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6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7.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4045" r:id="rId3"/>
    <p:sldMasterId id="2147484046" r:id="rId4"/>
    <p:sldMasterId id="2147484047" r:id="rId5"/>
    <p:sldMasterId id="2147484048" r:id="rId6"/>
    <p:sldMasterId id="2147484049" r:id="rId7"/>
    <p:sldMasterId id="2147484050" r:id="rId8"/>
    <p:sldMasterId id="2147484051" r:id="rId9"/>
    <p:sldMasterId id="2147484052" r:id="rId10"/>
    <p:sldMasterId id="2147484053" r:id="rId11"/>
    <p:sldMasterId id="2147484054" r:id="rId12"/>
    <p:sldMasterId id="2147484055" r:id="rId13"/>
    <p:sldMasterId id="2147484056" r:id="rId14"/>
    <p:sldMasterId id="2147484057" r:id="rId15"/>
    <p:sldMasterId id="2147484058" r:id="rId16"/>
    <p:sldMasterId id="2147484059" r:id="rId17"/>
    <p:sldMasterId id="2147484060" r:id="rId18"/>
    <p:sldMasterId id="2147484061"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32" r:id="rId97"/>
    <p:sldId id="333" r:id="rId98"/>
    <p:sldId id="334" r:id="rId99"/>
    <p:sldId id="335" r:id="rId100"/>
    <p:sldId id="336" r:id="rId101"/>
    <p:sldId id="337" r:id="rId102"/>
    <p:sldId id="338" r:id="rId103"/>
    <p:sldId id="339" r:id="rId104"/>
    <p:sldId id="340" r:id="rId105"/>
    <p:sldId id="341" r:id="rId106"/>
    <p:sldId id="342" r:id="rId107"/>
    <p:sldId id="343" r:id="rId108"/>
    <p:sldId id="344" r:id="rId109"/>
    <p:sldId id="345" r:id="rId110"/>
    <p:sldId id="346" r:id="rId111"/>
    <p:sldId id="347" r:id="rId112"/>
    <p:sldId id="348" r:id="rId113"/>
    <p:sldId id="349" r:id="rId114"/>
    <p:sldId id="350" r:id="rId115"/>
    <p:sldId id="351" r:id="rId116"/>
    <p:sldId id="352" r:id="rId117"/>
    <p:sldId id="353" r:id="rId118"/>
    <p:sldId id="354" r:id="rId119"/>
    <p:sldId id="355" r:id="rId120"/>
    <p:sldId id="356" r:id="rId121"/>
    <p:sldId id="357" r:id="rId122"/>
    <p:sldId id="358" r:id="rId123"/>
    <p:sldId id="359" r:id="rId124"/>
    <p:sldId id="360" r:id="rId125"/>
    <p:sldId id="361" r:id="rId126"/>
    <p:sldId id="362" r:id="rId127"/>
    <p:sldId id="363" r:id="rId128"/>
    <p:sldId id="364" r:id="rId129"/>
    <p:sldId id="365" r:id="rId130"/>
    <p:sldId id="366" r:id="rId131"/>
    <p:sldId id="367" r:id="rId132"/>
    <p:sldId id="368" r:id="rId133"/>
    <p:sldId id="369" r:id="rId134"/>
    <p:sldId id="370" r:id="rId135"/>
    <p:sldId id="371" r:id="rId136"/>
    <p:sldId id="372" r:id="rId137"/>
    <p:sldId id="373" r:id="rId138"/>
    <p:sldId id="374" r:id="rId139"/>
    <p:sldId id="375" r:id="rId140"/>
    <p:sldId id="376" r:id="rId141"/>
    <p:sldId id="377" r:id="rId142"/>
    <p:sldId id="378" r:id="rId143"/>
    <p:sldId id="379" r:id="rId144"/>
    <p:sldId id="380" r:id="rId145"/>
    <p:sldId id="381" r:id="rId146"/>
    <p:sldId id="382" r:id="rId147"/>
    <p:sldId id="383" r:id="rId148"/>
    <p:sldId id="384" r:id="rId149"/>
    <p:sldId id="385" r:id="rId150"/>
    <p:sldId id="386" r:id="rId151"/>
    <p:sldId id="387" r:id="rId152"/>
    <p:sldId id="388" r:id="rId153"/>
    <p:sldId id="389" r:id="rId154"/>
    <p:sldId id="390" r:id="rId155"/>
    <p:sldId id="391" r:id="rId156"/>
    <p:sldId id="392" r:id="rId157"/>
    <p:sldId id="393" r:id="rId158"/>
    <p:sldId id="394" r:id="rId159"/>
    <p:sldId id="395" r:id="rId160"/>
    <p:sldId id="396" r:id="rId161"/>
    <p:sldId id="397" r:id="rId162"/>
    <p:sldId id="398" r:id="rId163"/>
    <p:sldId id="399" r:id="rId164"/>
    <p:sldId id="400" r:id="rId165"/>
    <p:sldId id="401" r:id="rId166"/>
    <p:sldId id="402" r:id="rId167"/>
    <p:sldId id="403" r:id="rId168"/>
    <p:sldId id="404" r:id="rId169"/>
    <p:sldId id="405" r:id="rId170"/>
    <p:sldId id="406" r:id="rId171"/>
    <p:sldId id="407" r:id="rId172"/>
    <p:sldId id="408" r:id="rId173"/>
    <p:sldId id="409" r:id="rId174"/>
    <p:sldId id="410" r:id="rId175"/>
    <p:sldId id="411" r:id="rId176"/>
    <p:sldId id="412" r:id="rId177"/>
    <p:sldId id="413" r:id="rId178"/>
    <p:sldId id="414" r:id="rId179"/>
    <p:sldId id="415" r:id="rId180"/>
    <p:sldId id="416" r:id="rId181"/>
    <p:sldId id="417" r:id="rId182"/>
    <p:sldId id="418" r:id="rId183"/>
    <p:sldId id="419" r:id="rId184"/>
    <p:sldId id="420" r:id="rId185"/>
    <p:sldId id="421" r:id="rId186"/>
    <p:sldId id="422" r:id="rId187"/>
    <p:sldId id="423" r:id="rId188"/>
    <p:sldId id="424" r:id="rId189"/>
    <p:sldId id="425" r:id="rId190"/>
    <p:sldId id="426" r:id="rId191"/>
    <p:sldId id="427" r:id="rId192"/>
    <p:sldId id="428" r:id="rId193"/>
    <p:sldId id="429" r:id="rId194"/>
    <p:sldId id="430" r:id="rId195"/>
    <p:sldId id="431" r:id="rId196"/>
    <p:sldId id="432" r:id="rId197"/>
    <p:sldId id="433" r:id="rId198"/>
    <p:sldId id="434" r:id="rId199"/>
    <p:sldId id="435" r:id="rId200"/>
    <p:sldId id="436" r:id="rId201"/>
    <p:sldId id="437" r:id="rId202"/>
    <p:sldId id="438" r:id="rId203"/>
    <p:sldId id="439" r:id="rId204"/>
    <p:sldId id="440" r:id="rId205"/>
    <p:sldId id="441" r:id="rId206"/>
    <p:sldId id="442" r:id="rId207"/>
    <p:sldId id="443" r:id="rId208"/>
    <p:sldId id="444" r:id="rId209"/>
    <p:sldId id="445" r:id="rId210"/>
    <p:sldId id="446" r:id="rId211"/>
    <p:sldId id="447" r:id="rId212"/>
    <p:sldId id="448" r:id="rId213"/>
    <p:sldId id="449" r:id="rId214"/>
    <p:sldId id="450" r:id="rId215"/>
    <p:sldId id="451" r:id="rId216"/>
    <p:sldId id="452" r:id="rId217"/>
    <p:sldId id="453" r:id="rId218"/>
    <p:sldId id="454" r:id="rId219"/>
    <p:sldId id="455" r:id="rId220"/>
    <p:sldId id="456" r:id="rId221"/>
    <p:sldId id="457" r:id="rId222"/>
  </p:sldIdLst>
  <p:sldSz cy="5143500" cx="9144000"/>
  <p:notesSz cx="6858000" cy="9144000"/>
  <p:embeddedFontLst>
    <p:embeddedFont>
      <p:font typeface="Roboto"/>
      <p:regular r:id="rId223"/>
      <p:bold r:id="rId224"/>
      <p:italic r:id="rId225"/>
      <p:boldItalic r:id="rId226"/>
    </p:embeddedFont>
    <p:embeddedFont>
      <p:font typeface="Montserrat"/>
      <p:regular r:id="rId227"/>
      <p:bold r:id="rId228"/>
      <p:italic r:id="rId229"/>
      <p:boldItalic r:id="rId230"/>
    </p:embeddedFont>
    <p:embeddedFont>
      <p:font typeface="Montserrat Black"/>
      <p:bold r:id="rId231"/>
      <p:boldItalic r:id="rId232"/>
    </p:embeddedFont>
    <p:embeddedFont>
      <p:font typeface="Montserrat Medium"/>
      <p:regular r:id="rId233"/>
      <p:bold r:id="rId234"/>
      <p:italic r:id="rId235"/>
      <p:boldItalic r:id="rId236"/>
    </p:embeddedFont>
    <p:embeddedFont>
      <p:font typeface="Tahoma"/>
      <p:regular r:id="rId237"/>
      <p:bold r:id="rId238"/>
    </p:embeddedFont>
    <p:embeddedFont>
      <p:font typeface="Montserrat ExtraLight"/>
      <p:regular r:id="rId239"/>
      <p:bold r:id="rId240"/>
      <p:italic r:id="rId241"/>
      <p:boldItalic r:id="rId242"/>
    </p:embeddedFont>
    <p:embeddedFont>
      <p:font typeface="Quattrocento Sans"/>
      <p:regular r:id="rId243"/>
      <p:bold r:id="rId244"/>
      <p:italic r:id="rId245"/>
      <p:boldItalic r:id="rId246"/>
    </p:embeddedFont>
    <p:embeddedFont>
      <p:font typeface="Helvetica Neue"/>
      <p:regular r:id="rId247"/>
      <p:bold r:id="rId248"/>
      <p:italic r:id="rId249"/>
      <p:boldItalic r:id="rId250"/>
    </p:embeddedFont>
    <p:embeddedFont>
      <p:font typeface="PT Sans"/>
      <p:regular r:id="rId251"/>
      <p:bold r:id="rId252"/>
      <p:italic r:id="rId253"/>
      <p:boldItalic r:id="rId254"/>
    </p:embeddedFont>
    <p:embeddedFont>
      <p:font typeface="Roboto Mono"/>
      <p:regular r:id="rId255"/>
      <p:bold r:id="rId256"/>
      <p:italic r:id="rId257"/>
      <p:boldItalic r:id="rId2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20.xml"/><Relationship Id="rId190" Type="http://schemas.openxmlformats.org/officeDocument/2006/relationships/slide" Target="slides/slide170.xml"/><Relationship Id="rId42" Type="http://schemas.openxmlformats.org/officeDocument/2006/relationships/slide" Target="slides/slide22.xml"/><Relationship Id="rId41" Type="http://schemas.openxmlformats.org/officeDocument/2006/relationships/slide" Target="slides/slide21.xml"/><Relationship Id="rId44" Type="http://schemas.openxmlformats.org/officeDocument/2006/relationships/slide" Target="slides/slide24.xml"/><Relationship Id="rId194" Type="http://schemas.openxmlformats.org/officeDocument/2006/relationships/slide" Target="slides/slide174.xml"/><Relationship Id="rId43" Type="http://schemas.openxmlformats.org/officeDocument/2006/relationships/slide" Target="slides/slide23.xml"/><Relationship Id="rId193" Type="http://schemas.openxmlformats.org/officeDocument/2006/relationships/slide" Target="slides/slide173.xml"/><Relationship Id="rId46" Type="http://schemas.openxmlformats.org/officeDocument/2006/relationships/slide" Target="slides/slide26.xml"/><Relationship Id="rId192" Type="http://schemas.openxmlformats.org/officeDocument/2006/relationships/slide" Target="slides/slide172.xml"/><Relationship Id="rId45" Type="http://schemas.openxmlformats.org/officeDocument/2006/relationships/slide" Target="slides/slide25.xml"/><Relationship Id="rId191" Type="http://schemas.openxmlformats.org/officeDocument/2006/relationships/slide" Target="slides/slide171.xml"/><Relationship Id="rId48" Type="http://schemas.openxmlformats.org/officeDocument/2006/relationships/slide" Target="slides/slide28.xml"/><Relationship Id="rId187" Type="http://schemas.openxmlformats.org/officeDocument/2006/relationships/slide" Target="slides/slide167.xml"/><Relationship Id="rId47" Type="http://schemas.openxmlformats.org/officeDocument/2006/relationships/slide" Target="slides/slide27.xml"/><Relationship Id="rId186" Type="http://schemas.openxmlformats.org/officeDocument/2006/relationships/slide" Target="slides/slide166.xml"/><Relationship Id="rId185" Type="http://schemas.openxmlformats.org/officeDocument/2006/relationships/slide" Target="slides/slide165.xml"/><Relationship Id="rId49" Type="http://schemas.openxmlformats.org/officeDocument/2006/relationships/slide" Target="slides/slide29.xml"/><Relationship Id="rId184" Type="http://schemas.openxmlformats.org/officeDocument/2006/relationships/slide" Target="slides/slide164.xml"/><Relationship Id="rId189" Type="http://schemas.openxmlformats.org/officeDocument/2006/relationships/slide" Target="slides/slide169.xml"/><Relationship Id="rId188" Type="http://schemas.openxmlformats.org/officeDocument/2006/relationships/slide" Target="slides/slide168.xml"/><Relationship Id="rId31" Type="http://schemas.openxmlformats.org/officeDocument/2006/relationships/slide" Target="slides/slide11.xml"/><Relationship Id="rId30" Type="http://schemas.openxmlformats.org/officeDocument/2006/relationships/slide" Target="slides/slide10.xml"/><Relationship Id="rId33" Type="http://schemas.openxmlformats.org/officeDocument/2006/relationships/slide" Target="slides/slide13.xml"/><Relationship Id="rId183" Type="http://schemas.openxmlformats.org/officeDocument/2006/relationships/slide" Target="slides/slide163.xml"/><Relationship Id="rId32" Type="http://schemas.openxmlformats.org/officeDocument/2006/relationships/slide" Target="slides/slide12.xml"/><Relationship Id="rId182" Type="http://schemas.openxmlformats.org/officeDocument/2006/relationships/slide" Target="slides/slide162.xml"/><Relationship Id="rId35" Type="http://schemas.openxmlformats.org/officeDocument/2006/relationships/slide" Target="slides/slide15.xml"/><Relationship Id="rId181" Type="http://schemas.openxmlformats.org/officeDocument/2006/relationships/slide" Target="slides/slide161.xml"/><Relationship Id="rId34" Type="http://schemas.openxmlformats.org/officeDocument/2006/relationships/slide" Target="slides/slide14.xml"/><Relationship Id="rId180" Type="http://schemas.openxmlformats.org/officeDocument/2006/relationships/slide" Target="slides/slide160.xml"/><Relationship Id="rId37" Type="http://schemas.openxmlformats.org/officeDocument/2006/relationships/slide" Target="slides/slide17.xml"/><Relationship Id="rId176" Type="http://schemas.openxmlformats.org/officeDocument/2006/relationships/slide" Target="slides/slide156.xml"/><Relationship Id="rId36" Type="http://schemas.openxmlformats.org/officeDocument/2006/relationships/slide" Target="slides/slide16.xml"/><Relationship Id="rId175" Type="http://schemas.openxmlformats.org/officeDocument/2006/relationships/slide" Target="slides/slide155.xml"/><Relationship Id="rId39" Type="http://schemas.openxmlformats.org/officeDocument/2006/relationships/slide" Target="slides/slide19.xml"/><Relationship Id="rId174" Type="http://schemas.openxmlformats.org/officeDocument/2006/relationships/slide" Target="slides/slide154.xml"/><Relationship Id="rId38" Type="http://schemas.openxmlformats.org/officeDocument/2006/relationships/slide" Target="slides/slide18.xml"/><Relationship Id="rId173" Type="http://schemas.openxmlformats.org/officeDocument/2006/relationships/slide" Target="slides/slide153.xml"/><Relationship Id="rId179" Type="http://schemas.openxmlformats.org/officeDocument/2006/relationships/slide" Target="slides/slide159.xml"/><Relationship Id="rId178" Type="http://schemas.openxmlformats.org/officeDocument/2006/relationships/slide" Target="slides/slide158.xml"/><Relationship Id="rId177" Type="http://schemas.openxmlformats.org/officeDocument/2006/relationships/slide" Target="slides/slide157.xml"/><Relationship Id="rId20" Type="http://schemas.openxmlformats.org/officeDocument/2006/relationships/notesMaster" Target="notesMasters/notesMaster1.xml"/><Relationship Id="rId22" Type="http://schemas.openxmlformats.org/officeDocument/2006/relationships/slide" Target="slides/slide2.xml"/><Relationship Id="rId21" Type="http://schemas.openxmlformats.org/officeDocument/2006/relationships/slide" Target="slides/slide1.xml"/><Relationship Id="rId24" Type="http://schemas.openxmlformats.org/officeDocument/2006/relationships/slide" Target="slides/slide4.xml"/><Relationship Id="rId23" Type="http://schemas.openxmlformats.org/officeDocument/2006/relationships/slide" Target="slides/slide3.xml"/><Relationship Id="rId26" Type="http://schemas.openxmlformats.org/officeDocument/2006/relationships/slide" Target="slides/slide6.xml"/><Relationship Id="rId25" Type="http://schemas.openxmlformats.org/officeDocument/2006/relationships/slide" Target="slides/slide5.xml"/><Relationship Id="rId28" Type="http://schemas.openxmlformats.org/officeDocument/2006/relationships/slide" Target="slides/slide8.xml"/><Relationship Id="rId27" Type="http://schemas.openxmlformats.org/officeDocument/2006/relationships/slide" Target="slides/slide7.xml"/><Relationship Id="rId29" Type="http://schemas.openxmlformats.org/officeDocument/2006/relationships/slide" Target="slides/slide9.xml"/><Relationship Id="rId11" Type="http://schemas.openxmlformats.org/officeDocument/2006/relationships/slideMaster" Target="slideMasters/slideMaster9.xml"/><Relationship Id="rId10" Type="http://schemas.openxmlformats.org/officeDocument/2006/relationships/slideMaster" Target="slideMasters/slideMaster8.xml"/><Relationship Id="rId13" Type="http://schemas.openxmlformats.org/officeDocument/2006/relationships/slideMaster" Target="slideMasters/slideMaster11.xml"/><Relationship Id="rId12" Type="http://schemas.openxmlformats.org/officeDocument/2006/relationships/slideMaster" Target="slideMasters/slideMaster10.xml"/><Relationship Id="rId15" Type="http://schemas.openxmlformats.org/officeDocument/2006/relationships/slideMaster" Target="slideMasters/slideMaster13.xml"/><Relationship Id="rId198" Type="http://schemas.openxmlformats.org/officeDocument/2006/relationships/slide" Target="slides/slide178.xml"/><Relationship Id="rId14" Type="http://schemas.openxmlformats.org/officeDocument/2006/relationships/slideMaster" Target="slideMasters/slideMaster12.xml"/><Relationship Id="rId197" Type="http://schemas.openxmlformats.org/officeDocument/2006/relationships/slide" Target="slides/slide177.xml"/><Relationship Id="rId17" Type="http://schemas.openxmlformats.org/officeDocument/2006/relationships/slideMaster" Target="slideMasters/slideMaster15.xml"/><Relationship Id="rId196" Type="http://schemas.openxmlformats.org/officeDocument/2006/relationships/slide" Target="slides/slide176.xml"/><Relationship Id="rId16" Type="http://schemas.openxmlformats.org/officeDocument/2006/relationships/slideMaster" Target="slideMasters/slideMaster14.xml"/><Relationship Id="rId195" Type="http://schemas.openxmlformats.org/officeDocument/2006/relationships/slide" Target="slides/slide175.xml"/><Relationship Id="rId19" Type="http://schemas.openxmlformats.org/officeDocument/2006/relationships/slideMaster" Target="slideMasters/slideMaster17.xml"/><Relationship Id="rId18" Type="http://schemas.openxmlformats.org/officeDocument/2006/relationships/slideMaster" Target="slideMasters/slideMaster16.xml"/><Relationship Id="rId199" Type="http://schemas.openxmlformats.org/officeDocument/2006/relationships/slide" Target="slides/slide179.xml"/><Relationship Id="rId84" Type="http://schemas.openxmlformats.org/officeDocument/2006/relationships/slide" Target="slides/slide64.xml"/><Relationship Id="rId83" Type="http://schemas.openxmlformats.org/officeDocument/2006/relationships/slide" Target="slides/slide63.xml"/><Relationship Id="rId86" Type="http://schemas.openxmlformats.org/officeDocument/2006/relationships/slide" Target="slides/slide66.xml"/><Relationship Id="rId85" Type="http://schemas.openxmlformats.org/officeDocument/2006/relationships/slide" Target="slides/slide65.xml"/><Relationship Id="rId88" Type="http://schemas.openxmlformats.org/officeDocument/2006/relationships/slide" Target="slides/slide68.xml"/><Relationship Id="rId150" Type="http://schemas.openxmlformats.org/officeDocument/2006/relationships/slide" Target="slides/slide130.xml"/><Relationship Id="rId87" Type="http://schemas.openxmlformats.org/officeDocument/2006/relationships/slide" Target="slides/slide67.xml"/><Relationship Id="rId89" Type="http://schemas.openxmlformats.org/officeDocument/2006/relationships/slide" Target="slides/slide69.xml"/><Relationship Id="rId80" Type="http://schemas.openxmlformats.org/officeDocument/2006/relationships/slide" Target="slides/slide60.xml"/><Relationship Id="rId82" Type="http://schemas.openxmlformats.org/officeDocument/2006/relationships/slide" Target="slides/slide62.xml"/><Relationship Id="rId81" Type="http://schemas.openxmlformats.org/officeDocument/2006/relationships/slide" Target="slides/slide61.xml"/><Relationship Id="rId1" Type="http://schemas.openxmlformats.org/officeDocument/2006/relationships/theme" Target="theme/theme17.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29.xml"/><Relationship Id="rId4" Type="http://schemas.openxmlformats.org/officeDocument/2006/relationships/slideMaster" Target="slideMasters/slideMaster2.xml"/><Relationship Id="rId148" Type="http://schemas.openxmlformats.org/officeDocument/2006/relationships/slide" Target="slides/slide128.xml"/><Relationship Id="rId9" Type="http://schemas.openxmlformats.org/officeDocument/2006/relationships/slideMaster" Target="slideMasters/slideMaster7.xml"/><Relationship Id="rId143" Type="http://schemas.openxmlformats.org/officeDocument/2006/relationships/slide" Target="slides/slide123.xml"/><Relationship Id="rId142" Type="http://schemas.openxmlformats.org/officeDocument/2006/relationships/slide" Target="slides/slide122.xml"/><Relationship Id="rId141" Type="http://schemas.openxmlformats.org/officeDocument/2006/relationships/slide" Target="slides/slide121.xml"/><Relationship Id="rId140" Type="http://schemas.openxmlformats.org/officeDocument/2006/relationships/slide" Target="slides/slide120.xml"/><Relationship Id="rId5" Type="http://schemas.openxmlformats.org/officeDocument/2006/relationships/slideMaster" Target="slideMasters/slideMaster3.xml"/><Relationship Id="rId147" Type="http://schemas.openxmlformats.org/officeDocument/2006/relationships/slide" Target="slides/slide127.xml"/><Relationship Id="rId6" Type="http://schemas.openxmlformats.org/officeDocument/2006/relationships/slideMaster" Target="slideMasters/slideMaster4.xml"/><Relationship Id="rId146" Type="http://schemas.openxmlformats.org/officeDocument/2006/relationships/slide" Target="slides/slide126.xml"/><Relationship Id="rId7" Type="http://schemas.openxmlformats.org/officeDocument/2006/relationships/slideMaster" Target="slideMasters/slideMaster5.xml"/><Relationship Id="rId145" Type="http://schemas.openxmlformats.org/officeDocument/2006/relationships/slide" Target="slides/slide125.xml"/><Relationship Id="rId8" Type="http://schemas.openxmlformats.org/officeDocument/2006/relationships/slideMaster" Target="slideMasters/slideMaster6.xml"/><Relationship Id="rId144" Type="http://schemas.openxmlformats.org/officeDocument/2006/relationships/slide" Target="slides/slide124.xml"/><Relationship Id="rId73" Type="http://schemas.openxmlformats.org/officeDocument/2006/relationships/slide" Target="slides/slide53.xml"/><Relationship Id="rId72" Type="http://schemas.openxmlformats.org/officeDocument/2006/relationships/slide" Target="slides/slide52.xml"/><Relationship Id="rId75" Type="http://schemas.openxmlformats.org/officeDocument/2006/relationships/slide" Target="slides/slide55.xml"/><Relationship Id="rId74" Type="http://schemas.openxmlformats.org/officeDocument/2006/relationships/slide" Target="slides/slide54.xml"/><Relationship Id="rId77" Type="http://schemas.openxmlformats.org/officeDocument/2006/relationships/slide" Target="slides/slide57.xml"/><Relationship Id="rId76" Type="http://schemas.openxmlformats.org/officeDocument/2006/relationships/slide" Target="slides/slide56.xml"/><Relationship Id="rId79" Type="http://schemas.openxmlformats.org/officeDocument/2006/relationships/slide" Target="slides/slide59.xml"/><Relationship Id="rId78" Type="http://schemas.openxmlformats.org/officeDocument/2006/relationships/slide" Target="slides/slide58.xml"/><Relationship Id="rId71" Type="http://schemas.openxmlformats.org/officeDocument/2006/relationships/slide" Target="slides/slide51.xml"/><Relationship Id="rId70" Type="http://schemas.openxmlformats.org/officeDocument/2006/relationships/slide" Target="slides/slide50.xml"/><Relationship Id="rId139" Type="http://schemas.openxmlformats.org/officeDocument/2006/relationships/slide" Target="slides/slide119.xml"/><Relationship Id="rId138" Type="http://schemas.openxmlformats.org/officeDocument/2006/relationships/slide" Target="slides/slide118.xml"/><Relationship Id="rId137" Type="http://schemas.openxmlformats.org/officeDocument/2006/relationships/slide" Target="slides/slide117.xml"/><Relationship Id="rId258" Type="http://schemas.openxmlformats.org/officeDocument/2006/relationships/font" Target="fonts/RobotoMono-boldItalic.fntdata"/><Relationship Id="rId132" Type="http://schemas.openxmlformats.org/officeDocument/2006/relationships/slide" Target="slides/slide112.xml"/><Relationship Id="rId253" Type="http://schemas.openxmlformats.org/officeDocument/2006/relationships/font" Target="fonts/PTSans-italic.fntdata"/><Relationship Id="rId131" Type="http://schemas.openxmlformats.org/officeDocument/2006/relationships/slide" Target="slides/slide111.xml"/><Relationship Id="rId252" Type="http://schemas.openxmlformats.org/officeDocument/2006/relationships/font" Target="fonts/PTSans-bold.fntdata"/><Relationship Id="rId130" Type="http://schemas.openxmlformats.org/officeDocument/2006/relationships/slide" Target="slides/slide110.xml"/><Relationship Id="rId251" Type="http://schemas.openxmlformats.org/officeDocument/2006/relationships/font" Target="fonts/PTSans-regular.fntdata"/><Relationship Id="rId250" Type="http://schemas.openxmlformats.org/officeDocument/2006/relationships/font" Target="fonts/HelveticaNeue-boldItalic.fntdata"/><Relationship Id="rId136" Type="http://schemas.openxmlformats.org/officeDocument/2006/relationships/slide" Target="slides/slide116.xml"/><Relationship Id="rId257" Type="http://schemas.openxmlformats.org/officeDocument/2006/relationships/font" Target="fonts/RobotoMono-italic.fntdata"/><Relationship Id="rId135" Type="http://schemas.openxmlformats.org/officeDocument/2006/relationships/slide" Target="slides/slide115.xml"/><Relationship Id="rId256" Type="http://schemas.openxmlformats.org/officeDocument/2006/relationships/font" Target="fonts/RobotoMono-bold.fntdata"/><Relationship Id="rId134" Type="http://schemas.openxmlformats.org/officeDocument/2006/relationships/slide" Target="slides/slide114.xml"/><Relationship Id="rId255" Type="http://schemas.openxmlformats.org/officeDocument/2006/relationships/font" Target="fonts/RobotoMono-regular.fntdata"/><Relationship Id="rId133" Type="http://schemas.openxmlformats.org/officeDocument/2006/relationships/slide" Target="slides/slide113.xml"/><Relationship Id="rId254" Type="http://schemas.openxmlformats.org/officeDocument/2006/relationships/font" Target="fonts/PTSans-boldItalic.fntdata"/><Relationship Id="rId62" Type="http://schemas.openxmlformats.org/officeDocument/2006/relationships/slide" Target="slides/slide42.xml"/><Relationship Id="rId61" Type="http://schemas.openxmlformats.org/officeDocument/2006/relationships/slide" Target="slides/slide41.xml"/><Relationship Id="rId64" Type="http://schemas.openxmlformats.org/officeDocument/2006/relationships/slide" Target="slides/slide44.xml"/><Relationship Id="rId63" Type="http://schemas.openxmlformats.org/officeDocument/2006/relationships/slide" Target="slides/slide43.xml"/><Relationship Id="rId66" Type="http://schemas.openxmlformats.org/officeDocument/2006/relationships/slide" Target="slides/slide46.xml"/><Relationship Id="rId172" Type="http://schemas.openxmlformats.org/officeDocument/2006/relationships/slide" Target="slides/slide152.xml"/><Relationship Id="rId65" Type="http://schemas.openxmlformats.org/officeDocument/2006/relationships/slide" Target="slides/slide45.xml"/><Relationship Id="rId171" Type="http://schemas.openxmlformats.org/officeDocument/2006/relationships/slide" Target="slides/slide151.xml"/><Relationship Id="rId68" Type="http://schemas.openxmlformats.org/officeDocument/2006/relationships/slide" Target="slides/slide48.xml"/><Relationship Id="rId170" Type="http://schemas.openxmlformats.org/officeDocument/2006/relationships/slide" Target="slides/slide150.xml"/><Relationship Id="rId67" Type="http://schemas.openxmlformats.org/officeDocument/2006/relationships/slide" Target="slides/slide47.xml"/><Relationship Id="rId60" Type="http://schemas.openxmlformats.org/officeDocument/2006/relationships/slide" Target="slides/slide40.xml"/><Relationship Id="rId165" Type="http://schemas.openxmlformats.org/officeDocument/2006/relationships/slide" Target="slides/slide145.xml"/><Relationship Id="rId69" Type="http://schemas.openxmlformats.org/officeDocument/2006/relationships/slide" Target="slides/slide49.xml"/><Relationship Id="rId164" Type="http://schemas.openxmlformats.org/officeDocument/2006/relationships/slide" Target="slides/slide144.xml"/><Relationship Id="rId163" Type="http://schemas.openxmlformats.org/officeDocument/2006/relationships/slide" Target="slides/slide143.xml"/><Relationship Id="rId162" Type="http://schemas.openxmlformats.org/officeDocument/2006/relationships/slide" Target="slides/slide142.xml"/><Relationship Id="rId169" Type="http://schemas.openxmlformats.org/officeDocument/2006/relationships/slide" Target="slides/slide149.xml"/><Relationship Id="rId168" Type="http://schemas.openxmlformats.org/officeDocument/2006/relationships/slide" Target="slides/slide148.xml"/><Relationship Id="rId167" Type="http://schemas.openxmlformats.org/officeDocument/2006/relationships/slide" Target="slides/slide147.xml"/><Relationship Id="rId166" Type="http://schemas.openxmlformats.org/officeDocument/2006/relationships/slide" Target="slides/slide146.xml"/><Relationship Id="rId51" Type="http://schemas.openxmlformats.org/officeDocument/2006/relationships/slide" Target="slides/slide31.xml"/><Relationship Id="rId50" Type="http://schemas.openxmlformats.org/officeDocument/2006/relationships/slide" Target="slides/slide30.xml"/><Relationship Id="rId53" Type="http://schemas.openxmlformats.org/officeDocument/2006/relationships/slide" Target="slides/slide33.xml"/><Relationship Id="rId52" Type="http://schemas.openxmlformats.org/officeDocument/2006/relationships/slide" Target="slides/slide32.xml"/><Relationship Id="rId55" Type="http://schemas.openxmlformats.org/officeDocument/2006/relationships/slide" Target="slides/slide35.xml"/><Relationship Id="rId161" Type="http://schemas.openxmlformats.org/officeDocument/2006/relationships/slide" Target="slides/slide141.xml"/><Relationship Id="rId54" Type="http://schemas.openxmlformats.org/officeDocument/2006/relationships/slide" Target="slides/slide34.xml"/><Relationship Id="rId160" Type="http://schemas.openxmlformats.org/officeDocument/2006/relationships/slide" Target="slides/slide140.xml"/><Relationship Id="rId57" Type="http://schemas.openxmlformats.org/officeDocument/2006/relationships/slide" Target="slides/slide37.xml"/><Relationship Id="rId56" Type="http://schemas.openxmlformats.org/officeDocument/2006/relationships/slide" Target="slides/slide36.xml"/><Relationship Id="rId159" Type="http://schemas.openxmlformats.org/officeDocument/2006/relationships/slide" Target="slides/slide139.xml"/><Relationship Id="rId59" Type="http://schemas.openxmlformats.org/officeDocument/2006/relationships/slide" Target="slides/slide39.xml"/><Relationship Id="rId154" Type="http://schemas.openxmlformats.org/officeDocument/2006/relationships/slide" Target="slides/slide134.xml"/><Relationship Id="rId58" Type="http://schemas.openxmlformats.org/officeDocument/2006/relationships/slide" Target="slides/slide38.xml"/><Relationship Id="rId153" Type="http://schemas.openxmlformats.org/officeDocument/2006/relationships/slide" Target="slides/slide133.xml"/><Relationship Id="rId152" Type="http://schemas.openxmlformats.org/officeDocument/2006/relationships/slide" Target="slides/slide132.xml"/><Relationship Id="rId151" Type="http://schemas.openxmlformats.org/officeDocument/2006/relationships/slide" Target="slides/slide131.xml"/><Relationship Id="rId158" Type="http://schemas.openxmlformats.org/officeDocument/2006/relationships/slide" Target="slides/slide138.xml"/><Relationship Id="rId157" Type="http://schemas.openxmlformats.org/officeDocument/2006/relationships/slide" Target="slides/slide137.xml"/><Relationship Id="rId156" Type="http://schemas.openxmlformats.org/officeDocument/2006/relationships/slide" Target="slides/slide136.xml"/><Relationship Id="rId155" Type="http://schemas.openxmlformats.org/officeDocument/2006/relationships/slide" Target="slides/slide135.xml"/><Relationship Id="rId107" Type="http://schemas.openxmlformats.org/officeDocument/2006/relationships/slide" Target="slides/slide87.xml"/><Relationship Id="rId228" Type="http://schemas.openxmlformats.org/officeDocument/2006/relationships/font" Target="fonts/Montserrat-bold.fntdata"/><Relationship Id="rId106" Type="http://schemas.openxmlformats.org/officeDocument/2006/relationships/slide" Target="slides/slide86.xml"/><Relationship Id="rId227" Type="http://schemas.openxmlformats.org/officeDocument/2006/relationships/font" Target="fonts/Montserrat-regular.fntdata"/><Relationship Id="rId105" Type="http://schemas.openxmlformats.org/officeDocument/2006/relationships/slide" Target="slides/slide85.xml"/><Relationship Id="rId226" Type="http://schemas.openxmlformats.org/officeDocument/2006/relationships/font" Target="fonts/Roboto-boldItalic.fntdata"/><Relationship Id="rId104" Type="http://schemas.openxmlformats.org/officeDocument/2006/relationships/slide" Target="slides/slide84.xml"/><Relationship Id="rId225" Type="http://schemas.openxmlformats.org/officeDocument/2006/relationships/font" Target="fonts/Roboto-italic.fntdata"/><Relationship Id="rId109" Type="http://schemas.openxmlformats.org/officeDocument/2006/relationships/slide" Target="slides/slide89.xml"/><Relationship Id="rId108" Type="http://schemas.openxmlformats.org/officeDocument/2006/relationships/slide" Target="slides/slide88.xml"/><Relationship Id="rId229" Type="http://schemas.openxmlformats.org/officeDocument/2006/relationships/font" Target="fonts/Montserrat-italic.fntdata"/><Relationship Id="rId220" Type="http://schemas.openxmlformats.org/officeDocument/2006/relationships/slide" Target="slides/slide200.xml"/><Relationship Id="rId103" Type="http://schemas.openxmlformats.org/officeDocument/2006/relationships/slide" Target="slides/slide83.xml"/><Relationship Id="rId224" Type="http://schemas.openxmlformats.org/officeDocument/2006/relationships/font" Target="fonts/Roboto-bold.fntdata"/><Relationship Id="rId102" Type="http://schemas.openxmlformats.org/officeDocument/2006/relationships/slide" Target="slides/slide82.xml"/><Relationship Id="rId223" Type="http://schemas.openxmlformats.org/officeDocument/2006/relationships/font" Target="fonts/Roboto-regular.fntdata"/><Relationship Id="rId101" Type="http://schemas.openxmlformats.org/officeDocument/2006/relationships/slide" Target="slides/slide81.xml"/><Relationship Id="rId222" Type="http://schemas.openxmlformats.org/officeDocument/2006/relationships/slide" Target="slides/slide202.xml"/><Relationship Id="rId100" Type="http://schemas.openxmlformats.org/officeDocument/2006/relationships/slide" Target="slides/slide80.xml"/><Relationship Id="rId221" Type="http://schemas.openxmlformats.org/officeDocument/2006/relationships/slide" Target="slides/slide201.xml"/><Relationship Id="rId217" Type="http://schemas.openxmlformats.org/officeDocument/2006/relationships/slide" Target="slides/slide197.xml"/><Relationship Id="rId216" Type="http://schemas.openxmlformats.org/officeDocument/2006/relationships/slide" Target="slides/slide196.xml"/><Relationship Id="rId215" Type="http://schemas.openxmlformats.org/officeDocument/2006/relationships/slide" Target="slides/slide195.xml"/><Relationship Id="rId214" Type="http://schemas.openxmlformats.org/officeDocument/2006/relationships/slide" Target="slides/slide194.xml"/><Relationship Id="rId219" Type="http://schemas.openxmlformats.org/officeDocument/2006/relationships/slide" Target="slides/slide199.xml"/><Relationship Id="rId218" Type="http://schemas.openxmlformats.org/officeDocument/2006/relationships/slide" Target="slides/slide198.xml"/><Relationship Id="rId213" Type="http://schemas.openxmlformats.org/officeDocument/2006/relationships/slide" Target="slides/slide193.xml"/><Relationship Id="rId212" Type="http://schemas.openxmlformats.org/officeDocument/2006/relationships/slide" Target="slides/slide192.xml"/><Relationship Id="rId211" Type="http://schemas.openxmlformats.org/officeDocument/2006/relationships/slide" Target="slides/slide191.xml"/><Relationship Id="rId210" Type="http://schemas.openxmlformats.org/officeDocument/2006/relationships/slide" Target="slides/slide190.xml"/><Relationship Id="rId129" Type="http://schemas.openxmlformats.org/officeDocument/2006/relationships/slide" Target="slides/slide109.xml"/><Relationship Id="rId128" Type="http://schemas.openxmlformats.org/officeDocument/2006/relationships/slide" Target="slides/slide108.xml"/><Relationship Id="rId249" Type="http://schemas.openxmlformats.org/officeDocument/2006/relationships/font" Target="fonts/HelveticaNeue-italic.fntdata"/><Relationship Id="rId127" Type="http://schemas.openxmlformats.org/officeDocument/2006/relationships/slide" Target="slides/slide107.xml"/><Relationship Id="rId248" Type="http://schemas.openxmlformats.org/officeDocument/2006/relationships/font" Target="fonts/HelveticaNeue-bold.fntdata"/><Relationship Id="rId126" Type="http://schemas.openxmlformats.org/officeDocument/2006/relationships/slide" Target="slides/slide106.xml"/><Relationship Id="rId247" Type="http://schemas.openxmlformats.org/officeDocument/2006/relationships/font" Target="fonts/HelveticaNeue-regular.fntdata"/><Relationship Id="rId121" Type="http://schemas.openxmlformats.org/officeDocument/2006/relationships/slide" Target="slides/slide101.xml"/><Relationship Id="rId242" Type="http://schemas.openxmlformats.org/officeDocument/2006/relationships/font" Target="fonts/MontserratExtraLight-boldItalic.fntdata"/><Relationship Id="rId120" Type="http://schemas.openxmlformats.org/officeDocument/2006/relationships/slide" Target="slides/slide100.xml"/><Relationship Id="rId241" Type="http://schemas.openxmlformats.org/officeDocument/2006/relationships/font" Target="fonts/MontserratExtraLight-italic.fntdata"/><Relationship Id="rId240" Type="http://schemas.openxmlformats.org/officeDocument/2006/relationships/font" Target="fonts/MontserratExtraLight-bold.fntdata"/><Relationship Id="rId125" Type="http://schemas.openxmlformats.org/officeDocument/2006/relationships/slide" Target="slides/slide105.xml"/><Relationship Id="rId246" Type="http://schemas.openxmlformats.org/officeDocument/2006/relationships/font" Target="fonts/QuattrocentoSans-boldItalic.fntdata"/><Relationship Id="rId124" Type="http://schemas.openxmlformats.org/officeDocument/2006/relationships/slide" Target="slides/slide104.xml"/><Relationship Id="rId245" Type="http://schemas.openxmlformats.org/officeDocument/2006/relationships/font" Target="fonts/QuattrocentoSans-italic.fntdata"/><Relationship Id="rId123" Type="http://schemas.openxmlformats.org/officeDocument/2006/relationships/slide" Target="slides/slide103.xml"/><Relationship Id="rId244" Type="http://schemas.openxmlformats.org/officeDocument/2006/relationships/font" Target="fonts/QuattrocentoSans-bold.fntdata"/><Relationship Id="rId122" Type="http://schemas.openxmlformats.org/officeDocument/2006/relationships/slide" Target="slides/slide102.xml"/><Relationship Id="rId243" Type="http://schemas.openxmlformats.org/officeDocument/2006/relationships/font" Target="fonts/QuattrocentoSans-regular.fntdata"/><Relationship Id="rId95" Type="http://schemas.openxmlformats.org/officeDocument/2006/relationships/slide" Target="slides/slide75.xml"/><Relationship Id="rId94" Type="http://schemas.openxmlformats.org/officeDocument/2006/relationships/slide" Target="slides/slide74.xml"/><Relationship Id="rId97" Type="http://schemas.openxmlformats.org/officeDocument/2006/relationships/slide" Target="slides/slide77.xml"/><Relationship Id="rId96" Type="http://schemas.openxmlformats.org/officeDocument/2006/relationships/slide" Target="slides/slide76.xml"/><Relationship Id="rId99" Type="http://schemas.openxmlformats.org/officeDocument/2006/relationships/slide" Target="slides/slide79.xml"/><Relationship Id="rId98" Type="http://schemas.openxmlformats.org/officeDocument/2006/relationships/slide" Target="slides/slide78.xml"/><Relationship Id="rId91" Type="http://schemas.openxmlformats.org/officeDocument/2006/relationships/slide" Target="slides/slide71.xml"/><Relationship Id="rId90" Type="http://schemas.openxmlformats.org/officeDocument/2006/relationships/slide" Target="slides/slide70.xml"/><Relationship Id="rId93" Type="http://schemas.openxmlformats.org/officeDocument/2006/relationships/slide" Target="slides/slide73.xml"/><Relationship Id="rId92" Type="http://schemas.openxmlformats.org/officeDocument/2006/relationships/slide" Target="slides/slide72.xml"/><Relationship Id="rId118" Type="http://schemas.openxmlformats.org/officeDocument/2006/relationships/slide" Target="slides/slide98.xml"/><Relationship Id="rId239" Type="http://schemas.openxmlformats.org/officeDocument/2006/relationships/font" Target="fonts/MontserratExtraLight-regular.fntdata"/><Relationship Id="rId117" Type="http://schemas.openxmlformats.org/officeDocument/2006/relationships/slide" Target="slides/slide97.xml"/><Relationship Id="rId238" Type="http://schemas.openxmlformats.org/officeDocument/2006/relationships/font" Target="fonts/Tahoma-bold.fntdata"/><Relationship Id="rId116" Type="http://schemas.openxmlformats.org/officeDocument/2006/relationships/slide" Target="slides/slide96.xml"/><Relationship Id="rId237" Type="http://schemas.openxmlformats.org/officeDocument/2006/relationships/font" Target="fonts/Tahoma-regular.fntdata"/><Relationship Id="rId115" Type="http://schemas.openxmlformats.org/officeDocument/2006/relationships/slide" Target="slides/slide95.xml"/><Relationship Id="rId236" Type="http://schemas.openxmlformats.org/officeDocument/2006/relationships/font" Target="fonts/MontserratMedium-boldItalic.fntdata"/><Relationship Id="rId119" Type="http://schemas.openxmlformats.org/officeDocument/2006/relationships/slide" Target="slides/slide99.xml"/><Relationship Id="rId110" Type="http://schemas.openxmlformats.org/officeDocument/2006/relationships/slide" Target="slides/slide90.xml"/><Relationship Id="rId231" Type="http://schemas.openxmlformats.org/officeDocument/2006/relationships/font" Target="fonts/MontserratBlack-bold.fntdata"/><Relationship Id="rId230" Type="http://schemas.openxmlformats.org/officeDocument/2006/relationships/font" Target="fonts/Montserrat-boldItalic.fntdata"/><Relationship Id="rId114" Type="http://schemas.openxmlformats.org/officeDocument/2006/relationships/slide" Target="slides/slide94.xml"/><Relationship Id="rId235" Type="http://schemas.openxmlformats.org/officeDocument/2006/relationships/font" Target="fonts/MontserratMedium-italic.fntdata"/><Relationship Id="rId113" Type="http://schemas.openxmlformats.org/officeDocument/2006/relationships/slide" Target="slides/slide93.xml"/><Relationship Id="rId234" Type="http://schemas.openxmlformats.org/officeDocument/2006/relationships/font" Target="fonts/MontserratMedium-bold.fntdata"/><Relationship Id="rId112" Type="http://schemas.openxmlformats.org/officeDocument/2006/relationships/slide" Target="slides/slide92.xml"/><Relationship Id="rId233" Type="http://schemas.openxmlformats.org/officeDocument/2006/relationships/font" Target="fonts/MontserratMedium-regular.fntdata"/><Relationship Id="rId111" Type="http://schemas.openxmlformats.org/officeDocument/2006/relationships/slide" Target="slides/slide91.xml"/><Relationship Id="rId232" Type="http://schemas.openxmlformats.org/officeDocument/2006/relationships/font" Target="fonts/MontserratBlack-boldItalic.fntdata"/><Relationship Id="rId206" Type="http://schemas.openxmlformats.org/officeDocument/2006/relationships/slide" Target="slides/slide186.xml"/><Relationship Id="rId205" Type="http://schemas.openxmlformats.org/officeDocument/2006/relationships/slide" Target="slides/slide185.xml"/><Relationship Id="rId204" Type="http://schemas.openxmlformats.org/officeDocument/2006/relationships/slide" Target="slides/slide184.xml"/><Relationship Id="rId203" Type="http://schemas.openxmlformats.org/officeDocument/2006/relationships/slide" Target="slides/slide183.xml"/><Relationship Id="rId209" Type="http://schemas.openxmlformats.org/officeDocument/2006/relationships/slide" Target="slides/slide189.xml"/><Relationship Id="rId208" Type="http://schemas.openxmlformats.org/officeDocument/2006/relationships/slide" Target="slides/slide188.xml"/><Relationship Id="rId207" Type="http://schemas.openxmlformats.org/officeDocument/2006/relationships/slide" Target="slides/slide187.xml"/><Relationship Id="rId202" Type="http://schemas.openxmlformats.org/officeDocument/2006/relationships/slide" Target="slides/slide182.xml"/><Relationship Id="rId201" Type="http://schemas.openxmlformats.org/officeDocument/2006/relationships/slide" Target="slides/slide181.xml"/><Relationship Id="rId200" Type="http://schemas.openxmlformats.org/officeDocument/2006/relationships/slide" Target="slides/slide1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gechev.com/2017/11/12/faster-angular-applications-pure-pipes-memoization-pure-functions-part-2/"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9" name="Shape 2019"/>
        <p:cNvGrpSpPr/>
        <p:nvPr/>
      </p:nvGrpSpPr>
      <p:grpSpPr>
        <a:xfrm>
          <a:off x="0" y="0"/>
          <a:ext cx="0" cy="0"/>
          <a:chOff x="0" y="0"/>
          <a:chExt cx="0" cy="0"/>
        </a:xfrm>
      </p:grpSpPr>
      <p:sp>
        <p:nvSpPr>
          <p:cNvPr id="2020" name="Google Shape;2020;p: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0" name="Shape 2080"/>
        <p:cNvGrpSpPr/>
        <p:nvPr/>
      </p:nvGrpSpPr>
      <p:grpSpPr>
        <a:xfrm>
          <a:off x="0" y="0"/>
          <a:ext cx="0" cy="0"/>
          <a:chOff x="0" y="0"/>
          <a:chExt cx="0" cy="0"/>
        </a:xfrm>
      </p:grpSpPr>
      <p:sp>
        <p:nvSpPr>
          <p:cNvPr id="2081" name="Google Shape;2081;g322dd7aa39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2" name="Google Shape;2082;g322dd7aa39_0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83" name="Google Shape;2083;g322dd7aa39_0_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7" name="Shape 3057"/>
        <p:cNvGrpSpPr/>
        <p:nvPr/>
      </p:nvGrpSpPr>
      <p:grpSpPr>
        <a:xfrm>
          <a:off x="0" y="0"/>
          <a:ext cx="0" cy="0"/>
          <a:chOff x="0" y="0"/>
          <a:chExt cx="0" cy="0"/>
        </a:xfrm>
      </p:grpSpPr>
      <p:sp>
        <p:nvSpPr>
          <p:cNvPr id="3058" name="Google Shape;3058;g4bb1dffc81_0_6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4bb1dffc81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5" name="Shape 3065"/>
        <p:cNvGrpSpPr/>
        <p:nvPr/>
      </p:nvGrpSpPr>
      <p:grpSpPr>
        <a:xfrm>
          <a:off x="0" y="0"/>
          <a:ext cx="0" cy="0"/>
          <a:chOff x="0" y="0"/>
          <a:chExt cx="0" cy="0"/>
        </a:xfrm>
      </p:grpSpPr>
      <p:sp>
        <p:nvSpPr>
          <p:cNvPr id="3066" name="Google Shape;3066;g4bb1dffc81_0_6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7" name="Google Shape;3067;g4bb1dffc81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1" name="Shape 3071"/>
        <p:cNvGrpSpPr/>
        <p:nvPr/>
      </p:nvGrpSpPr>
      <p:grpSpPr>
        <a:xfrm>
          <a:off x="0" y="0"/>
          <a:ext cx="0" cy="0"/>
          <a:chOff x="0" y="0"/>
          <a:chExt cx="0" cy="0"/>
        </a:xfrm>
      </p:grpSpPr>
      <p:sp>
        <p:nvSpPr>
          <p:cNvPr id="3072" name="Google Shape;3072;g4bb1dffc81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g4bb1dffc81_0_1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4" name="Shape 3094"/>
        <p:cNvGrpSpPr/>
        <p:nvPr/>
      </p:nvGrpSpPr>
      <p:grpSpPr>
        <a:xfrm>
          <a:off x="0" y="0"/>
          <a:ext cx="0" cy="0"/>
          <a:chOff x="0" y="0"/>
          <a:chExt cx="0" cy="0"/>
        </a:xfrm>
      </p:grpSpPr>
      <p:sp>
        <p:nvSpPr>
          <p:cNvPr id="3095" name="Google Shape;3095;g4bb1dffc81_0_7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6" name="Google Shape;3096;g4bb1dffc81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2" name="Shape 3102"/>
        <p:cNvGrpSpPr/>
        <p:nvPr/>
      </p:nvGrpSpPr>
      <p:grpSpPr>
        <a:xfrm>
          <a:off x="0" y="0"/>
          <a:ext cx="0" cy="0"/>
          <a:chOff x="0" y="0"/>
          <a:chExt cx="0" cy="0"/>
        </a:xfrm>
      </p:grpSpPr>
      <p:sp>
        <p:nvSpPr>
          <p:cNvPr id="3103" name="Google Shape;3103;g46bdc7fbaa_5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4" name="Google Shape;3104;g46bdc7fbaa_5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PT Sans"/>
              <a:buNone/>
            </a:pPr>
            <a:r>
              <a:rPr b="0" i="0" lang="en" sz="1200" u="none" cap="none" strike="noStrike">
                <a:solidFill>
                  <a:srgbClr val="999999"/>
                </a:solidFill>
                <a:latin typeface="Calibri"/>
                <a:ea typeface="Calibri"/>
                <a:cs typeface="Calibri"/>
                <a:sym typeface="Calibri"/>
              </a:rPr>
              <a:t>Services provide anything our app needs. And then we can share that across  the entire application. They are the ultimate form of code reuse.</a:t>
            </a:r>
            <a:endParaRPr b="0" i="0" sz="1200" u="none" cap="none" strike="noStrike">
              <a:solidFill>
                <a:srgbClr val="999999"/>
              </a:solidFill>
              <a:latin typeface="Calibri"/>
              <a:ea typeface="Calibri"/>
              <a:cs typeface="Calibri"/>
              <a:sym typeface="Calibri"/>
            </a:endParaRPr>
          </a:p>
        </p:txBody>
      </p:sp>
      <p:sp>
        <p:nvSpPr>
          <p:cNvPr id="3105" name="Google Shape;3105;g46bdc7fbaa_5_1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9" name="Shape 3109"/>
        <p:cNvGrpSpPr/>
        <p:nvPr/>
      </p:nvGrpSpPr>
      <p:grpSpPr>
        <a:xfrm>
          <a:off x="0" y="0"/>
          <a:ext cx="0" cy="0"/>
          <a:chOff x="0" y="0"/>
          <a:chExt cx="0" cy="0"/>
        </a:xfrm>
      </p:grpSpPr>
      <p:sp>
        <p:nvSpPr>
          <p:cNvPr id="3110" name="Google Shape;3110;g46bdc7fbaa_5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1" name="Google Shape;3111;g46bdc7fbaa_5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5" name="Shape 3115"/>
        <p:cNvGrpSpPr/>
        <p:nvPr/>
      </p:nvGrpSpPr>
      <p:grpSpPr>
        <a:xfrm>
          <a:off x="0" y="0"/>
          <a:ext cx="0" cy="0"/>
          <a:chOff x="0" y="0"/>
          <a:chExt cx="0" cy="0"/>
        </a:xfrm>
      </p:grpSpPr>
      <p:sp>
        <p:nvSpPr>
          <p:cNvPr id="3116" name="Google Shape;3116;g46bdc7fbaa_5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g46bdc7fbaa_5_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0" name="Shape 3120"/>
        <p:cNvGrpSpPr/>
        <p:nvPr/>
      </p:nvGrpSpPr>
      <p:grpSpPr>
        <a:xfrm>
          <a:off x="0" y="0"/>
          <a:ext cx="0" cy="0"/>
          <a:chOff x="0" y="0"/>
          <a:chExt cx="0" cy="0"/>
        </a:xfrm>
      </p:grpSpPr>
      <p:sp>
        <p:nvSpPr>
          <p:cNvPr id="3121" name="Google Shape;3121;g46bdc7fbaa_5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g46bdc7fbaa_5_2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8" name="Shape 3128"/>
        <p:cNvGrpSpPr/>
        <p:nvPr/>
      </p:nvGrpSpPr>
      <p:grpSpPr>
        <a:xfrm>
          <a:off x="0" y="0"/>
          <a:ext cx="0" cy="0"/>
          <a:chOff x="0" y="0"/>
          <a:chExt cx="0" cy="0"/>
        </a:xfrm>
      </p:grpSpPr>
      <p:sp>
        <p:nvSpPr>
          <p:cNvPr id="3129" name="Google Shape;3129;g4bb1dffc81_0_1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4bb1dffc81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6" name="Shape 3136"/>
        <p:cNvGrpSpPr/>
        <p:nvPr/>
      </p:nvGrpSpPr>
      <p:grpSpPr>
        <a:xfrm>
          <a:off x="0" y="0"/>
          <a:ext cx="0" cy="0"/>
          <a:chOff x="0" y="0"/>
          <a:chExt cx="0" cy="0"/>
        </a:xfrm>
      </p:grpSpPr>
      <p:sp>
        <p:nvSpPr>
          <p:cNvPr id="3137" name="Google Shape;3137;g46bdc7fbaa_5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8" name="Google Shape;3138;g46bdc7fbaa_5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2" name="Shape 2092"/>
        <p:cNvGrpSpPr/>
        <p:nvPr/>
      </p:nvGrpSpPr>
      <p:grpSpPr>
        <a:xfrm>
          <a:off x="0" y="0"/>
          <a:ext cx="0" cy="0"/>
          <a:chOff x="0" y="0"/>
          <a:chExt cx="0" cy="0"/>
        </a:xfrm>
      </p:grpSpPr>
      <p:sp>
        <p:nvSpPr>
          <p:cNvPr id="2093" name="Google Shape;2093;g322dd7aa39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4" name="Google Shape;2094;g322dd7aa39_0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95" name="Google Shape;2095;g322dd7aa39_0_1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3" name="Shape 3143"/>
        <p:cNvGrpSpPr/>
        <p:nvPr/>
      </p:nvGrpSpPr>
      <p:grpSpPr>
        <a:xfrm>
          <a:off x="0" y="0"/>
          <a:ext cx="0" cy="0"/>
          <a:chOff x="0" y="0"/>
          <a:chExt cx="0" cy="0"/>
        </a:xfrm>
      </p:grpSpPr>
      <p:sp>
        <p:nvSpPr>
          <p:cNvPr id="3144" name="Google Shape;3144;g46bdc7fbaa_5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g46bdc7fbaa_5_2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8" name="Shape 3148"/>
        <p:cNvGrpSpPr/>
        <p:nvPr/>
      </p:nvGrpSpPr>
      <p:grpSpPr>
        <a:xfrm>
          <a:off x="0" y="0"/>
          <a:ext cx="0" cy="0"/>
          <a:chOff x="0" y="0"/>
          <a:chExt cx="0" cy="0"/>
        </a:xfrm>
      </p:grpSpPr>
      <p:sp>
        <p:nvSpPr>
          <p:cNvPr id="3149" name="Google Shape;3149;g46bdc7fbaa_5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g46bdc7fbaa_5_2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6" name="Shape 3156"/>
        <p:cNvGrpSpPr/>
        <p:nvPr/>
      </p:nvGrpSpPr>
      <p:grpSpPr>
        <a:xfrm>
          <a:off x="0" y="0"/>
          <a:ext cx="0" cy="0"/>
          <a:chOff x="0" y="0"/>
          <a:chExt cx="0" cy="0"/>
        </a:xfrm>
      </p:grpSpPr>
      <p:sp>
        <p:nvSpPr>
          <p:cNvPr id="3157" name="Google Shape;3157;g46bdc7fbaa_5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g46bdc7fbaa_5_2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4" name="Shape 3164"/>
        <p:cNvGrpSpPr/>
        <p:nvPr/>
      </p:nvGrpSpPr>
      <p:grpSpPr>
        <a:xfrm>
          <a:off x="0" y="0"/>
          <a:ext cx="0" cy="0"/>
          <a:chOff x="0" y="0"/>
          <a:chExt cx="0" cy="0"/>
        </a:xfrm>
      </p:grpSpPr>
      <p:sp>
        <p:nvSpPr>
          <p:cNvPr id="3165" name="Google Shape;3165;g46bdc7fbaa_5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g46bdc7fbaa_5_2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1" name="Shape 3171"/>
        <p:cNvGrpSpPr/>
        <p:nvPr/>
      </p:nvGrpSpPr>
      <p:grpSpPr>
        <a:xfrm>
          <a:off x="0" y="0"/>
          <a:ext cx="0" cy="0"/>
          <a:chOff x="0" y="0"/>
          <a:chExt cx="0" cy="0"/>
        </a:xfrm>
      </p:grpSpPr>
      <p:sp>
        <p:nvSpPr>
          <p:cNvPr id="3172" name="Google Shape;3172;g46bdc7fbaa_5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g46bdc7fbaa_5_2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8" name="Shape 3178"/>
        <p:cNvGrpSpPr/>
        <p:nvPr/>
      </p:nvGrpSpPr>
      <p:grpSpPr>
        <a:xfrm>
          <a:off x="0" y="0"/>
          <a:ext cx="0" cy="0"/>
          <a:chOff x="0" y="0"/>
          <a:chExt cx="0" cy="0"/>
        </a:xfrm>
      </p:grpSpPr>
      <p:sp>
        <p:nvSpPr>
          <p:cNvPr id="3179" name="Google Shape;3179;g46bdc7fbaa_5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g46bdc7fbaa_5_2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6" name="Shape 3186"/>
        <p:cNvGrpSpPr/>
        <p:nvPr/>
      </p:nvGrpSpPr>
      <p:grpSpPr>
        <a:xfrm>
          <a:off x="0" y="0"/>
          <a:ext cx="0" cy="0"/>
          <a:chOff x="0" y="0"/>
          <a:chExt cx="0" cy="0"/>
        </a:xfrm>
      </p:grpSpPr>
      <p:sp>
        <p:nvSpPr>
          <p:cNvPr id="3187" name="Google Shape;3187;g46bdc7fbaa_5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g46bdc7fbaa_5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4" name="Shape 3194"/>
        <p:cNvGrpSpPr/>
        <p:nvPr/>
      </p:nvGrpSpPr>
      <p:grpSpPr>
        <a:xfrm>
          <a:off x="0" y="0"/>
          <a:ext cx="0" cy="0"/>
          <a:chOff x="0" y="0"/>
          <a:chExt cx="0" cy="0"/>
        </a:xfrm>
      </p:grpSpPr>
      <p:sp>
        <p:nvSpPr>
          <p:cNvPr id="3195" name="Google Shape;3195;g46bdc7fbaa_5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6" name="Google Shape;3196;g46bdc7fbaa_5_2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PT Sans"/>
              <a:buNone/>
            </a:pPr>
            <a:r>
              <a:rPr b="0" i="0" lang="en" sz="1200" u="none" cap="none" strike="noStrike">
                <a:solidFill>
                  <a:srgbClr val="999999"/>
                </a:solidFill>
                <a:latin typeface="Calibri"/>
                <a:ea typeface="Calibri"/>
                <a:cs typeface="Calibri"/>
                <a:sym typeface="Calibri"/>
              </a:rPr>
              <a:t>Services provide anything our app needs. And then we can share that across  the entire application. They are the ultimate form of code reuse.</a:t>
            </a:r>
            <a:endParaRPr b="0" i="0" sz="1200" u="none" cap="none" strike="noStrike">
              <a:solidFill>
                <a:srgbClr val="999999"/>
              </a:solidFill>
              <a:latin typeface="Calibri"/>
              <a:ea typeface="Calibri"/>
              <a:cs typeface="Calibri"/>
              <a:sym typeface="Calibri"/>
            </a:endParaRPr>
          </a:p>
        </p:txBody>
      </p:sp>
      <p:sp>
        <p:nvSpPr>
          <p:cNvPr id="3197" name="Google Shape;3197;g46bdc7fbaa_5_2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6" name="Shape 3206"/>
        <p:cNvGrpSpPr/>
        <p:nvPr/>
      </p:nvGrpSpPr>
      <p:grpSpPr>
        <a:xfrm>
          <a:off x="0" y="0"/>
          <a:ext cx="0" cy="0"/>
          <a:chOff x="0" y="0"/>
          <a:chExt cx="0" cy="0"/>
        </a:xfrm>
      </p:grpSpPr>
      <p:sp>
        <p:nvSpPr>
          <p:cNvPr id="3207" name="Google Shape;3207;g46bdc7fbaa_5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8" name="Google Shape;3208;g46bdc7fbaa_5_2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PT Sans"/>
              <a:buNone/>
            </a:pPr>
            <a:r>
              <a:rPr b="0" i="0" lang="en" sz="1200" u="none" cap="none" strike="noStrike">
                <a:solidFill>
                  <a:srgbClr val="999999"/>
                </a:solidFill>
                <a:latin typeface="Calibri"/>
                <a:ea typeface="Calibri"/>
                <a:cs typeface="Calibri"/>
                <a:sym typeface="Calibri"/>
              </a:rPr>
              <a:t>Services provide anything our app needs. And then we can share that across  the entire application. They are the ultimate form of code reuse.</a:t>
            </a:r>
            <a:endParaRPr b="0" i="0" sz="1200" u="none" cap="none" strike="noStrike">
              <a:solidFill>
                <a:srgbClr val="999999"/>
              </a:solidFill>
              <a:latin typeface="Calibri"/>
              <a:ea typeface="Calibri"/>
              <a:cs typeface="Calibri"/>
              <a:sym typeface="Calibri"/>
            </a:endParaRPr>
          </a:p>
        </p:txBody>
      </p:sp>
      <p:sp>
        <p:nvSpPr>
          <p:cNvPr id="3209" name="Google Shape;3209;g46bdc7fbaa_5_2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2" name="Shape 3212"/>
        <p:cNvGrpSpPr/>
        <p:nvPr/>
      </p:nvGrpSpPr>
      <p:grpSpPr>
        <a:xfrm>
          <a:off x="0" y="0"/>
          <a:ext cx="0" cy="0"/>
          <a:chOff x="0" y="0"/>
          <a:chExt cx="0" cy="0"/>
        </a:xfrm>
      </p:grpSpPr>
      <p:sp>
        <p:nvSpPr>
          <p:cNvPr id="3213" name="Google Shape;3213;g4bb1dffc81_0_1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4" name="Google Shape;3214;g4bb1dffc81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4 - Structuring components</a:t>
            </a:r>
            <a:endParaRPr/>
          </a:p>
          <a:p>
            <a:pPr indent="0" lvl="0" marL="0" rtl="0" algn="l">
              <a:spcBef>
                <a:spcPts val="0"/>
              </a:spcBef>
              <a:spcAft>
                <a:spcPts val="0"/>
              </a:spcAft>
              <a:buNone/>
            </a:pPr>
            <a:r>
              <a:rPr lang="en"/>
              <a:t>Container/Presenter vs not </a:t>
            </a:r>
            <a:endParaRPr/>
          </a:p>
          <a:p>
            <a:pPr indent="0" lvl="0" marL="0" rtl="0" algn="l">
              <a:spcBef>
                <a:spcPts val="0"/>
              </a:spcBef>
              <a:spcAft>
                <a:spcPts val="0"/>
              </a:spcAft>
              <a:buNone/>
            </a:pPr>
            <a:r>
              <a:rPr lang="en"/>
              <a:t>Component communication with RxJS</a:t>
            </a:r>
            <a:endParaRPr/>
          </a:p>
          <a:p>
            <a:pPr indent="0" lvl="0" marL="0" rtl="0" algn="l">
              <a:spcBef>
                <a:spcPts val="0"/>
              </a:spcBef>
              <a:spcAft>
                <a:spcPts val="0"/>
              </a:spcAft>
              <a:buNone/>
            </a:pPr>
            <a:r>
              <a:rPr lang="en"/>
              <a:t>Assembling ViewModels from your data (map, switch,merge, etc)</a:t>
            </a:r>
            <a:endParaRPr/>
          </a:p>
          <a:p>
            <a:pPr indent="0" lvl="0" marL="0" rtl="0" algn="l">
              <a:spcBef>
                <a:spcPts val="0"/>
              </a:spcBef>
              <a:spcAft>
                <a:spcPts val="0"/>
              </a:spcAft>
              <a:buNone/>
            </a:pPr>
            <a:r>
              <a:rPr lang="en"/>
              <a:t>Event bus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6" name="Shape 2116"/>
        <p:cNvGrpSpPr/>
        <p:nvPr/>
      </p:nvGrpSpPr>
      <p:grpSpPr>
        <a:xfrm>
          <a:off x="0" y="0"/>
          <a:ext cx="0" cy="0"/>
          <a:chOff x="0" y="0"/>
          <a:chExt cx="0" cy="0"/>
        </a:xfrm>
      </p:grpSpPr>
      <p:sp>
        <p:nvSpPr>
          <p:cNvPr id="2117" name="Google Shape;2117;g322dd7aa39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8" name="Google Shape;2118;g322dd7aa39_0_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19" name="Google Shape;2119;g322dd7aa39_0_2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8" name="Shape 3218"/>
        <p:cNvGrpSpPr/>
        <p:nvPr/>
      </p:nvGrpSpPr>
      <p:grpSpPr>
        <a:xfrm>
          <a:off x="0" y="0"/>
          <a:ext cx="0" cy="0"/>
          <a:chOff x="0" y="0"/>
          <a:chExt cx="0" cy="0"/>
        </a:xfrm>
      </p:grpSpPr>
      <p:sp>
        <p:nvSpPr>
          <p:cNvPr id="3219" name="Google Shape;3219;g4bb1dffc81_0_16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0" name="Google Shape;3220;g4bb1dffc81_0_1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7" name="Shape 3227"/>
        <p:cNvGrpSpPr/>
        <p:nvPr/>
      </p:nvGrpSpPr>
      <p:grpSpPr>
        <a:xfrm>
          <a:off x="0" y="0"/>
          <a:ext cx="0" cy="0"/>
          <a:chOff x="0" y="0"/>
          <a:chExt cx="0" cy="0"/>
        </a:xfrm>
      </p:grpSpPr>
      <p:sp>
        <p:nvSpPr>
          <p:cNvPr id="3228" name="Google Shape;3228;g4bb1dffc81_0_1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g4bb1dffc81_0_16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3" name="Shape 3233"/>
        <p:cNvGrpSpPr/>
        <p:nvPr/>
      </p:nvGrpSpPr>
      <p:grpSpPr>
        <a:xfrm>
          <a:off x="0" y="0"/>
          <a:ext cx="0" cy="0"/>
          <a:chOff x="0" y="0"/>
          <a:chExt cx="0" cy="0"/>
        </a:xfrm>
      </p:grpSpPr>
      <p:sp>
        <p:nvSpPr>
          <p:cNvPr id="3234" name="Google Shape;3234;g46bdc7fbaa_5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5" name="Google Shape;3235;g46bdc7fbaa_5_3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PT Sans"/>
              <a:buNone/>
            </a:pPr>
            <a:r>
              <a:rPr b="0" i="0" lang="en" sz="1200" u="none" cap="none" strike="noStrike">
                <a:solidFill>
                  <a:srgbClr val="999999"/>
                </a:solidFill>
                <a:latin typeface="Calibri"/>
                <a:ea typeface="Calibri"/>
                <a:cs typeface="Calibri"/>
                <a:sym typeface="Calibri"/>
              </a:rPr>
              <a:t>Services provide anything our app needs. And then we can share that across  the entire application. They are the ultimate form of code reuse.</a:t>
            </a:r>
            <a:endParaRPr b="0" i="0" sz="1200" u="none" cap="none" strike="noStrike">
              <a:solidFill>
                <a:srgbClr val="999999"/>
              </a:solidFill>
              <a:latin typeface="Calibri"/>
              <a:ea typeface="Calibri"/>
              <a:cs typeface="Calibri"/>
              <a:sym typeface="Calibri"/>
            </a:endParaRPr>
          </a:p>
        </p:txBody>
      </p:sp>
      <p:sp>
        <p:nvSpPr>
          <p:cNvPr id="3236" name="Google Shape;3236;g46bdc7fbaa_5_3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0" name="Shape 3240"/>
        <p:cNvGrpSpPr/>
        <p:nvPr/>
      </p:nvGrpSpPr>
      <p:grpSpPr>
        <a:xfrm>
          <a:off x="0" y="0"/>
          <a:ext cx="0" cy="0"/>
          <a:chOff x="0" y="0"/>
          <a:chExt cx="0" cy="0"/>
        </a:xfrm>
      </p:grpSpPr>
      <p:sp>
        <p:nvSpPr>
          <p:cNvPr id="3241" name="Google Shape;3241;g46bdc7fbaa_5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2" name="Google Shape;3242;g46bdc7fbaa_5_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PT Sans"/>
              <a:buNone/>
            </a:pPr>
            <a:r>
              <a:rPr b="0" i="0" lang="en" sz="1200" u="none" cap="none" strike="noStrike">
                <a:solidFill>
                  <a:srgbClr val="999999"/>
                </a:solidFill>
                <a:latin typeface="Calibri"/>
                <a:ea typeface="Calibri"/>
                <a:cs typeface="Calibri"/>
                <a:sym typeface="Calibri"/>
              </a:rPr>
              <a:t>Services provide anything our app needs. And then we can share that across  the entire application. They are the ultimate form of code reuse.</a:t>
            </a:r>
            <a:endParaRPr b="0" i="0" sz="1200" u="none" cap="none" strike="noStrike">
              <a:solidFill>
                <a:srgbClr val="999999"/>
              </a:solidFill>
              <a:latin typeface="Calibri"/>
              <a:ea typeface="Calibri"/>
              <a:cs typeface="Calibri"/>
              <a:sym typeface="Calibri"/>
            </a:endParaRPr>
          </a:p>
        </p:txBody>
      </p:sp>
      <p:sp>
        <p:nvSpPr>
          <p:cNvPr id="3243" name="Google Shape;3243;g46bdc7fbaa_5_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6" name="Shape 3246"/>
        <p:cNvGrpSpPr/>
        <p:nvPr/>
      </p:nvGrpSpPr>
      <p:grpSpPr>
        <a:xfrm>
          <a:off x="0" y="0"/>
          <a:ext cx="0" cy="0"/>
          <a:chOff x="0" y="0"/>
          <a:chExt cx="0" cy="0"/>
        </a:xfrm>
      </p:grpSpPr>
      <p:sp>
        <p:nvSpPr>
          <p:cNvPr id="3247" name="Google Shape;3247;g46bdc7fbaa_5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g46bdc7fbaa_5_4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0" name="Shape 3260"/>
        <p:cNvGrpSpPr/>
        <p:nvPr/>
      </p:nvGrpSpPr>
      <p:grpSpPr>
        <a:xfrm>
          <a:off x="0" y="0"/>
          <a:ext cx="0" cy="0"/>
          <a:chOff x="0" y="0"/>
          <a:chExt cx="0" cy="0"/>
        </a:xfrm>
      </p:grpSpPr>
      <p:sp>
        <p:nvSpPr>
          <p:cNvPr id="3261" name="Google Shape;3261;g46bdc7fbaa_5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2" name="Google Shape;3262;g46bdc7fbaa_5_4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PT Sans"/>
              <a:buNone/>
            </a:pPr>
            <a:r>
              <a:rPr b="0" i="0" lang="en" sz="1200" u="none" cap="none" strike="noStrike">
                <a:solidFill>
                  <a:srgbClr val="999999"/>
                </a:solidFill>
                <a:latin typeface="Calibri"/>
                <a:ea typeface="Calibri"/>
                <a:cs typeface="Calibri"/>
                <a:sym typeface="Calibri"/>
              </a:rPr>
              <a:t>Services provide anything our app needs. And then we can share that across  the entire application. They are the ultimate form of code reuse.</a:t>
            </a:r>
            <a:endParaRPr b="0" i="0" sz="1200" u="none" cap="none" strike="noStrike">
              <a:solidFill>
                <a:srgbClr val="999999"/>
              </a:solidFill>
              <a:latin typeface="Calibri"/>
              <a:ea typeface="Calibri"/>
              <a:cs typeface="Calibri"/>
              <a:sym typeface="Calibri"/>
            </a:endParaRPr>
          </a:p>
        </p:txBody>
      </p:sp>
      <p:sp>
        <p:nvSpPr>
          <p:cNvPr id="3263" name="Google Shape;3263;g46bdc7fbaa_5_4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2" name="Shape 3272"/>
        <p:cNvGrpSpPr/>
        <p:nvPr/>
      </p:nvGrpSpPr>
      <p:grpSpPr>
        <a:xfrm>
          <a:off x="0" y="0"/>
          <a:ext cx="0" cy="0"/>
          <a:chOff x="0" y="0"/>
          <a:chExt cx="0" cy="0"/>
        </a:xfrm>
      </p:grpSpPr>
      <p:sp>
        <p:nvSpPr>
          <p:cNvPr id="3273" name="Google Shape;3273;g46bdc7fbaa_5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g46bdc7fbaa_5_4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9" name="Shape 3279"/>
        <p:cNvGrpSpPr/>
        <p:nvPr/>
      </p:nvGrpSpPr>
      <p:grpSpPr>
        <a:xfrm>
          <a:off x="0" y="0"/>
          <a:ext cx="0" cy="0"/>
          <a:chOff x="0" y="0"/>
          <a:chExt cx="0" cy="0"/>
        </a:xfrm>
      </p:grpSpPr>
      <p:sp>
        <p:nvSpPr>
          <p:cNvPr id="3280" name="Google Shape;3280;g46bdc7fbaa_5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g46bdc7fbaa_5_4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0" name="Shape 3290"/>
        <p:cNvGrpSpPr/>
        <p:nvPr/>
      </p:nvGrpSpPr>
      <p:grpSpPr>
        <a:xfrm>
          <a:off x="0" y="0"/>
          <a:ext cx="0" cy="0"/>
          <a:chOff x="0" y="0"/>
          <a:chExt cx="0" cy="0"/>
        </a:xfrm>
      </p:grpSpPr>
      <p:sp>
        <p:nvSpPr>
          <p:cNvPr id="3291" name="Google Shape;3291;g46bdc7fbaa_5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g46bdc7fbaa_5_4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7" name="Shape 3297"/>
        <p:cNvGrpSpPr/>
        <p:nvPr/>
      </p:nvGrpSpPr>
      <p:grpSpPr>
        <a:xfrm>
          <a:off x="0" y="0"/>
          <a:ext cx="0" cy="0"/>
          <a:chOff x="0" y="0"/>
          <a:chExt cx="0" cy="0"/>
        </a:xfrm>
      </p:grpSpPr>
      <p:sp>
        <p:nvSpPr>
          <p:cNvPr id="3298" name="Google Shape;3298;g46bdc7fbaa_5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g46bdc7fbaa_5_4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6" name="Shape 2136"/>
        <p:cNvGrpSpPr/>
        <p:nvPr/>
      </p:nvGrpSpPr>
      <p:grpSpPr>
        <a:xfrm>
          <a:off x="0" y="0"/>
          <a:ext cx="0" cy="0"/>
          <a:chOff x="0" y="0"/>
          <a:chExt cx="0" cy="0"/>
        </a:xfrm>
      </p:grpSpPr>
      <p:sp>
        <p:nvSpPr>
          <p:cNvPr id="2137" name="Google Shape;2137;g322dd7aa39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8" name="Google Shape;2138;g322dd7aa39_0_2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39" name="Google Shape;2139;g322dd7aa39_0_2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4" name="Shape 3304"/>
        <p:cNvGrpSpPr/>
        <p:nvPr/>
      </p:nvGrpSpPr>
      <p:grpSpPr>
        <a:xfrm>
          <a:off x="0" y="0"/>
          <a:ext cx="0" cy="0"/>
          <a:chOff x="0" y="0"/>
          <a:chExt cx="0" cy="0"/>
        </a:xfrm>
      </p:grpSpPr>
      <p:sp>
        <p:nvSpPr>
          <p:cNvPr id="3305" name="Google Shape;3305;g46bdc7fbaa_5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g46bdc7fbaa_5_4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1" name="Shape 3311"/>
        <p:cNvGrpSpPr/>
        <p:nvPr/>
      </p:nvGrpSpPr>
      <p:grpSpPr>
        <a:xfrm>
          <a:off x="0" y="0"/>
          <a:ext cx="0" cy="0"/>
          <a:chOff x="0" y="0"/>
          <a:chExt cx="0" cy="0"/>
        </a:xfrm>
      </p:grpSpPr>
      <p:sp>
        <p:nvSpPr>
          <p:cNvPr id="3312" name="Google Shape;3312;g46bdc7fbaa_5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g46bdc7fbaa_5_4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8" name="Shape 3318"/>
        <p:cNvGrpSpPr/>
        <p:nvPr/>
      </p:nvGrpSpPr>
      <p:grpSpPr>
        <a:xfrm>
          <a:off x="0" y="0"/>
          <a:ext cx="0" cy="0"/>
          <a:chOff x="0" y="0"/>
          <a:chExt cx="0" cy="0"/>
        </a:xfrm>
      </p:grpSpPr>
      <p:sp>
        <p:nvSpPr>
          <p:cNvPr id="3319" name="Google Shape;3319;g46bdc7fbaa_5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g46bdc7fbaa_5_4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4" name="Shape 3324"/>
        <p:cNvGrpSpPr/>
        <p:nvPr/>
      </p:nvGrpSpPr>
      <p:grpSpPr>
        <a:xfrm>
          <a:off x="0" y="0"/>
          <a:ext cx="0" cy="0"/>
          <a:chOff x="0" y="0"/>
          <a:chExt cx="0" cy="0"/>
        </a:xfrm>
      </p:grpSpPr>
      <p:sp>
        <p:nvSpPr>
          <p:cNvPr id="3325" name="Google Shape;3325;g46bdc7fbaa_5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g46bdc7fbaa_5_4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0" name="Shape 3330"/>
        <p:cNvGrpSpPr/>
        <p:nvPr/>
      </p:nvGrpSpPr>
      <p:grpSpPr>
        <a:xfrm>
          <a:off x="0" y="0"/>
          <a:ext cx="0" cy="0"/>
          <a:chOff x="0" y="0"/>
          <a:chExt cx="0" cy="0"/>
        </a:xfrm>
      </p:grpSpPr>
      <p:sp>
        <p:nvSpPr>
          <p:cNvPr id="3331" name="Google Shape;3331;g46bdc7fbaa_5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g46bdc7fbaa_5_4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6" name="Shape 3336"/>
        <p:cNvGrpSpPr/>
        <p:nvPr/>
      </p:nvGrpSpPr>
      <p:grpSpPr>
        <a:xfrm>
          <a:off x="0" y="0"/>
          <a:ext cx="0" cy="0"/>
          <a:chOff x="0" y="0"/>
          <a:chExt cx="0" cy="0"/>
        </a:xfrm>
      </p:grpSpPr>
      <p:sp>
        <p:nvSpPr>
          <p:cNvPr id="3337" name="Google Shape;3337;g46bdc7fbaa_5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g46bdc7fbaa_5_4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2" name="Shape 3342"/>
        <p:cNvGrpSpPr/>
        <p:nvPr/>
      </p:nvGrpSpPr>
      <p:grpSpPr>
        <a:xfrm>
          <a:off x="0" y="0"/>
          <a:ext cx="0" cy="0"/>
          <a:chOff x="0" y="0"/>
          <a:chExt cx="0" cy="0"/>
        </a:xfrm>
      </p:grpSpPr>
      <p:sp>
        <p:nvSpPr>
          <p:cNvPr id="3343" name="Google Shape;3343;g46bdc7fbaa_5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g46bdc7fbaa_5_4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8" name="Shape 3348"/>
        <p:cNvGrpSpPr/>
        <p:nvPr/>
      </p:nvGrpSpPr>
      <p:grpSpPr>
        <a:xfrm>
          <a:off x="0" y="0"/>
          <a:ext cx="0" cy="0"/>
          <a:chOff x="0" y="0"/>
          <a:chExt cx="0" cy="0"/>
        </a:xfrm>
      </p:grpSpPr>
      <p:sp>
        <p:nvSpPr>
          <p:cNvPr id="3349" name="Google Shape;3349;g46bdc7fbaa_5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g46bdc7fbaa_5_4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7" name="Shape 3357"/>
        <p:cNvGrpSpPr/>
        <p:nvPr/>
      </p:nvGrpSpPr>
      <p:grpSpPr>
        <a:xfrm>
          <a:off x="0" y="0"/>
          <a:ext cx="0" cy="0"/>
          <a:chOff x="0" y="0"/>
          <a:chExt cx="0" cy="0"/>
        </a:xfrm>
      </p:grpSpPr>
      <p:sp>
        <p:nvSpPr>
          <p:cNvPr id="3358" name="Google Shape;3358;g46bdc7fbaa_5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g46bdc7fbaa_5_4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5" name="Shape 3365"/>
        <p:cNvGrpSpPr/>
        <p:nvPr/>
      </p:nvGrpSpPr>
      <p:grpSpPr>
        <a:xfrm>
          <a:off x="0" y="0"/>
          <a:ext cx="0" cy="0"/>
          <a:chOff x="0" y="0"/>
          <a:chExt cx="0" cy="0"/>
        </a:xfrm>
      </p:grpSpPr>
      <p:sp>
        <p:nvSpPr>
          <p:cNvPr id="3366" name="Google Shape;3366;g46bdc7fbaa_5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7" name="Google Shape;3367;g46bdc7fbaa_5_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PT Sans"/>
              <a:buNone/>
            </a:pPr>
            <a:r>
              <a:rPr b="0" i="0" lang="en" sz="1200" u="none" cap="none" strike="noStrike">
                <a:solidFill>
                  <a:srgbClr val="999999"/>
                </a:solidFill>
                <a:latin typeface="Calibri"/>
                <a:ea typeface="Calibri"/>
                <a:cs typeface="Calibri"/>
                <a:sym typeface="Calibri"/>
              </a:rPr>
              <a:t>Services provide anything our app needs. And then we can share that across  the entire application. They are the ultimate form of code reuse.</a:t>
            </a:r>
            <a:endParaRPr b="0" i="0" sz="1200" u="none" cap="none" strike="noStrike">
              <a:solidFill>
                <a:srgbClr val="999999"/>
              </a:solidFill>
              <a:latin typeface="Calibri"/>
              <a:ea typeface="Calibri"/>
              <a:cs typeface="Calibri"/>
              <a:sym typeface="Calibri"/>
            </a:endParaRPr>
          </a:p>
        </p:txBody>
      </p:sp>
      <p:sp>
        <p:nvSpPr>
          <p:cNvPr id="3368" name="Google Shape;3368;g46bdc7fbaa_5_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0" name="Shape 2150"/>
        <p:cNvGrpSpPr/>
        <p:nvPr/>
      </p:nvGrpSpPr>
      <p:grpSpPr>
        <a:xfrm>
          <a:off x="0" y="0"/>
          <a:ext cx="0" cy="0"/>
          <a:chOff x="0" y="0"/>
          <a:chExt cx="0" cy="0"/>
        </a:xfrm>
      </p:grpSpPr>
      <p:sp>
        <p:nvSpPr>
          <p:cNvPr id="2151" name="Google Shape;2151;g322dd7aa39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2" name="Google Shape;2152;g322dd7aa39_0_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53" name="Google Shape;2153;g322dd7aa39_0_2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2" name="Shape 3372"/>
        <p:cNvGrpSpPr/>
        <p:nvPr/>
      </p:nvGrpSpPr>
      <p:grpSpPr>
        <a:xfrm>
          <a:off x="0" y="0"/>
          <a:ext cx="0" cy="0"/>
          <a:chOff x="0" y="0"/>
          <a:chExt cx="0" cy="0"/>
        </a:xfrm>
      </p:grpSpPr>
      <p:sp>
        <p:nvSpPr>
          <p:cNvPr id="3373" name="Google Shape;3373;g46bdc7fbaa_5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g46bdc7fbaa_5_5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8" name="Shape 3378"/>
        <p:cNvGrpSpPr/>
        <p:nvPr/>
      </p:nvGrpSpPr>
      <p:grpSpPr>
        <a:xfrm>
          <a:off x="0" y="0"/>
          <a:ext cx="0" cy="0"/>
          <a:chOff x="0" y="0"/>
          <a:chExt cx="0" cy="0"/>
        </a:xfrm>
      </p:grpSpPr>
      <p:sp>
        <p:nvSpPr>
          <p:cNvPr id="3379" name="Google Shape;3379;g46bdc7fbaa_5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g46bdc7fbaa_5_5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7" name="Shape 3387"/>
        <p:cNvGrpSpPr/>
        <p:nvPr/>
      </p:nvGrpSpPr>
      <p:grpSpPr>
        <a:xfrm>
          <a:off x="0" y="0"/>
          <a:ext cx="0" cy="0"/>
          <a:chOff x="0" y="0"/>
          <a:chExt cx="0" cy="0"/>
        </a:xfrm>
      </p:grpSpPr>
      <p:sp>
        <p:nvSpPr>
          <p:cNvPr id="3388" name="Google Shape;3388;g46bdc7fbaa_5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g46bdc7fbaa_5_5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5" name="Shape 3395"/>
        <p:cNvGrpSpPr/>
        <p:nvPr/>
      </p:nvGrpSpPr>
      <p:grpSpPr>
        <a:xfrm>
          <a:off x="0" y="0"/>
          <a:ext cx="0" cy="0"/>
          <a:chOff x="0" y="0"/>
          <a:chExt cx="0" cy="0"/>
        </a:xfrm>
      </p:grpSpPr>
      <p:sp>
        <p:nvSpPr>
          <p:cNvPr id="3396" name="Google Shape;3396;g46bdc7fbaa_5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g46bdc7fbaa_5_5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3" name="Shape 3403"/>
        <p:cNvGrpSpPr/>
        <p:nvPr/>
      </p:nvGrpSpPr>
      <p:grpSpPr>
        <a:xfrm>
          <a:off x="0" y="0"/>
          <a:ext cx="0" cy="0"/>
          <a:chOff x="0" y="0"/>
          <a:chExt cx="0" cy="0"/>
        </a:xfrm>
      </p:grpSpPr>
      <p:sp>
        <p:nvSpPr>
          <p:cNvPr id="3404" name="Google Shape;3404;g46bdc7fbaa_5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g46bdc7fbaa_5_5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1" name="Shape 3411"/>
        <p:cNvGrpSpPr/>
        <p:nvPr/>
      </p:nvGrpSpPr>
      <p:grpSpPr>
        <a:xfrm>
          <a:off x="0" y="0"/>
          <a:ext cx="0" cy="0"/>
          <a:chOff x="0" y="0"/>
          <a:chExt cx="0" cy="0"/>
        </a:xfrm>
      </p:grpSpPr>
      <p:sp>
        <p:nvSpPr>
          <p:cNvPr id="3412" name="Google Shape;3412;g46bdc7fbaa_5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g46bdc7fbaa_5_5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8" name="Shape 3418"/>
        <p:cNvGrpSpPr/>
        <p:nvPr/>
      </p:nvGrpSpPr>
      <p:grpSpPr>
        <a:xfrm>
          <a:off x="0" y="0"/>
          <a:ext cx="0" cy="0"/>
          <a:chOff x="0" y="0"/>
          <a:chExt cx="0" cy="0"/>
        </a:xfrm>
      </p:grpSpPr>
      <p:sp>
        <p:nvSpPr>
          <p:cNvPr id="3419" name="Google Shape;3419;g46bdc7fbaa_5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g46bdc7fbaa_5_5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4" name="Shape 3424"/>
        <p:cNvGrpSpPr/>
        <p:nvPr/>
      </p:nvGrpSpPr>
      <p:grpSpPr>
        <a:xfrm>
          <a:off x="0" y="0"/>
          <a:ext cx="0" cy="0"/>
          <a:chOff x="0" y="0"/>
          <a:chExt cx="0" cy="0"/>
        </a:xfrm>
      </p:grpSpPr>
      <p:sp>
        <p:nvSpPr>
          <p:cNvPr id="3425" name="Google Shape;3425;g46bdc7fbaa_5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g46bdc7fbaa_5_5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0" name="Shape 3430"/>
        <p:cNvGrpSpPr/>
        <p:nvPr/>
      </p:nvGrpSpPr>
      <p:grpSpPr>
        <a:xfrm>
          <a:off x="0" y="0"/>
          <a:ext cx="0" cy="0"/>
          <a:chOff x="0" y="0"/>
          <a:chExt cx="0" cy="0"/>
        </a:xfrm>
      </p:grpSpPr>
      <p:sp>
        <p:nvSpPr>
          <p:cNvPr id="3431" name="Google Shape;3431;g46bdc7fbaa_5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2" name="Google Shape;3432;g46bdc7fbaa_5_5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PT Sans"/>
              <a:buNone/>
            </a:pPr>
            <a:r>
              <a:rPr lang="en" sz="1200">
                <a:solidFill>
                  <a:srgbClr val="999999"/>
                </a:solidFill>
                <a:latin typeface="Calibri"/>
                <a:ea typeface="Calibri"/>
                <a:cs typeface="Calibri"/>
                <a:sym typeface="Calibri"/>
              </a:rPr>
              <a:t>Ward Bell</a:t>
            </a:r>
            <a:endParaRPr b="0" i="0" sz="1200" u="none" cap="none" strike="noStrike">
              <a:solidFill>
                <a:srgbClr val="999999"/>
              </a:solidFill>
              <a:latin typeface="Calibri"/>
              <a:ea typeface="Calibri"/>
              <a:cs typeface="Calibri"/>
              <a:sym typeface="Calibri"/>
            </a:endParaRPr>
          </a:p>
        </p:txBody>
      </p:sp>
      <p:sp>
        <p:nvSpPr>
          <p:cNvPr id="3433" name="Google Shape;3433;g46bdc7fbaa_5_5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7" name="Shape 3437"/>
        <p:cNvGrpSpPr/>
        <p:nvPr/>
      </p:nvGrpSpPr>
      <p:grpSpPr>
        <a:xfrm>
          <a:off x="0" y="0"/>
          <a:ext cx="0" cy="0"/>
          <a:chOff x="0" y="0"/>
          <a:chExt cx="0" cy="0"/>
        </a:xfrm>
      </p:grpSpPr>
      <p:sp>
        <p:nvSpPr>
          <p:cNvPr id="3438" name="Google Shape;3438;g4bb1dffc81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9" name="Google Shape;3439;g4bb1dffc8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4 - Structuring components</a:t>
            </a:r>
            <a:endParaRPr/>
          </a:p>
          <a:p>
            <a:pPr indent="0" lvl="0" marL="0" rtl="0" algn="l">
              <a:spcBef>
                <a:spcPts val="0"/>
              </a:spcBef>
              <a:spcAft>
                <a:spcPts val="0"/>
              </a:spcAft>
              <a:buNone/>
            </a:pPr>
            <a:r>
              <a:rPr lang="en"/>
              <a:t>Container/Presenter vs not </a:t>
            </a:r>
            <a:endParaRPr/>
          </a:p>
          <a:p>
            <a:pPr indent="0" lvl="0" marL="0" rtl="0" algn="l">
              <a:spcBef>
                <a:spcPts val="0"/>
              </a:spcBef>
              <a:spcAft>
                <a:spcPts val="0"/>
              </a:spcAft>
              <a:buNone/>
            </a:pPr>
            <a:r>
              <a:rPr lang="en"/>
              <a:t>Component communication with RxJS</a:t>
            </a:r>
            <a:endParaRPr/>
          </a:p>
          <a:p>
            <a:pPr indent="0" lvl="0" marL="0" rtl="0" algn="l">
              <a:spcBef>
                <a:spcPts val="0"/>
              </a:spcBef>
              <a:spcAft>
                <a:spcPts val="0"/>
              </a:spcAft>
              <a:buNone/>
            </a:pPr>
            <a:r>
              <a:rPr lang="en"/>
              <a:t>Assembling ViewModels from your data (map, switch,merge, etc)</a:t>
            </a:r>
            <a:endParaRPr/>
          </a:p>
          <a:p>
            <a:pPr indent="0" lvl="0" marL="0" rtl="0" algn="l">
              <a:spcBef>
                <a:spcPts val="0"/>
              </a:spcBef>
              <a:spcAft>
                <a:spcPts val="0"/>
              </a:spcAft>
              <a:buNone/>
            </a:pPr>
            <a:r>
              <a:rPr lang="en"/>
              <a:t>Event bus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7" name="Shape 2157"/>
        <p:cNvGrpSpPr/>
        <p:nvPr/>
      </p:nvGrpSpPr>
      <p:grpSpPr>
        <a:xfrm>
          <a:off x="0" y="0"/>
          <a:ext cx="0" cy="0"/>
          <a:chOff x="0" y="0"/>
          <a:chExt cx="0" cy="0"/>
        </a:xfrm>
      </p:grpSpPr>
      <p:sp>
        <p:nvSpPr>
          <p:cNvPr id="2158" name="Google Shape;2158;g322dd7aa39_0_26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g322dd7aa39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3" name="Shape 3443"/>
        <p:cNvGrpSpPr/>
        <p:nvPr/>
      </p:nvGrpSpPr>
      <p:grpSpPr>
        <a:xfrm>
          <a:off x="0" y="0"/>
          <a:ext cx="0" cy="0"/>
          <a:chOff x="0" y="0"/>
          <a:chExt cx="0" cy="0"/>
        </a:xfrm>
      </p:grpSpPr>
      <p:sp>
        <p:nvSpPr>
          <p:cNvPr id="3444" name="Google Shape;3444;g46baf85b7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5" name="Google Shape;3445;g46baf85b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4 - Structuring components</a:t>
            </a:r>
            <a:endParaRPr/>
          </a:p>
          <a:p>
            <a:pPr indent="0" lvl="0" marL="0" rtl="0" algn="l">
              <a:spcBef>
                <a:spcPts val="0"/>
              </a:spcBef>
              <a:spcAft>
                <a:spcPts val="0"/>
              </a:spcAft>
              <a:buNone/>
            </a:pPr>
            <a:r>
              <a:rPr lang="en"/>
              <a:t>Container/Presenter vs not </a:t>
            </a:r>
            <a:endParaRPr/>
          </a:p>
          <a:p>
            <a:pPr indent="0" lvl="0" marL="0" rtl="0" algn="l">
              <a:spcBef>
                <a:spcPts val="0"/>
              </a:spcBef>
              <a:spcAft>
                <a:spcPts val="0"/>
              </a:spcAft>
              <a:buNone/>
            </a:pPr>
            <a:r>
              <a:rPr lang="en"/>
              <a:t>Component communication with RxJS</a:t>
            </a:r>
            <a:endParaRPr/>
          </a:p>
          <a:p>
            <a:pPr indent="0" lvl="0" marL="0" rtl="0" algn="l">
              <a:spcBef>
                <a:spcPts val="0"/>
              </a:spcBef>
              <a:spcAft>
                <a:spcPts val="0"/>
              </a:spcAft>
              <a:buNone/>
            </a:pPr>
            <a:r>
              <a:rPr lang="en"/>
              <a:t>Assembling ViewModels from your data (map, switch,merge, etc)</a:t>
            </a:r>
            <a:endParaRPr/>
          </a:p>
          <a:p>
            <a:pPr indent="0" lvl="0" marL="0" rtl="0" algn="l">
              <a:spcBef>
                <a:spcPts val="0"/>
              </a:spcBef>
              <a:spcAft>
                <a:spcPts val="0"/>
              </a:spcAft>
              <a:buNone/>
            </a:pPr>
            <a:r>
              <a:rPr lang="en"/>
              <a:t>Event bus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1" name="Shape 3451"/>
        <p:cNvGrpSpPr/>
        <p:nvPr/>
      </p:nvGrpSpPr>
      <p:grpSpPr>
        <a:xfrm>
          <a:off x="0" y="0"/>
          <a:ext cx="0" cy="0"/>
          <a:chOff x="0" y="0"/>
          <a:chExt cx="0" cy="0"/>
        </a:xfrm>
      </p:grpSpPr>
      <p:sp>
        <p:nvSpPr>
          <p:cNvPr id="3452" name="Google Shape;3452;g46baf85b7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3" name="Google Shape;3453;g46baf85b7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4 - Structuring components</a:t>
            </a:r>
            <a:endParaRPr/>
          </a:p>
          <a:p>
            <a:pPr indent="0" lvl="0" marL="0" rtl="0" algn="l">
              <a:spcBef>
                <a:spcPts val="0"/>
              </a:spcBef>
              <a:spcAft>
                <a:spcPts val="0"/>
              </a:spcAft>
              <a:buNone/>
            </a:pPr>
            <a:r>
              <a:rPr lang="en"/>
              <a:t>Container/Presenter vs not </a:t>
            </a:r>
            <a:endParaRPr/>
          </a:p>
          <a:p>
            <a:pPr indent="0" lvl="0" marL="0" rtl="0" algn="l">
              <a:spcBef>
                <a:spcPts val="0"/>
              </a:spcBef>
              <a:spcAft>
                <a:spcPts val="0"/>
              </a:spcAft>
              <a:buNone/>
            </a:pPr>
            <a:r>
              <a:rPr lang="en"/>
              <a:t>Component communication with RxJS</a:t>
            </a:r>
            <a:endParaRPr/>
          </a:p>
          <a:p>
            <a:pPr indent="0" lvl="0" marL="0" rtl="0" algn="l">
              <a:spcBef>
                <a:spcPts val="0"/>
              </a:spcBef>
              <a:spcAft>
                <a:spcPts val="0"/>
              </a:spcAft>
              <a:buNone/>
            </a:pPr>
            <a:r>
              <a:rPr lang="en"/>
              <a:t>Assembling ViewModels from your data (map, switch,merge, etc)</a:t>
            </a:r>
            <a:endParaRPr/>
          </a:p>
          <a:p>
            <a:pPr indent="0" lvl="0" marL="0" rtl="0" algn="l">
              <a:spcBef>
                <a:spcPts val="0"/>
              </a:spcBef>
              <a:spcAft>
                <a:spcPts val="0"/>
              </a:spcAft>
              <a:buNone/>
            </a:pPr>
            <a:r>
              <a:rPr lang="en"/>
              <a:t>Event bus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7" name="Shape 3457"/>
        <p:cNvGrpSpPr/>
        <p:nvPr/>
      </p:nvGrpSpPr>
      <p:grpSpPr>
        <a:xfrm>
          <a:off x="0" y="0"/>
          <a:ext cx="0" cy="0"/>
          <a:chOff x="0" y="0"/>
          <a:chExt cx="0" cy="0"/>
        </a:xfrm>
      </p:grpSpPr>
      <p:sp>
        <p:nvSpPr>
          <p:cNvPr id="3458" name="Google Shape;3458;g343a23da20_39_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g343a23da20_39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6" name="Shape 3466"/>
        <p:cNvGrpSpPr/>
        <p:nvPr/>
      </p:nvGrpSpPr>
      <p:grpSpPr>
        <a:xfrm>
          <a:off x="0" y="0"/>
          <a:ext cx="0" cy="0"/>
          <a:chOff x="0" y="0"/>
          <a:chExt cx="0" cy="0"/>
        </a:xfrm>
      </p:grpSpPr>
      <p:sp>
        <p:nvSpPr>
          <p:cNvPr id="3467" name="Google Shape;3467;g343a23da20_39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8" name="Google Shape;3468;g343a23da20_39_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rgbClr val="999999"/>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rgbClr val="999999"/>
                </a:solidFill>
                <a:latin typeface="Calibri"/>
                <a:ea typeface="Calibri"/>
                <a:cs typeface="Calibri"/>
                <a:sym typeface="Calibri"/>
              </a:rPr>
              <a:t>Samples are also included in download for this course, for Plus subscribers.</a:t>
            </a:r>
            <a:endParaRPr b="0" i="0" sz="1200" u="none" cap="none" strike="noStrike">
              <a:solidFill>
                <a:srgbClr val="999999"/>
              </a:solidFill>
              <a:latin typeface="Calibri"/>
              <a:ea typeface="Calibri"/>
              <a:cs typeface="Calibri"/>
              <a:sym typeface="Calibri"/>
            </a:endParaRPr>
          </a:p>
        </p:txBody>
      </p:sp>
      <p:sp>
        <p:nvSpPr>
          <p:cNvPr id="3469" name="Google Shape;3469;g343a23da20_39_80: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800"/>
              <a:buFont typeface="Calibri"/>
              <a:buNone/>
            </a:pPr>
            <a:fld id="{00000000-1234-1234-1234-123412341234}" type="slidenum">
              <a:rPr b="0" i="0" lang="en" sz="1800" u="none" cap="none" strike="noStrike">
                <a:solidFill>
                  <a:srgbClr val="404040"/>
                </a:solidFill>
                <a:latin typeface="Calibri"/>
                <a:ea typeface="Calibri"/>
                <a:cs typeface="Calibri"/>
                <a:sym typeface="Calibri"/>
              </a:rPr>
              <a:t>‹#›</a:t>
            </a:fld>
            <a:endParaRPr b="0" i="0" sz="1800" u="none" cap="none" strike="noStrike">
              <a:solidFill>
                <a:srgbClr val="404040"/>
              </a:solidFill>
              <a:latin typeface="Calibri"/>
              <a:ea typeface="Calibri"/>
              <a:cs typeface="Calibri"/>
              <a:sym typeface="Calibri"/>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4" name="Shape 3484"/>
        <p:cNvGrpSpPr/>
        <p:nvPr/>
      </p:nvGrpSpPr>
      <p:grpSpPr>
        <a:xfrm>
          <a:off x="0" y="0"/>
          <a:ext cx="0" cy="0"/>
          <a:chOff x="0" y="0"/>
          <a:chExt cx="0" cy="0"/>
        </a:xfrm>
      </p:grpSpPr>
      <p:sp>
        <p:nvSpPr>
          <p:cNvPr id="3485" name="Google Shape;3485;g343a23da20_39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6" name="Google Shape;3486;g343a23da20_39_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rgbClr val="999999"/>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rgbClr val="999999"/>
                </a:solidFill>
                <a:latin typeface="Calibri"/>
                <a:ea typeface="Calibri"/>
                <a:cs typeface="Calibri"/>
                <a:sym typeface="Calibri"/>
              </a:rPr>
              <a:t>Samples are also included in download for this course, for Plus subscribers.</a:t>
            </a:r>
            <a:endParaRPr b="0" i="0" sz="1200" u="none" cap="none" strike="noStrike">
              <a:solidFill>
                <a:srgbClr val="999999"/>
              </a:solidFill>
              <a:latin typeface="Calibri"/>
              <a:ea typeface="Calibri"/>
              <a:cs typeface="Calibri"/>
              <a:sym typeface="Calibri"/>
            </a:endParaRPr>
          </a:p>
        </p:txBody>
      </p:sp>
      <p:sp>
        <p:nvSpPr>
          <p:cNvPr id="3487" name="Google Shape;3487;g343a23da20_39_97: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800"/>
              <a:buFont typeface="Calibri"/>
              <a:buNone/>
            </a:pPr>
            <a:fld id="{00000000-1234-1234-1234-123412341234}" type="slidenum">
              <a:rPr b="0" i="0" lang="en" sz="1800" u="none" cap="none" strike="noStrike">
                <a:solidFill>
                  <a:srgbClr val="404040"/>
                </a:solidFill>
                <a:latin typeface="Calibri"/>
                <a:ea typeface="Calibri"/>
                <a:cs typeface="Calibri"/>
                <a:sym typeface="Calibri"/>
              </a:rPr>
              <a:t>‹#›</a:t>
            </a:fld>
            <a:endParaRPr b="0" i="0" sz="1800" u="none" cap="none" strike="noStrike">
              <a:solidFill>
                <a:srgbClr val="404040"/>
              </a:solidFill>
              <a:latin typeface="Calibri"/>
              <a:ea typeface="Calibri"/>
              <a:cs typeface="Calibri"/>
              <a:sym typeface="Calibri"/>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2" name="Shape 3502"/>
        <p:cNvGrpSpPr/>
        <p:nvPr/>
      </p:nvGrpSpPr>
      <p:grpSpPr>
        <a:xfrm>
          <a:off x="0" y="0"/>
          <a:ext cx="0" cy="0"/>
          <a:chOff x="0" y="0"/>
          <a:chExt cx="0" cy="0"/>
        </a:xfrm>
      </p:grpSpPr>
      <p:sp>
        <p:nvSpPr>
          <p:cNvPr id="3503" name="Google Shape;3503;g343a23da20_39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4" name="Google Shape;3504;g343a23da20_39_1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rgbClr val="999999"/>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rgbClr val="999999"/>
                </a:solidFill>
                <a:latin typeface="Calibri"/>
                <a:ea typeface="Calibri"/>
                <a:cs typeface="Calibri"/>
                <a:sym typeface="Calibri"/>
              </a:rPr>
              <a:t>Samples are also included in download for this course, for Plus subscribers.</a:t>
            </a:r>
            <a:endParaRPr b="0" i="0" sz="1200" u="none" cap="none" strike="noStrike">
              <a:solidFill>
                <a:srgbClr val="999999"/>
              </a:solidFill>
              <a:latin typeface="Calibri"/>
              <a:ea typeface="Calibri"/>
              <a:cs typeface="Calibri"/>
              <a:sym typeface="Calibri"/>
            </a:endParaRPr>
          </a:p>
        </p:txBody>
      </p:sp>
      <p:sp>
        <p:nvSpPr>
          <p:cNvPr id="3505" name="Google Shape;3505;g343a23da20_39_114: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800"/>
              <a:buFont typeface="Calibri"/>
              <a:buNone/>
            </a:pPr>
            <a:fld id="{00000000-1234-1234-1234-123412341234}" type="slidenum">
              <a:rPr b="0" i="0" lang="en" sz="1800" u="none" cap="none" strike="noStrike">
                <a:solidFill>
                  <a:srgbClr val="404040"/>
                </a:solidFill>
                <a:latin typeface="Calibri"/>
                <a:ea typeface="Calibri"/>
                <a:cs typeface="Calibri"/>
                <a:sym typeface="Calibri"/>
              </a:rPr>
              <a:t>‹#›</a:t>
            </a:fld>
            <a:endParaRPr b="0" i="0" sz="1800" u="none" cap="none" strike="noStrike">
              <a:solidFill>
                <a:srgbClr val="404040"/>
              </a:solidFill>
              <a:latin typeface="Calibri"/>
              <a:ea typeface="Calibri"/>
              <a:cs typeface="Calibri"/>
              <a:sym typeface="Calibri"/>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0" name="Shape 3520"/>
        <p:cNvGrpSpPr/>
        <p:nvPr/>
      </p:nvGrpSpPr>
      <p:grpSpPr>
        <a:xfrm>
          <a:off x="0" y="0"/>
          <a:ext cx="0" cy="0"/>
          <a:chOff x="0" y="0"/>
          <a:chExt cx="0" cy="0"/>
        </a:xfrm>
      </p:grpSpPr>
      <p:sp>
        <p:nvSpPr>
          <p:cNvPr id="3521" name="Google Shape;3521;g343a23da20_39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22" name="Google Shape;3522;g343a23da20_39_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rgbClr val="999999"/>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rgbClr val="999999"/>
                </a:solidFill>
                <a:latin typeface="Calibri"/>
                <a:ea typeface="Calibri"/>
                <a:cs typeface="Calibri"/>
                <a:sym typeface="Calibri"/>
              </a:rPr>
              <a:t>Samples are also included in download for this course, for Plus subscribers.</a:t>
            </a:r>
            <a:endParaRPr b="0" i="0" sz="1200" u="none" cap="none" strike="noStrike">
              <a:solidFill>
                <a:srgbClr val="999999"/>
              </a:solidFill>
              <a:latin typeface="Calibri"/>
              <a:ea typeface="Calibri"/>
              <a:cs typeface="Calibri"/>
              <a:sym typeface="Calibri"/>
            </a:endParaRPr>
          </a:p>
        </p:txBody>
      </p:sp>
      <p:sp>
        <p:nvSpPr>
          <p:cNvPr id="3523" name="Google Shape;3523;g343a23da20_39_131: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800"/>
              <a:buFont typeface="Calibri"/>
              <a:buNone/>
            </a:pPr>
            <a:fld id="{00000000-1234-1234-1234-123412341234}" type="slidenum">
              <a:rPr b="0" i="0" lang="en" sz="1800" u="none" cap="none" strike="noStrike">
                <a:solidFill>
                  <a:srgbClr val="404040"/>
                </a:solidFill>
                <a:latin typeface="Calibri"/>
                <a:ea typeface="Calibri"/>
                <a:cs typeface="Calibri"/>
                <a:sym typeface="Calibri"/>
              </a:rPr>
              <a:t>‹#›</a:t>
            </a:fld>
            <a:endParaRPr b="0" i="0" sz="1800" u="none" cap="none" strike="noStrike">
              <a:solidFill>
                <a:srgbClr val="404040"/>
              </a:solidFill>
              <a:latin typeface="Calibri"/>
              <a:ea typeface="Calibri"/>
              <a:cs typeface="Calibri"/>
              <a:sym typeface="Calibri"/>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8" name="Shape 3538"/>
        <p:cNvGrpSpPr/>
        <p:nvPr/>
      </p:nvGrpSpPr>
      <p:grpSpPr>
        <a:xfrm>
          <a:off x="0" y="0"/>
          <a:ext cx="0" cy="0"/>
          <a:chOff x="0" y="0"/>
          <a:chExt cx="0" cy="0"/>
        </a:xfrm>
      </p:grpSpPr>
      <p:sp>
        <p:nvSpPr>
          <p:cNvPr id="3539" name="Google Shape;3539;g343a23da20_39_1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g343a23da20_39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0" name="Shape 3550"/>
        <p:cNvGrpSpPr/>
        <p:nvPr/>
      </p:nvGrpSpPr>
      <p:grpSpPr>
        <a:xfrm>
          <a:off x="0" y="0"/>
          <a:ext cx="0" cy="0"/>
          <a:chOff x="0" y="0"/>
          <a:chExt cx="0" cy="0"/>
        </a:xfrm>
      </p:grpSpPr>
      <p:sp>
        <p:nvSpPr>
          <p:cNvPr id="3551" name="Google Shape;3551;g343a23da20_39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2" name="Google Shape;3552;g343a23da20_39_1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300"/>
              <a:buFont typeface="PT Sans"/>
              <a:buNone/>
            </a:pPr>
            <a:r>
              <a:t/>
            </a:r>
            <a:endParaRPr b="0" i="0" sz="1200" u="none" cap="none" strike="noStrike">
              <a:solidFill>
                <a:srgbClr val="999999"/>
              </a:solidFill>
              <a:latin typeface="Calibri"/>
              <a:ea typeface="Calibri"/>
              <a:cs typeface="Calibri"/>
              <a:sym typeface="Calibri"/>
            </a:endParaRPr>
          </a:p>
        </p:txBody>
      </p:sp>
      <p:sp>
        <p:nvSpPr>
          <p:cNvPr id="3553" name="Google Shape;3553;g343a23da20_39_159: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1" name="Shape 3561"/>
        <p:cNvGrpSpPr/>
        <p:nvPr/>
      </p:nvGrpSpPr>
      <p:grpSpPr>
        <a:xfrm>
          <a:off x="0" y="0"/>
          <a:ext cx="0" cy="0"/>
          <a:chOff x="0" y="0"/>
          <a:chExt cx="0" cy="0"/>
        </a:xfrm>
      </p:grpSpPr>
      <p:sp>
        <p:nvSpPr>
          <p:cNvPr id="3562" name="Google Shape;3562;g343a23da20_39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3" name="Google Shape;3563;g343a23da20_39_1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300"/>
              <a:buFont typeface="PT Sans"/>
              <a:buNone/>
            </a:pPr>
            <a:r>
              <a:t/>
            </a:r>
            <a:endParaRPr b="0" i="0" sz="1200" u="none" cap="none" strike="noStrike">
              <a:solidFill>
                <a:srgbClr val="999999"/>
              </a:solidFill>
              <a:latin typeface="Calibri"/>
              <a:ea typeface="Calibri"/>
              <a:cs typeface="Calibri"/>
              <a:sym typeface="Calibri"/>
            </a:endParaRPr>
          </a:p>
        </p:txBody>
      </p:sp>
      <p:sp>
        <p:nvSpPr>
          <p:cNvPr id="3564" name="Google Shape;3564;g343a23da20_39_169: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4" name="Shape 2164"/>
        <p:cNvGrpSpPr/>
        <p:nvPr/>
      </p:nvGrpSpPr>
      <p:grpSpPr>
        <a:xfrm>
          <a:off x="0" y="0"/>
          <a:ext cx="0" cy="0"/>
          <a:chOff x="0" y="0"/>
          <a:chExt cx="0" cy="0"/>
        </a:xfrm>
      </p:grpSpPr>
      <p:sp>
        <p:nvSpPr>
          <p:cNvPr id="2165" name="Google Shape;2165;g322dd7aa39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322dd7aa3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3" name="Shape 3573"/>
        <p:cNvGrpSpPr/>
        <p:nvPr/>
      </p:nvGrpSpPr>
      <p:grpSpPr>
        <a:xfrm>
          <a:off x="0" y="0"/>
          <a:ext cx="0" cy="0"/>
          <a:chOff x="0" y="0"/>
          <a:chExt cx="0" cy="0"/>
        </a:xfrm>
      </p:grpSpPr>
      <p:sp>
        <p:nvSpPr>
          <p:cNvPr id="3574" name="Google Shape;3574;g343a23da20_39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5" name="Google Shape;3575;g343a23da20_39_1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300"/>
              <a:buFont typeface="PT Sans"/>
              <a:buNone/>
            </a:pPr>
            <a:r>
              <a:t/>
            </a:r>
            <a:endParaRPr b="0" i="0" sz="1200" u="none" cap="none" strike="noStrike">
              <a:solidFill>
                <a:srgbClr val="999999"/>
              </a:solidFill>
              <a:latin typeface="Calibri"/>
              <a:ea typeface="Calibri"/>
              <a:cs typeface="Calibri"/>
              <a:sym typeface="Calibri"/>
            </a:endParaRPr>
          </a:p>
        </p:txBody>
      </p:sp>
      <p:sp>
        <p:nvSpPr>
          <p:cNvPr id="3576" name="Google Shape;3576;g343a23da20_39_180: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6" name="Shape 3586"/>
        <p:cNvGrpSpPr/>
        <p:nvPr/>
      </p:nvGrpSpPr>
      <p:grpSpPr>
        <a:xfrm>
          <a:off x="0" y="0"/>
          <a:ext cx="0" cy="0"/>
          <a:chOff x="0" y="0"/>
          <a:chExt cx="0" cy="0"/>
        </a:xfrm>
      </p:grpSpPr>
      <p:sp>
        <p:nvSpPr>
          <p:cNvPr id="3587" name="Google Shape;3587;g343a23da20_39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8" name="Google Shape;3588;g343a23da20_39_1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300"/>
              <a:buFont typeface="PT Sans"/>
              <a:buNone/>
            </a:pPr>
            <a:r>
              <a:t/>
            </a:r>
            <a:endParaRPr b="0" i="0" sz="1200" u="none" cap="none" strike="noStrike">
              <a:solidFill>
                <a:srgbClr val="999999"/>
              </a:solidFill>
              <a:latin typeface="Calibri"/>
              <a:ea typeface="Calibri"/>
              <a:cs typeface="Calibri"/>
              <a:sym typeface="Calibri"/>
            </a:endParaRPr>
          </a:p>
        </p:txBody>
      </p:sp>
      <p:sp>
        <p:nvSpPr>
          <p:cNvPr id="3589" name="Google Shape;3589;g343a23da20_39_192: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8" name="Shape 3598"/>
        <p:cNvGrpSpPr/>
        <p:nvPr/>
      </p:nvGrpSpPr>
      <p:grpSpPr>
        <a:xfrm>
          <a:off x="0" y="0"/>
          <a:ext cx="0" cy="0"/>
          <a:chOff x="0" y="0"/>
          <a:chExt cx="0" cy="0"/>
        </a:xfrm>
      </p:grpSpPr>
      <p:sp>
        <p:nvSpPr>
          <p:cNvPr id="3599" name="Google Shape;3599;g343a23da20_39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0" name="Google Shape;3600;g343a23da20_39_2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Calibri"/>
              <a:ea typeface="Calibri"/>
              <a:cs typeface="Calibri"/>
              <a:sym typeface="Calibri"/>
            </a:endParaRPr>
          </a:p>
        </p:txBody>
      </p:sp>
      <p:sp>
        <p:nvSpPr>
          <p:cNvPr id="3601" name="Google Shape;3601;g343a23da20_39_203:notes"/>
          <p:cNvSpPr txBox="1"/>
          <p:nvPr>
            <p:ph idx="12" type="sldNum"/>
          </p:nvPr>
        </p:nvSpPr>
        <p:spPr>
          <a:xfrm>
            <a:off x="5909309" y="8685213"/>
            <a:ext cx="947103"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8" name="Shape 3628"/>
        <p:cNvGrpSpPr/>
        <p:nvPr/>
      </p:nvGrpSpPr>
      <p:grpSpPr>
        <a:xfrm>
          <a:off x="0" y="0"/>
          <a:ext cx="0" cy="0"/>
          <a:chOff x="0" y="0"/>
          <a:chExt cx="0" cy="0"/>
        </a:xfrm>
      </p:grpSpPr>
      <p:sp>
        <p:nvSpPr>
          <p:cNvPr id="3629" name="Google Shape;3629;g343a23da20_39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0" name="Google Shape;3630;g343a23da20_39_2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Calibri"/>
              <a:ea typeface="Calibri"/>
              <a:cs typeface="Calibri"/>
              <a:sym typeface="Calibri"/>
            </a:endParaRPr>
          </a:p>
        </p:txBody>
      </p:sp>
      <p:sp>
        <p:nvSpPr>
          <p:cNvPr id="3631" name="Google Shape;3631;g343a23da20_39_232:notes"/>
          <p:cNvSpPr txBox="1"/>
          <p:nvPr>
            <p:ph idx="12" type="sldNum"/>
          </p:nvPr>
        </p:nvSpPr>
        <p:spPr>
          <a:xfrm>
            <a:off x="5909309" y="8685213"/>
            <a:ext cx="947103"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1" name="Shape 3641"/>
        <p:cNvGrpSpPr/>
        <p:nvPr/>
      </p:nvGrpSpPr>
      <p:grpSpPr>
        <a:xfrm>
          <a:off x="0" y="0"/>
          <a:ext cx="0" cy="0"/>
          <a:chOff x="0" y="0"/>
          <a:chExt cx="0" cy="0"/>
        </a:xfrm>
      </p:grpSpPr>
      <p:sp>
        <p:nvSpPr>
          <p:cNvPr id="3642" name="Google Shape;3642;g343a23da20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3" name="Google Shape;3643;g343a23da20_2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3644" name="Google Shape;3644;g343a23da20_2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3" name="Shape 3653"/>
        <p:cNvGrpSpPr/>
        <p:nvPr/>
      </p:nvGrpSpPr>
      <p:grpSpPr>
        <a:xfrm>
          <a:off x="0" y="0"/>
          <a:ext cx="0" cy="0"/>
          <a:chOff x="0" y="0"/>
          <a:chExt cx="0" cy="0"/>
        </a:xfrm>
      </p:grpSpPr>
      <p:sp>
        <p:nvSpPr>
          <p:cNvPr id="3654" name="Google Shape;3654;g322dd7aa39_0_4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5" name="Google Shape;3655;g322dd7aa39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3" name="Shape 3663"/>
        <p:cNvGrpSpPr/>
        <p:nvPr/>
      </p:nvGrpSpPr>
      <p:grpSpPr>
        <a:xfrm>
          <a:off x="0" y="0"/>
          <a:ext cx="0" cy="0"/>
          <a:chOff x="0" y="0"/>
          <a:chExt cx="0" cy="0"/>
        </a:xfrm>
      </p:grpSpPr>
      <p:sp>
        <p:nvSpPr>
          <p:cNvPr id="3664" name="Google Shape;3664;g322dd7aa39_0_4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5" name="Google Shape;3665;g322dd7aa39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2" name="Shape 3672"/>
        <p:cNvGrpSpPr/>
        <p:nvPr/>
      </p:nvGrpSpPr>
      <p:grpSpPr>
        <a:xfrm>
          <a:off x="0" y="0"/>
          <a:ext cx="0" cy="0"/>
          <a:chOff x="0" y="0"/>
          <a:chExt cx="0" cy="0"/>
        </a:xfrm>
      </p:grpSpPr>
      <p:sp>
        <p:nvSpPr>
          <p:cNvPr id="3673" name="Google Shape;3673;g2aeb9b52f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4" name="Google Shape;3674;g2aeb9b52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0" name="Shape 3680"/>
        <p:cNvGrpSpPr/>
        <p:nvPr/>
      </p:nvGrpSpPr>
      <p:grpSpPr>
        <a:xfrm>
          <a:off x="0" y="0"/>
          <a:ext cx="0" cy="0"/>
          <a:chOff x="0" y="0"/>
          <a:chExt cx="0" cy="0"/>
        </a:xfrm>
      </p:grpSpPr>
      <p:sp>
        <p:nvSpPr>
          <p:cNvPr id="3681" name="Google Shape;3681;g1f0f5fdaa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2" name="Google Shape;3682;g1f0f5fda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6" name="Shape 3686"/>
        <p:cNvGrpSpPr/>
        <p:nvPr/>
      </p:nvGrpSpPr>
      <p:grpSpPr>
        <a:xfrm>
          <a:off x="0" y="0"/>
          <a:ext cx="0" cy="0"/>
          <a:chOff x="0" y="0"/>
          <a:chExt cx="0" cy="0"/>
        </a:xfrm>
      </p:grpSpPr>
      <p:sp>
        <p:nvSpPr>
          <p:cNvPr id="3687" name="Google Shape;3687;g322dd7aa39_0_4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8" name="Google Shape;3688;g322dd7aa39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322dd7aa39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3" name="Google Shape;2173;g322dd7aa39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74" name="Google Shape;2174;g322dd7aa39_0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2" name="Shape 3692"/>
        <p:cNvGrpSpPr/>
        <p:nvPr/>
      </p:nvGrpSpPr>
      <p:grpSpPr>
        <a:xfrm>
          <a:off x="0" y="0"/>
          <a:ext cx="0" cy="0"/>
          <a:chOff x="0" y="0"/>
          <a:chExt cx="0" cy="0"/>
        </a:xfrm>
      </p:grpSpPr>
      <p:sp>
        <p:nvSpPr>
          <p:cNvPr id="3693" name="Google Shape;3693;g322dd7aa39_0_4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4" name="Google Shape;3694;g322dd7aa39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8" name="Shape 3698"/>
        <p:cNvGrpSpPr/>
        <p:nvPr/>
      </p:nvGrpSpPr>
      <p:grpSpPr>
        <a:xfrm>
          <a:off x="0" y="0"/>
          <a:ext cx="0" cy="0"/>
          <a:chOff x="0" y="0"/>
          <a:chExt cx="0" cy="0"/>
        </a:xfrm>
      </p:grpSpPr>
      <p:sp>
        <p:nvSpPr>
          <p:cNvPr id="3699" name="Google Shape;3699;g322dd7aa39_0_4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0" name="Google Shape;3700;g322dd7aa39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5" name="Shape 3705"/>
        <p:cNvGrpSpPr/>
        <p:nvPr/>
      </p:nvGrpSpPr>
      <p:grpSpPr>
        <a:xfrm>
          <a:off x="0" y="0"/>
          <a:ext cx="0" cy="0"/>
          <a:chOff x="0" y="0"/>
          <a:chExt cx="0" cy="0"/>
        </a:xfrm>
      </p:grpSpPr>
      <p:sp>
        <p:nvSpPr>
          <p:cNvPr id="3706" name="Google Shape;3706;g322dd7aa39_0_4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7" name="Google Shape;3707;g322dd7aa39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6" name="Shape 3716"/>
        <p:cNvGrpSpPr/>
        <p:nvPr/>
      </p:nvGrpSpPr>
      <p:grpSpPr>
        <a:xfrm>
          <a:off x="0" y="0"/>
          <a:ext cx="0" cy="0"/>
          <a:chOff x="0" y="0"/>
          <a:chExt cx="0" cy="0"/>
        </a:xfrm>
      </p:grpSpPr>
      <p:sp>
        <p:nvSpPr>
          <p:cNvPr id="3717" name="Google Shape;3717;g322dd7aa39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8" name="Google Shape;3718;g322dd7aa39_0_4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19" name="Google Shape;3719;g322dd7aa39_0_4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6" name="Shape 3726"/>
        <p:cNvGrpSpPr/>
        <p:nvPr/>
      </p:nvGrpSpPr>
      <p:grpSpPr>
        <a:xfrm>
          <a:off x="0" y="0"/>
          <a:ext cx="0" cy="0"/>
          <a:chOff x="0" y="0"/>
          <a:chExt cx="0" cy="0"/>
        </a:xfrm>
      </p:grpSpPr>
      <p:sp>
        <p:nvSpPr>
          <p:cNvPr id="3727" name="Google Shape;3727;g322dd7aa39_0_4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322dd7aa39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7" name="Shape 3737"/>
        <p:cNvGrpSpPr/>
        <p:nvPr/>
      </p:nvGrpSpPr>
      <p:grpSpPr>
        <a:xfrm>
          <a:off x="0" y="0"/>
          <a:ext cx="0" cy="0"/>
          <a:chOff x="0" y="0"/>
          <a:chExt cx="0" cy="0"/>
        </a:xfrm>
      </p:grpSpPr>
      <p:sp>
        <p:nvSpPr>
          <p:cNvPr id="3738" name="Google Shape;3738;g322dd7aa39_0_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9" name="Google Shape;3739;g322dd7aa39_0_4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40" name="Google Shape;3740;g322dd7aa39_0_4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8" name="Shape 3748"/>
        <p:cNvGrpSpPr/>
        <p:nvPr/>
      </p:nvGrpSpPr>
      <p:grpSpPr>
        <a:xfrm>
          <a:off x="0" y="0"/>
          <a:ext cx="0" cy="0"/>
          <a:chOff x="0" y="0"/>
          <a:chExt cx="0" cy="0"/>
        </a:xfrm>
      </p:grpSpPr>
      <p:sp>
        <p:nvSpPr>
          <p:cNvPr id="3749" name="Google Shape;3749;g322dd7aa39_0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0" name="Google Shape;3750;g322dd7aa39_0_4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51" name="Google Shape;3751;g322dd7aa39_0_4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9" name="Shape 3759"/>
        <p:cNvGrpSpPr/>
        <p:nvPr/>
      </p:nvGrpSpPr>
      <p:grpSpPr>
        <a:xfrm>
          <a:off x="0" y="0"/>
          <a:ext cx="0" cy="0"/>
          <a:chOff x="0" y="0"/>
          <a:chExt cx="0" cy="0"/>
        </a:xfrm>
      </p:grpSpPr>
      <p:sp>
        <p:nvSpPr>
          <p:cNvPr id="3760" name="Google Shape;3760;g322dd7aa39_0_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1" name="Google Shape;3761;g322dd7aa39_0_4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62" name="Google Shape;3762;g322dd7aa39_0_4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0" name="Shape 3770"/>
        <p:cNvGrpSpPr/>
        <p:nvPr/>
      </p:nvGrpSpPr>
      <p:grpSpPr>
        <a:xfrm>
          <a:off x="0" y="0"/>
          <a:ext cx="0" cy="0"/>
          <a:chOff x="0" y="0"/>
          <a:chExt cx="0" cy="0"/>
        </a:xfrm>
      </p:grpSpPr>
      <p:sp>
        <p:nvSpPr>
          <p:cNvPr id="3771" name="Google Shape;3771;g322dd7aa39_0_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2" name="Google Shape;3772;g322dd7aa39_0_5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73" name="Google Shape;3773;g322dd7aa39_0_5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9" name="Shape 3779"/>
        <p:cNvGrpSpPr/>
        <p:nvPr/>
      </p:nvGrpSpPr>
      <p:grpSpPr>
        <a:xfrm>
          <a:off x="0" y="0"/>
          <a:ext cx="0" cy="0"/>
          <a:chOff x="0" y="0"/>
          <a:chExt cx="0" cy="0"/>
        </a:xfrm>
      </p:grpSpPr>
      <p:sp>
        <p:nvSpPr>
          <p:cNvPr id="3780" name="Google Shape;3780;g322dd7aa39_0_5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1" name="Google Shape;3781;g322dd7aa39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3" name="Shape 2183"/>
        <p:cNvGrpSpPr/>
        <p:nvPr/>
      </p:nvGrpSpPr>
      <p:grpSpPr>
        <a:xfrm>
          <a:off x="0" y="0"/>
          <a:ext cx="0" cy="0"/>
          <a:chOff x="0" y="0"/>
          <a:chExt cx="0" cy="0"/>
        </a:xfrm>
      </p:grpSpPr>
      <p:sp>
        <p:nvSpPr>
          <p:cNvPr id="2184" name="Google Shape;2184;g322dd7aa39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322dd7aa3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0" name="Shape 3790"/>
        <p:cNvGrpSpPr/>
        <p:nvPr/>
      </p:nvGrpSpPr>
      <p:grpSpPr>
        <a:xfrm>
          <a:off x="0" y="0"/>
          <a:ext cx="0" cy="0"/>
          <a:chOff x="0" y="0"/>
          <a:chExt cx="0" cy="0"/>
        </a:xfrm>
      </p:grpSpPr>
      <p:sp>
        <p:nvSpPr>
          <p:cNvPr id="3791" name="Google Shape;3791;g322dd7aa39_0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2" name="Google Shape;3792;g322dd7aa39_0_5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93" name="Google Shape;3793;g322dd7aa39_0_5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1" name="Shape 3801"/>
        <p:cNvGrpSpPr/>
        <p:nvPr/>
      </p:nvGrpSpPr>
      <p:grpSpPr>
        <a:xfrm>
          <a:off x="0" y="0"/>
          <a:ext cx="0" cy="0"/>
          <a:chOff x="0" y="0"/>
          <a:chExt cx="0" cy="0"/>
        </a:xfrm>
      </p:grpSpPr>
      <p:sp>
        <p:nvSpPr>
          <p:cNvPr id="3802" name="Google Shape;3802;g322dd7aa39_0_5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3" name="Google Shape;3803;g322dd7aa39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2" name="Shape 3812"/>
        <p:cNvGrpSpPr/>
        <p:nvPr/>
      </p:nvGrpSpPr>
      <p:grpSpPr>
        <a:xfrm>
          <a:off x="0" y="0"/>
          <a:ext cx="0" cy="0"/>
          <a:chOff x="0" y="0"/>
          <a:chExt cx="0" cy="0"/>
        </a:xfrm>
      </p:grpSpPr>
      <p:sp>
        <p:nvSpPr>
          <p:cNvPr id="3813" name="Google Shape;3813;g322dd7aa39_0_5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4" name="Google Shape;3814;g322dd7aa39_0_5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3815" name="Google Shape;3815;g322dd7aa39_0_5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2" name="Shape 3822"/>
        <p:cNvGrpSpPr/>
        <p:nvPr/>
      </p:nvGrpSpPr>
      <p:grpSpPr>
        <a:xfrm>
          <a:off x="0" y="0"/>
          <a:ext cx="0" cy="0"/>
          <a:chOff x="0" y="0"/>
          <a:chExt cx="0" cy="0"/>
        </a:xfrm>
      </p:grpSpPr>
      <p:sp>
        <p:nvSpPr>
          <p:cNvPr id="3823" name="Google Shape;3823;g322dd7aa39_0_5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4" name="Google Shape;3824;g322dd7aa39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3" name="Shape 3833"/>
        <p:cNvGrpSpPr/>
        <p:nvPr/>
      </p:nvGrpSpPr>
      <p:grpSpPr>
        <a:xfrm>
          <a:off x="0" y="0"/>
          <a:ext cx="0" cy="0"/>
          <a:chOff x="0" y="0"/>
          <a:chExt cx="0" cy="0"/>
        </a:xfrm>
      </p:grpSpPr>
      <p:sp>
        <p:nvSpPr>
          <p:cNvPr id="3834" name="Google Shape;3834;g322dd7aa39_0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5" name="Google Shape;3835;g322dd7aa39_0_5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36" name="Google Shape;3836;g322dd7aa39_0_5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6" name="Shape 3846"/>
        <p:cNvGrpSpPr/>
        <p:nvPr/>
      </p:nvGrpSpPr>
      <p:grpSpPr>
        <a:xfrm>
          <a:off x="0" y="0"/>
          <a:ext cx="0" cy="0"/>
          <a:chOff x="0" y="0"/>
          <a:chExt cx="0" cy="0"/>
        </a:xfrm>
      </p:grpSpPr>
      <p:sp>
        <p:nvSpPr>
          <p:cNvPr id="3847" name="Google Shape;3847;g34368b1692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8" name="Google Shape;3848;g34368b169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2" name="Shape 3852"/>
        <p:cNvGrpSpPr/>
        <p:nvPr/>
      </p:nvGrpSpPr>
      <p:grpSpPr>
        <a:xfrm>
          <a:off x="0" y="0"/>
          <a:ext cx="0" cy="0"/>
          <a:chOff x="0" y="0"/>
          <a:chExt cx="0" cy="0"/>
        </a:xfrm>
      </p:grpSpPr>
      <p:sp>
        <p:nvSpPr>
          <p:cNvPr id="3853" name="Google Shape;3853;g34368b1692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4" name="Google Shape;3854;g34368b1692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We’ll learn more about providers, injectors, and lazy loading later in this course</a:t>
            </a:r>
            <a:endParaRPr b="0" i="0" sz="1200" u="none" cap="none" strike="noStrike">
              <a:solidFill>
                <a:schemeClr val="dk1"/>
              </a:solidFill>
              <a:latin typeface="Calibri"/>
              <a:ea typeface="Calibri"/>
              <a:cs typeface="Calibri"/>
              <a:sym typeface="Calibri"/>
            </a:endParaRPr>
          </a:p>
        </p:txBody>
      </p:sp>
      <p:sp>
        <p:nvSpPr>
          <p:cNvPr id="3855" name="Google Shape;3855;g34368b1692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3" name="Shape 3863"/>
        <p:cNvGrpSpPr/>
        <p:nvPr/>
      </p:nvGrpSpPr>
      <p:grpSpPr>
        <a:xfrm>
          <a:off x="0" y="0"/>
          <a:ext cx="0" cy="0"/>
          <a:chOff x="0" y="0"/>
          <a:chExt cx="0" cy="0"/>
        </a:xfrm>
      </p:grpSpPr>
      <p:sp>
        <p:nvSpPr>
          <p:cNvPr id="3864" name="Google Shape;3864;g34368b1692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5" name="Google Shape;3865;g34368b1692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It identifies the module's </a:t>
            </a:r>
            <a:r>
              <a:rPr b="0" i="1" lang="en" sz="1200" u="none" cap="none" strike="noStrike">
                <a:solidFill>
                  <a:schemeClr val="dk1"/>
                </a:solidFill>
                <a:latin typeface="Calibri"/>
                <a:ea typeface="Calibri"/>
                <a:cs typeface="Calibri"/>
                <a:sym typeface="Calibri"/>
              </a:rPr>
              <a:t>own</a:t>
            </a:r>
            <a:r>
              <a:rPr b="0" i="0" lang="en" sz="1200" u="none" cap="none" strike="noStrike">
                <a:solidFill>
                  <a:schemeClr val="dk1"/>
                </a:solidFill>
                <a:latin typeface="Calibri"/>
                <a:ea typeface="Calibri"/>
                <a:cs typeface="Calibri"/>
                <a:sym typeface="Calibri"/>
              </a:rPr>
              <a:t> components, directives and pipes, making some of them public so external components can use them. It may add service providers to the application dependency injectors. And there are more options covered here.</a:t>
            </a:r>
            <a:endParaRPr b="0" i="0" sz="1200" u="none" cap="none" strike="noStrike">
              <a:solidFill>
                <a:schemeClr val="dk1"/>
              </a:solidFill>
              <a:latin typeface="Calibri"/>
              <a:ea typeface="Calibri"/>
              <a:cs typeface="Calibri"/>
              <a:sym typeface="Calibri"/>
            </a:endParaRPr>
          </a:p>
        </p:txBody>
      </p:sp>
      <p:sp>
        <p:nvSpPr>
          <p:cNvPr id="3866" name="Google Shape;3866;g34368b1692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9" name="Shape 3899"/>
        <p:cNvGrpSpPr/>
        <p:nvPr/>
      </p:nvGrpSpPr>
      <p:grpSpPr>
        <a:xfrm>
          <a:off x="0" y="0"/>
          <a:ext cx="0" cy="0"/>
          <a:chOff x="0" y="0"/>
          <a:chExt cx="0" cy="0"/>
        </a:xfrm>
      </p:grpSpPr>
      <p:sp>
        <p:nvSpPr>
          <p:cNvPr id="3900" name="Google Shape;3900;g34368b1692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1" name="Google Shape;3901;g34368b1692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As an app grows it can have many NgModules. Our app is small now, let’s start with one. We’ll revisit Angular Modules when it’s time to expand</a:t>
            </a:r>
            <a:endParaRPr b="0" i="0" sz="1200" u="none" cap="none" strike="noStrike">
              <a:solidFill>
                <a:schemeClr val="dk1"/>
              </a:solidFill>
              <a:latin typeface="Calibri"/>
              <a:ea typeface="Calibri"/>
              <a:cs typeface="Calibri"/>
              <a:sym typeface="Calibri"/>
            </a:endParaRPr>
          </a:p>
        </p:txBody>
      </p:sp>
      <p:sp>
        <p:nvSpPr>
          <p:cNvPr id="3902" name="Google Shape;3902;g34368b1692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5" name="Shape 3905"/>
        <p:cNvGrpSpPr/>
        <p:nvPr/>
      </p:nvGrpSpPr>
      <p:grpSpPr>
        <a:xfrm>
          <a:off x="0" y="0"/>
          <a:ext cx="0" cy="0"/>
          <a:chOff x="0" y="0"/>
          <a:chExt cx="0" cy="0"/>
        </a:xfrm>
      </p:grpSpPr>
      <p:sp>
        <p:nvSpPr>
          <p:cNvPr id="3906" name="Google Shape;3906;g34368b1692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7" name="Google Shape;3907;g34368b1692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rPr b="0" i="0" lang="en" sz="1200" u="none" cap="none" strike="noStrike">
                <a:solidFill>
                  <a:srgbClr val="999999"/>
                </a:solidFill>
                <a:latin typeface="Calibri"/>
                <a:ea typeface="Calibri"/>
                <a:cs typeface="Calibri"/>
                <a:sym typeface="Calibri"/>
              </a:rPr>
              <a:t>Services provide anything our app needs. And then we can share that across  the entire application. They are the ultimate form of code reuse.</a:t>
            </a:r>
            <a:endParaRPr b="0" i="0" sz="1200" u="none" cap="none" strike="noStrike">
              <a:solidFill>
                <a:srgbClr val="999999"/>
              </a:solidFill>
              <a:latin typeface="Calibri"/>
              <a:ea typeface="Calibri"/>
              <a:cs typeface="Calibri"/>
              <a:sym typeface="Calibri"/>
            </a:endParaRPr>
          </a:p>
        </p:txBody>
      </p:sp>
      <p:sp>
        <p:nvSpPr>
          <p:cNvPr id="3908" name="Google Shape;3908;g34368b1692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Google Shape;2194;g322dd7aa39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322dd7aa3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2" name="Shape 3912"/>
        <p:cNvGrpSpPr/>
        <p:nvPr/>
      </p:nvGrpSpPr>
      <p:grpSpPr>
        <a:xfrm>
          <a:off x="0" y="0"/>
          <a:ext cx="0" cy="0"/>
          <a:chOff x="0" y="0"/>
          <a:chExt cx="0" cy="0"/>
        </a:xfrm>
      </p:grpSpPr>
      <p:sp>
        <p:nvSpPr>
          <p:cNvPr id="3913" name="Google Shape;3913;g34368b1692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4" name="Google Shape;3914;g34368b1692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3915" name="Google Shape;3915;g34368b1692_0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9" name="Shape 3919"/>
        <p:cNvGrpSpPr/>
        <p:nvPr/>
      </p:nvGrpSpPr>
      <p:grpSpPr>
        <a:xfrm>
          <a:off x="0" y="0"/>
          <a:ext cx="0" cy="0"/>
          <a:chOff x="0" y="0"/>
          <a:chExt cx="0" cy="0"/>
        </a:xfrm>
      </p:grpSpPr>
      <p:sp>
        <p:nvSpPr>
          <p:cNvPr id="3920" name="Google Shape;3920;g34368b1692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1" name="Google Shape;3921;g34368b1692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22" name="Google Shape;3922;g34368b1692_0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7" name="Shape 3927"/>
        <p:cNvGrpSpPr/>
        <p:nvPr/>
      </p:nvGrpSpPr>
      <p:grpSpPr>
        <a:xfrm>
          <a:off x="0" y="0"/>
          <a:ext cx="0" cy="0"/>
          <a:chOff x="0" y="0"/>
          <a:chExt cx="0" cy="0"/>
        </a:xfrm>
      </p:grpSpPr>
      <p:sp>
        <p:nvSpPr>
          <p:cNvPr id="3928" name="Google Shape;3928;g34368b1692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9" name="Google Shape;3929;g34368b1692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Walk through the injector</a:t>
            </a:r>
            <a:endParaRPr b="0" i="0" sz="1200" u="none" cap="none" strike="noStrike">
              <a:solidFill>
                <a:schemeClr val="dk1"/>
              </a:solidFill>
              <a:latin typeface="Calibri"/>
              <a:ea typeface="Calibri"/>
              <a:cs typeface="Calibri"/>
              <a:sym typeface="Calibri"/>
            </a:endParaRPr>
          </a:p>
        </p:txBody>
      </p:sp>
      <p:sp>
        <p:nvSpPr>
          <p:cNvPr id="3930" name="Google Shape;3930;g34368b1692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7" name="Shape 3957"/>
        <p:cNvGrpSpPr/>
        <p:nvPr/>
      </p:nvGrpSpPr>
      <p:grpSpPr>
        <a:xfrm>
          <a:off x="0" y="0"/>
          <a:ext cx="0" cy="0"/>
          <a:chOff x="0" y="0"/>
          <a:chExt cx="0" cy="0"/>
        </a:xfrm>
      </p:grpSpPr>
      <p:sp>
        <p:nvSpPr>
          <p:cNvPr id="3958" name="Google Shape;3958;g34368b1692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9" name="Google Shape;3959;g34368b1692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60" name="Google Shape;3960;g34368b1692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7" name="Shape 3967"/>
        <p:cNvGrpSpPr/>
        <p:nvPr/>
      </p:nvGrpSpPr>
      <p:grpSpPr>
        <a:xfrm>
          <a:off x="0" y="0"/>
          <a:ext cx="0" cy="0"/>
          <a:chOff x="0" y="0"/>
          <a:chExt cx="0" cy="0"/>
        </a:xfrm>
      </p:grpSpPr>
      <p:sp>
        <p:nvSpPr>
          <p:cNvPr id="3968" name="Google Shape;3968;g34368b1692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9" name="Google Shape;3969;g34368b1692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70" name="Google Shape;3970;g34368b1692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7" name="Shape 3977"/>
        <p:cNvGrpSpPr/>
        <p:nvPr/>
      </p:nvGrpSpPr>
      <p:grpSpPr>
        <a:xfrm>
          <a:off x="0" y="0"/>
          <a:ext cx="0" cy="0"/>
          <a:chOff x="0" y="0"/>
          <a:chExt cx="0" cy="0"/>
        </a:xfrm>
      </p:grpSpPr>
      <p:sp>
        <p:nvSpPr>
          <p:cNvPr id="3978" name="Google Shape;3978;g34368b1692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9" name="Google Shape;3979;g34368b1692_0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80" name="Google Shape;3980;g34368b1692_0_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8" name="Shape 3988"/>
        <p:cNvGrpSpPr/>
        <p:nvPr/>
      </p:nvGrpSpPr>
      <p:grpSpPr>
        <a:xfrm>
          <a:off x="0" y="0"/>
          <a:ext cx="0" cy="0"/>
          <a:chOff x="0" y="0"/>
          <a:chExt cx="0" cy="0"/>
        </a:xfrm>
      </p:grpSpPr>
      <p:sp>
        <p:nvSpPr>
          <p:cNvPr id="3989" name="Google Shape;3989;g34368b1692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0" name="Google Shape;3990;g34368b1692_0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91" name="Google Shape;3991;g34368b1692_0_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0" name="Shape 4000"/>
        <p:cNvGrpSpPr/>
        <p:nvPr/>
      </p:nvGrpSpPr>
      <p:grpSpPr>
        <a:xfrm>
          <a:off x="0" y="0"/>
          <a:ext cx="0" cy="0"/>
          <a:chOff x="0" y="0"/>
          <a:chExt cx="0" cy="0"/>
        </a:xfrm>
      </p:grpSpPr>
      <p:sp>
        <p:nvSpPr>
          <p:cNvPr id="4001" name="Google Shape;4001;g322dd7aa39_0_3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2" name="Google Shape;4002;g322dd7aa3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6" name="Shape 4006"/>
        <p:cNvGrpSpPr/>
        <p:nvPr/>
      </p:nvGrpSpPr>
      <p:grpSpPr>
        <a:xfrm>
          <a:off x="0" y="0"/>
          <a:ext cx="0" cy="0"/>
          <a:chOff x="0" y="0"/>
          <a:chExt cx="0" cy="0"/>
        </a:xfrm>
      </p:grpSpPr>
      <p:sp>
        <p:nvSpPr>
          <p:cNvPr id="4007" name="Google Shape;4007;g322dd7aa39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8" name="Google Shape;4008;g322dd7aa39_0_3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09" name="Google Shape;4009;g322dd7aa39_0_3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5" name="Shape 4015"/>
        <p:cNvGrpSpPr/>
        <p:nvPr/>
      </p:nvGrpSpPr>
      <p:grpSpPr>
        <a:xfrm>
          <a:off x="0" y="0"/>
          <a:ext cx="0" cy="0"/>
          <a:chOff x="0" y="0"/>
          <a:chExt cx="0" cy="0"/>
        </a:xfrm>
      </p:grpSpPr>
      <p:sp>
        <p:nvSpPr>
          <p:cNvPr id="4016" name="Google Shape;4016;g322dd7aa39_0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7" name="Google Shape;4017;g322dd7aa39_0_3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Calibri"/>
              <a:ea typeface="Calibri"/>
              <a:cs typeface="Calibri"/>
              <a:sym typeface="Calibri"/>
            </a:endParaRPr>
          </a:p>
        </p:txBody>
      </p:sp>
      <p:sp>
        <p:nvSpPr>
          <p:cNvPr id="4018" name="Google Shape;4018;g322dd7aa39_0_330:notes"/>
          <p:cNvSpPr txBox="1"/>
          <p:nvPr>
            <p:ph idx="12" type="sldNum"/>
          </p:nvPr>
        </p:nvSpPr>
        <p:spPr>
          <a:xfrm>
            <a:off x="5909309" y="8685213"/>
            <a:ext cx="9471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8" name="Shape 2028"/>
        <p:cNvGrpSpPr/>
        <p:nvPr/>
      </p:nvGrpSpPr>
      <p:grpSpPr>
        <a:xfrm>
          <a:off x="0" y="0"/>
          <a:ext cx="0" cy="0"/>
          <a:chOff x="0" y="0"/>
          <a:chExt cx="0" cy="0"/>
        </a:xfrm>
      </p:grpSpPr>
      <p:sp>
        <p:nvSpPr>
          <p:cNvPr id="2029" name="Google Shape;2029;g1f0e32aef4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1f0e32aef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5" name="Shape 2205"/>
        <p:cNvGrpSpPr/>
        <p:nvPr/>
      </p:nvGrpSpPr>
      <p:grpSpPr>
        <a:xfrm>
          <a:off x="0" y="0"/>
          <a:ext cx="0" cy="0"/>
          <a:chOff x="0" y="0"/>
          <a:chExt cx="0" cy="0"/>
        </a:xfrm>
      </p:grpSpPr>
      <p:sp>
        <p:nvSpPr>
          <p:cNvPr id="2206" name="Google Shape;2206;g45766e6ea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45766e6e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1" name="Shape 4031"/>
        <p:cNvGrpSpPr/>
        <p:nvPr/>
      </p:nvGrpSpPr>
      <p:grpSpPr>
        <a:xfrm>
          <a:off x="0" y="0"/>
          <a:ext cx="0" cy="0"/>
          <a:chOff x="0" y="0"/>
          <a:chExt cx="0" cy="0"/>
        </a:xfrm>
      </p:grpSpPr>
      <p:sp>
        <p:nvSpPr>
          <p:cNvPr id="4032" name="Google Shape;4032;g322dd7aa39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3" name="Google Shape;4033;g322dd7aa39_0_3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Calibri"/>
              <a:ea typeface="Calibri"/>
              <a:cs typeface="Calibri"/>
              <a:sym typeface="Calibri"/>
            </a:endParaRPr>
          </a:p>
        </p:txBody>
      </p:sp>
      <p:sp>
        <p:nvSpPr>
          <p:cNvPr id="4034" name="Google Shape;4034;g322dd7aa39_0_345:notes"/>
          <p:cNvSpPr txBox="1"/>
          <p:nvPr>
            <p:ph idx="12" type="sldNum"/>
          </p:nvPr>
        </p:nvSpPr>
        <p:spPr>
          <a:xfrm>
            <a:off x="5909309" y="8685213"/>
            <a:ext cx="9471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7" name="Shape 4067"/>
        <p:cNvGrpSpPr/>
        <p:nvPr/>
      </p:nvGrpSpPr>
      <p:grpSpPr>
        <a:xfrm>
          <a:off x="0" y="0"/>
          <a:ext cx="0" cy="0"/>
          <a:chOff x="0" y="0"/>
          <a:chExt cx="0" cy="0"/>
        </a:xfrm>
      </p:grpSpPr>
      <p:sp>
        <p:nvSpPr>
          <p:cNvPr id="4068" name="Google Shape;4068;g322dd7aa39_0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9" name="Google Shape;4069;g322dd7aa39_0_3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Calibri"/>
              <a:ea typeface="Calibri"/>
              <a:cs typeface="Calibri"/>
              <a:sym typeface="Calibri"/>
            </a:endParaRPr>
          </a:p>
        </p:txBody>
      </p:sp>
      <p:sp>
        <p:nvSpPr>
          <p:cNvPr id="4070" name="Google Shape;4070;g322dd7aa39_0_380:notes"/>
          <p:cNvSpPr txBox="1"/>
          <p:nvPr>
            <p:ph idx="12" type="sldNum"/>
          </p:nvPr>
        </p:nvSpPr>
        <p:spPr>
          <a:xfrm>
            <a:off x="5909309" y="8685213"/>
            <a:ext cx="9471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1" name="Shape 4081"/>
        <p:cNvGrpSpPr/>
        <p:nvPr/>
      </p:nvGrpSpPr>
      <p:grpSpPr>
        <a:xfrm>
          <a:off x="0" y="0"/>
          <a:ext cx="0" cy="0"/>
          <a:chOff x="0" y="0"/>
          <a:chExt cx="0" cy="0"/>
        </a:xfrm>
      </p:grpSpPr>
      <p:sp>
        <p:nvSpPr>
          <p:cNvPr id="4082" name="Google Shape;4082;g322dd7aa39_0_393:notes"/>
          <p:cNvSpPr txBox="1"/>
          <p:nvPr>
            <p:ph idx="1" type="body"/>
          </p:nvPr>
        </p:nvSpPr>
        <p:spPr>
          <a:xfrm>
            <a:off x="643217" y="4136859"/>
            <a:ext cx="5142900" cy="3918000"/>
          </a:xfrm>
          <a:prstGeom prst="rect">
            <a:avLst/>
          </a:prstGeom>
          <a:noFill/>
          <a:ln>
            <a:noFill/>
          </a:ln>
        </p:spPr>
        <p:txBody>
          <a:bodyPr anchorCtr="0" anchor="ctr" bIns="81225" lIns="81225" spcFirstLastPara="1" rIns="81225" wrap="square" tIns="812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083" name="Google Shape;4083;g322dd7aa39_0_393: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0" name="Shape 2210"/>
        <p:cNvGrpSpPr/>
        <p:nvPr/>
      </p:nvGrpSpPr>
      <p:grpSpPr>
        <a:xfrm>
          <a:off x="0" y="0"/>
          <a:ext cx="0" cy="0"/>
          <a:chOff x="0" y="0"/>
          <a:chExt cx="0" cy="0"/>
        </a:xfrm>
      </p:grpSpPr>
      <p:sp>
        <p:nvSpPr>
          <p:cNvPr id="2211" name="Google Shape;2211;g45766e6eaf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45766e6ea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6" name="Shape 2216"/>
        <p:cNvGrpSpPr/>
        <p:nvPr/>
      </p:nvGrpSpPr>
      <p:grpSpPr>
        <a:xfrm>
          <a:off x="0" y="0"/>
          <a:ext cx="0" cy="0"/>
          <a:chOff x="0" y="0"/>
          <a:chExt cx="0" cy="0"/>
        </a:xfrm>
      </p:grpSpPr>
      <p:sp>
        <p:nvSpPr>
          <p:cNvPr id="2217" name="Google Shape;2217;g30fc894f5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30fc894f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Section 2 - Routing</a:t>
            </a:r>
            <a:endParaRPr/>
          </a:p>
          <a:p>
            <a:pPr indent="0" lvl="0" marL="0" rtl="0" algn="l">
              <a:spcBef>
                <a:spcPts val="0"/>
              </a:spcBef>
              <a:spcAft>
                <a:spcPts val="0"/>
              </a:spcAft>
              <a:buClr>
                <a:schemeClr val="dk1"/>
              </a:buClr>
              <a:buSzPts val="1100"/>
              <a:buFont typeface="Arial"/>
              <a:buNone/>
            </a:pPr>
            <a:r>
              <a:rPr lang="en"/>
              <a:t>Perceived performance - preload strategies</a:t>
            </a:r>
            <a:endParaRPr/>
          </a:p>
          <a:p>
            <a:pPr indent="0" lvl="0" marL="0" rtl="0" algn="l">
              <a:spcBef>
                <a:spcPts val="0"/>
              </a:spcBef>
              <a:spcAft>
                <a:spcPts val="0"/>
              </a:spcAft>
              <a:buClr>
                <a:schemeClr val="dk1"/>
              </a:buClr>
              <a:buSzPts val="1100"/>
              <a:buFont typeface="Arial"/>
              <a:buNone/>
            </a:pPr>
            <a:r>
              <a:rPr lang="en"/>
              <a:t>Save on Leave and Role based views - guards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4" name="Shape 2224"/>
        <p:cNvGrpSpPr/>
        <p:nvPr/>
      </p:nvGrpSpPr>
      <p:grpSpPr>
        <a:xfrm>
          <a:off x="0" y="0"/>
          <a:ext cx="0" cy="0"/>
          <a:chOff x="0" y="0"/>
          <a:chExt cx="0" cy="0"/>
        </a:xfrm>
      </p:grpSpPr>
      <p:sp>
        <p:nvSpPr>
          <p:cNvPr id="2225" name="Google Shape;2225;g45809f189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45809f18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Section 2 - Routing</a:t>
            </a:r>
            <a:endParaRPr/>
          </a:p>
          <a:p>
            <a:pPr indent="0" lvl="0" marL="0" rtl="0" algn="l">
              <a:spcBef>
                <a:spcPts val="0"/>
              </a:spcBef>
              <a:spcAft>
                <a:spcPts val="0"/>
              </a:spcAft>
              <a:buClr>
                <a:schemeClr val="dk1"/>
              </a:buClr>
              <a:buSzPts val="1100"/>
              <a:buFont typeface="Arial"/>
              <a:buNone/>
            </a:pPr>
            <a:r>
              <a:rPr lang="en"/>
              <a:t>Perceived performance - preload strategies</a:t>
            </a:r>
            <a:endParaRPr/>
          </a:p>
          <a:p>
            <a:pPr indent="0" lvl="0" marL="0" rtl="0" algn="l">
              <a:spcBef>
                <a:spcPts val="0"/>
              </a:spcBef>
              <a:spcAft>
                <a:spcPts val="0"/>
              </a:spcAft>
              <a:buClr>
                <a:schemeClr val="dk1"/>
              </a:buClr>
              <a:buSzPts val="1100"/>
              <a:buFont typeface="Arial"/>
              <a:buNone/>
            </a:pPr>
            <a:r>
              <a:rPr lang="en"/>
              <a:t>Save on Leave and Role based views - guards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0" name="Shape 2230"/>
        <p:cNvGrpSpPr/>
        <p:nvPr/>
      </p:nvGrpSpPr>
      <p:grpSpPr>
        <a:xfrm>
          <a:off x="0" y="0"/>
          <a:ext cx="0" cy="0"/>
          <a:chOff x="0" y="0"/>
          <a:chExt cx="0" cy="0"/>
        </a:xfrm>
      </p:grpSpPr>
      <p:sp>
        <p:nvSpPr>
          <p:cNvPr id="2231" name="Google Shape;2231;g30fc894f54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30fc894f5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7" name="Shape 2237"/>
        <p:cNvGrpSpPr/>
        <p:nvPr/>
      </p:nvGrpSpPr>
      <p:grpSpPr>
        <a:xfrm>
          <a:off x="0" y="0"/>
          <a:ext cx="0" cy="0"/>
          <a:chOff x="0" y="0"/>
          <a:chExt cx="0" cy="0"/>
        </a:xfrm>
      </p:grpSpPr>
      <p:sp>
        <p:nvSpPr>
          <p:cNvPr id="2238" name="Google Shape;2238;g322dd7aa39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9" name="Google Shape;2239;g322dd7aa39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2240" name="Google Shape;2240;g322dd7aa39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4" name="Shape 2244"/>
        <p:cNvGrpSpPr/>
        <p:nvPr/>
      </p:nvGrpSpPr>
      <p:grpSpPr>
        <a:xfrm>
          <a:off x="0" y="0"/>
          <a:ext cx="0" cy="0"/>
          <a:chOff x="0" y="0"/>
          <a:chExt cx="0" cy="0"/>
        </a:xfrm>
      </p:grpSpPr>
      <p:sp>
        <p:nvSpPr>
          <p:cNvPr id="2245" name="Google Shape;2245;g322dd7aa39_0_34:notes"/>
          <p:cNvSpPr txBox="1"/>
          <p:nvPr>
            <p:ph idx="1" type="body"/>
          </p:nvPr>
        </p:nvSpPr>
        <p:spPr>
          <a:xfrm>
            <a:off x="686098" y="4343703"/>
            <a:ext cx="5485800" cy="4113900"/>
          </a:xfrm>
          <a:prstGeom prst="rect">
            <a:avLst/>
          </a:prstGeom>
          <a:noFill/>
          <a:ln>
            <a:noFill/>
          </a:ln>
        </p:spPr>
        <p:txBody>
          <a:bodyPr anchorCtr="0" anchor="ctr" bIns="86175" lIns="86175" spcFirstLastPara="1" rIns="86175" wrap="square" tIns="86175">
            <a:noAutofit/>
          </a:bodyPr>
          <a:lstStyle/>
          <a:p>
            <a:pPr indent="0" lvl="0" marL="0" rtl="0" algn="l">
              <a:spcBef>
                <a:spcPts val="0"/>
              </a:spcBef>
              <a:spcAft>
                <a:spcPts val="0"/>
              </a:spcAft>
              <a:buNone/>
            </a:pPr>
            <a:r>
              <a:t/>
            </a:r>
            <a:endParaRPr/>
          </a:p>
        </p:txBody>
      </p:sp>
      <p:sp>
        <p:nvSpPr>
          <p:cNvPr id="2246" name="Google Shape;2246;g322dd7aa39_0_34: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3" name="Shape 2253"/>
        <p:cNvGrpSpPr/>
        <p:nvPr/>
      </p:nvGrpSpPr>
      <p:grpSpPr>
        <a:xfrm>
          <a:off x="0" y="0"/>
          <a:ext cx="0" cy="0"/>
          <a:chOff x="0" y="0"/>
          <a:chExt cx="0" cy="0"/>
        </a:xfrm>
      </p:grpSpPr>
      <p:sp>
        <p:nvSpPr>
          <p:cNvPr id="2254" name="Google Shape;2254;g322dd7aa39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5" name="Google Shape;2255;g322dd7aa39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56" name="Google Shape;2256;g322dd7aa39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322dd7aa39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7" name="Google Shape;2267;g322dd7aa39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68" name="Google Shape;2268;g322dd7aa39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0" name="Shape 2280"/>
        <p:cNvGrpSpPr/>
        <p:nvPr/>
      </p:nvGrpSpPr>
      <p:grpSpPr>
        <a:xfrm>
          <a:off x="0" y="0"/>
          <a:ext cx="0" cy="0"/>
          <a:chOff x="0" y="0"/>
          <a:chExt cx="0" cy="0"/>
        </a:xfrm>
      </p:grpSpPr>
      <p:sp>
        <p:nvSpPr>
          <p:cNvPr id="2281" name="Google Shape;2281;g3621c023b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2" name="Google Shape;2282;g3621c023b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83" name="Google Shape;2283;g3621c023b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4" name="Shape 2034"/>
        <p:cNvGrpSpPr/>
        <p:nvPr/>
      </p:nvGrpSpPr>
      <p:grpSpPr>
        <a:xfrm>
          <a:off x="0" y="0"/>
          <a:ext cx="0" cy="0"/>
          <a:chOff x="0" y="0"/>
          <a:chExt cx="0" cy="0"/>
        </a:xfrm>
      </p:grpSpPr>
      <p:sp>
        <p:nvSpPr>
          <p:cNvPr id="2035" name="Google Shape;2035;g1d579493d0_6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1d579493d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Scenario Driven Architecture</a:t>
            </a:r>
            <a:endParaRPr b="1"/>
          </a:p>
          <a:p>
            <a:pPr indent="0" lvl="0" marL="0" rtl="0" algn="l">
              <a:spcBef>
                <a:spcPts val="600"/>
              </a:spcBef>
              <a:spcAft>
                <a:spcPts val="0"/>
              </a:spcAft>
              <a:buNone/>
            </a:pPr>
            <a:r>
              <a:rPr lang="en"/>
              <a:t>Section Planning - 1 hour</a:t>
            </a:r>
            <a:endParaRPr/>
          </a:p>
          <a:p>
            <a:pPr indent="-317500" lvl="0" marL="457200" rtl="0" algn="l">
              <a:spcBef>
                <a:spcPts val="600"/>
              </a:spcBef>
              <a:spcAft>
                <a:spcPts val="0"/>
              </a:spcAft>
              <a:buSzPts val="1400"/>
              <a:buChar char="-"/>
            </a:pPr>
            <a:r>
              <a:rPr lang="en"/>
              <a:t>Slipstreaming (tools and installs)</a:t>
            </a:r>
            <a:endParaRPr/>
          </a:p>
          <a:p>
            <a:pPr indent="-317500" lvl="0" marL="457200" rtl="0" algn="l">
              <a:spcBef>
                <a:spcPts val="0"/>
              </a:spcBef>
              <a:spcAft>
                <a:spcPts val="0"/>
              </a:spcAft>
              <a:buSzPts val="1400"/>
              <a:buChar char="-"/>
            </a:pPr>
            <a:r>
              <a:rPr lang="en"/>
              <a:t>Planning arch - questions to ask (what should you ask and have up front?)</a:t>
            </a:r>
            <a:endParaRPr/>
          </a:p>
          <a:p>
            <a:pPr indent="0" lvl="0" marL="0" rtl="0" algn="l">
              <a:spcBef>
                <a:spcPts val="600"/>
              </a:spcBef>
              <a:spcAft>
                <a:spcPts val="0"/>
              </a:spcAft>
              <a:buNone/>
            </a:pPr>
            <a:r>
              <a:rPr lang="en"/>
              <a:t>Section 2 - Routing - 1 hour</a:t>
            </a:r>
            <a:endParaRPr/>
          </a:p>
          <a:p>
            <a:pPr indent="-317500" lvl="0" marL="457200" rtl="0" algn="l">
              <a:spcBef>
                <a:spcPts val="600"/>
              </a:spcBef>
              <a:spcAft>
                <a:spcPts val="0"/>
              </a:spcAft>
              <a:buSzPts val="1400"/>
              <a:buChar char="-"/>
            </a:pPr>
            <a:r>
              <a:rPr lang="en"/>
              <a:t>Perceived performance - preload strategies</a:t>
            </a:r>
            <a:endParaRPr/>
          </a:p>
          <a:p>
            <a:pPr indent="-317500" lvl="0" marL="457200" rtl="0" algn="l">
              <a:spcBef>
                <a:spcPts val="0"/>
              </a:spcBef>
              <a:spcAft>
                <a:spcPts val="0"/>
              </a:spcAft>
              <a:buSzPts val="1400"/>
              <a:buChar char="-"/>
            </a:pPr>
            <a:r>
              <a:rPr lang="en"/>
              <a:t>Save on Leave and Role based views - guards</a:t>
            </a:r>
            <a:endParaRPr/>
          </a:p>
          <a:p>
            <a:pPr indent="0" lvl="0" marL="0" rtl="0" algn="l">
              <a:spcBef>
                <a:spcPts val="600"/>
              </a:spcBef>
              <a:spcAft>
                <a:spcPts val="0"/>
              </a:spcAft>
              <a:buNone/>
            </a:pPr>
            <a:r>
              <a:rPr lang="en"/>
              <a:t>Section 3 - How Do I Organize My App? - 1 hour</a:t>
            </a:r>
            <a:endParaRPr/>
          </a:p>
          <a:p>
            <a:pPr indent="-317500" lvl="0" marL="457200" rtl="0" algn="l">
              <a:spcBef>
                <a:spcPts val="600"/>
              </a:spcBef>
              <a:spcAft>
                <a:spcPts val="0"/>
              </a:spcAft>
              <a:buSzPts val="1400"/>
              <a:buChar char="-"/>
            </a:pPr>
            <a:r>
              <a:rPr lang="en"/>
              <a:t>Features and Modules and Libraries</a:t>
            </a:r>
            <a:endParaRPr/>
          </a:p>
          <a:p>
            <a:pPr indent="-317500" lvl="0" marL="457200" rtl="0" algn="l">
              <a:spcBef>
                <a:spcPts val="0"/>
              </a:spcBef>
              <a:spcAft>
                <a:spcPts val="0"/>
              </a:spcAft>
              <a:buSzPts val="1400"/>
              <a:buChar char="-"/>
            </a:pPr>
            <a:r>
              <a:rPr lang="en"/>
              <a:t>How do create re-usuable shared libraries</a:t>
            </a:r>
            <a:endParaRPr/>
          </a:p>
          <a:p>
            <a:pPr indent="0" lvl="0" marL="0" rtl="0" algn="l">
              <a:spcBef>
                <a:spcPts val="600"/>
              </a:spcBef>
              <a:spcAft>
                <a:spcPts val="0"/>
              </a:spcAft>
              <a:buNone/>
            </a:pPr>
            <a:r>
              <a:rPr lang="en"/>
              <a:t>Section 4 - Structuring components - 1:15 hour</a:t>
            </a:r>
            <a:endParaRPr/>
          </a:p>
          <a:p>
            <a:pPr indent="-317500" lvl="0" marL="457200" rtl="0" algn="l">
              <a:spcBef>
                <a:spcPts val="600"/>
              </a:spcBef>
              <a:spcAft>
                <a:spcPts val="0"/>
              </a:spcAft>
              <a:buSzPts val="1400"/>
              <a:buChar char="-"/>
            </a:pPr>
            <a:r>
              <a:rPr lang="en"/>
              <a:t>Container/Presenter vs not </a:t>
            </a:r>
            <a:endParaRPr/>
          </a:p>
          <a:p>
            <a:pPr indent="-317500" lvl="0" marL="457200" rtl="0" algn="l">
              <a:spcBef>
                <a:spcPts val="0"/>
              </a:spcBef>
              <a:spcAft>
                <a:spcPts val="0"/>
              </a:spcAft>
              <a:buSzPts val="1400"/>
              <a:buChar char="-"/>
            </a:pPr>
            <a:r>
              <a:rPr lang="en"/>
              <a:t>Component communication with RxJS</a:t>
            </a:r>
            <a:endParaRPr/>
          </a:p>
          <a:p>
            <a:pPr indent="-317500" lvl="0" marL="457200" rtl="0" algn="l">
              <a:spcBef>
                <a:spcPts val="0"/>
              </a:spcBef>
              <a:spcAft>
                <a:spcPts val="0"/>
              </a:spcAft>
              <a:buSzPts val="1400"/>
              <a:buChar char="-"/>
            </a:pPr>
            <a:r>
              <a:rPr lang="en"/>
              <a:t>Assembling ViewModels from your data (map, switch,merge, etc)</a:t>
            </a:r>
            <a:endParaRPr/>
          </a:p>
          <a:p>
            <a:pPr indent="-317500" lvl="0" marL="457200" rtl="0" algn="l">
              <a:spcBef>
                <a:spcPts val="0"/>
              </a:spcBef>
              <a:spcAft>
                <a:spcPts val="0"/>
              </a:spcAft>
              <a:buSzPts val="1400"/>
              <a:buChar char="-"/>
            </a:pPr>
            <a:r>
              <a:rPr lang="en"/>
              <a:t>Event bus</a:t>
            </a:r>
            <a:endParaRPr/>
          </a:p>
          <a:p>
            <a:pPr indent="0" lvl="0" marL="0" rtl="0" algn="l">
              <a:spcBef>
                <a:spcPts val="600"/>
              </a:spcBef>
              <a:spcAft>
                <a:spcPts val="0"/>
              </a:spcAft>
              <a:buNone/>
            </a:pPr>
            <a:r>
              <a:rPr lang="en"/>
              <a:t>Section 5 - State management - 1:15 hour</a:t>
            </a:r>
            <a:endParaRPr/>
          </a:p>
          <a:p>
            <a:pPr indent="-317500" lvl="0" marL="457200" rtl="0" algn="l">
              <a:spcBef>
                <a:spcPts val="600"/>
              </a:spcBef>
              <a:spcAft>
                <a:spcPts val="0"/>
              </a:spcAft>
              <a:buSzPts val="1400"/>
              <a:buChar char="-"/>
            </a:pPr>
            <a:r>
              <a:rPr lang="en"/>
              <a:t>Why do we need state mgt?</a:t>
            </a:r>
            <a:endParaRPr/>
          </a:p>
          <a:p>
            <a:pPr indent="-317500" lvl="0" marL="457200" rtl="0" algn="l">
              <a:spcBef>
                <a:spcPts val="0"/>
              </a:spcBef>
              <a:spcAft>
                <a:spcPts val="0"/>
              </a:spcAft>
              <a:buSzPts val="1400"/>
              <a:buChar char="-"/>
            </a:pPr>
            <a:r>
              <a:rPr lang="en"/>
              <a:t>Using services</a:t>
            </a:r>
            <a:endParaRPr/>
          </a:p>
          <a:p>
            <a:pPr indent="-317500" lvl="0" marL="457200" rtl="0" algn="l">
              <a:spcBef>
                <a:spcPts val="0"/>
              </a:spcBef>
              <a:spcAft>
                <a:spcPts val="0"/>
              </a:spcAft>
              <a:buSzPts val="1400"/>
              <a:buChar char="-"/>
            </a:pPr>
            <a:r>
              <a:rPr lang="en"/>
              <a:t>Redux pattern</a:t>
            </a:r>
            <a:endParaRPr/>
          </a:p>
          <a:p>
            <a:pPr indent="-317500" lvl="0" marL="457200" rtl="0" algn="l">
              <a:spcBef>
                <a:spcPts val="0"/>
              </a:spcBef>
              <a:spcAft>
                <a:spcPts val="0"/>
              </a:spcAft>
              <a:buSzPts val="1400"/>
              <a:buChar char="-"/>
            </a:pPr>
            <a:r>
              <a:rPr lang="en"/>
              <a:t>ngrx-data</a:t>
            </a:r>
            <a:endParaRPr/>
          </a:p>
          <a:p>
            <a:pPr indent="0" lvl="0" marL="0" rtl="0" algn="l">
              <a:spcBef>
                <a:spcPts val="600"/>
              </a:spcBef>
              <a:spcAft>
                <a:spcPts val="0"/>
              </a:spcAft>
              <a:buNone/>
            </a:pPr>
            <a:r>
              <a:rPr lang="en"/>
              <a:t>Section 6 - Optimize &amp; Deploy - 30 minutes tops</a:t>
            </a:r>
            <a:endParaRPr/>
          </a:p>
          <a:p>
            <a:pPr indent="-317500" lvl="0" marL="457200" rtl="0" algn="l">
              <a:spcBef>
                <a:spcPts val="600"/>
              </a:spcBef>
              <a:spcAft>
                <a:spcPts val="0"/>
              </a:spcAft>
              <a:buSzPts val="1400"/>
              <a:buChar char="-"/>
            </a:pPr>
            <a:r>
              <a:rPr lang="en"/>
              <a:t>How do I get my app to the cloud?</a:t>
            </a:r>
            <a:endParaRPr/>
          </a:p>
          <a:p>
            <a:pPr indent="-317500" lvl="0" marL="457200" rtl="0" algn="l">
              <a:spcBef>
                <a:spcPts val="0"/>
              </a:spcBef>
              <a:spcAft>
                <a:spcPts val="0"/>
              </a:spcAft>
              <a:buSzPts val="1400"/>
              <a:buChar char="-"/>
            </a:pPr>
            <a:r>
              <a:rPr lang="en"/>
              <a:t>No docker vs Docker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2" name="Shape 2292"/>
        <p:cNvGrpSpPr/>
        <p:nvPr/>
      </p:nvGrpSpPr>
      <p:grpSpPr>
        <a:xfrm>
          <a:off x="0" y="0"/>
          <a:ext cx="0" cy="0"/>
          <a:chOff x="0" y="0"/>
          <a:chExt cx="0" cy="0"/>
        </a:xfrm>
      </p:grpSpPr>
      <p:sp>
        <p:nvSpPr>
          <p:cNvPr id="2293" name="Google Shape;2293;g30fc894f54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4" name="Google Shape;2294;g30fc894f54_0_2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2295" name="Google Shape;2295;g30fc894f54_0_2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Google Shape;2300;g30fc894f54_0_221:notes"/>
          <p:cNvSpPr txBox="1"/>
          <p:nvPr>
            <p:ph idx="1" type="body"/>
          </p:nvPr>
        </p:nvSpPr>
        <p:spPr>
          <a:xfrm>
            <a:off x="686098" y="4343703"/>
            <a:ext cx="5485800" cy="4113900"/>
          </a:xfrm>
          <a:prstGeom prst="rect">
            <a:avLst/>
          </a:prstGeom>
          <a:noFill/>
          <a:ln>
            <a:noFill/>
          </a:ln>
        </p:spPr>
        <p:txBody>
          <a:bodyPr anchorCtr="0" anchor="ctr" bIns="86175" lIns="86175" spcFirstLastPara="1" rIns="86175" wrap="square" tIns="86175">
            <a:noAutofit/>
          </a:bodyPr>
          <a:lstStyle/>
          <a:p>
            <a:pPr indent="0" lvl="0" marL="0" rtl="0" algn="l">
              <a:spcBef>
                <a:spcPts val="0"/>
              </a:spcBef>
              <a:spcAft>
                <a:spcPts val="0"/>
              </a:spcAft>
              <a:buNone/>
            </a:pPr>
            <a:r>
              <a:t/>
            </a:r>
            <a:endParaRPr/>
          </a:p>
        </p:txBody>
      </p:sp>
      <p:sp>
        <p:nvSpPr>
          <p:cNvPr id="2301" name="Google Shape;2301;g30fc894f54_0_221: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4" name="Shape 2314"/>
        <p:cNvGrpSpPr/>
        <p:nvPr/>
      </p:nvGrpSpPr>
      <p:grpSpPr>
        <a:xfrm>
          <a:off x="0" y="0"/>
          <a:ext cx="0" cy="0"/>
          <a:chOff x="0" y="0"/>
          <a:chExt cx="0" cy="0"/>
        </a:xfrm>
      </p:grpSpPr>
      <p:sp>
        <p:nvSpPr>
          <p:cNvPr id="2315" name="Google Shape;2315;g30fc894f54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6" name="Google Shape;2316;g30fc894f54_0_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17" name="Google Shape;2317;g30fc894f54_0_2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5" name="Shape 2325"/>
        <p:cNvGrpSpPr/>
        <p:nvPr/>
      </p:nvGrpSpPr>
      <p:grpSpPr>
        <a:xfrm>
          <a:off x="0" y="0"/>
          <a:ext cx="0" cy="0"/>
          <a:chOff x="0" y="0"/>
          <a:chExt cx="0" cy="0"/>
        </a:xfrm>
      </p:grpSpPr>
      <p:sp>
        <p:nvSpPr>
          <p:cNvPr id="2326" name="Google Shape;2326;g30fc894f54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7" name="Google Shape;2327;g30fc894f54_0_2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28" name="Google Shape;2328;g30fc894f54_0_2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6" name="Shape 2336"/>
        <p:cNvGrpSpPr/>
        <p:nvPr/>
      </p:nvGrpSpPr>
      <p:grpSpPr>
        <a:xfrm>
          <a:off x="0" y="0"/>
          <a:ext cx="0" cy="0"/>
          <a:chOff x="0" y="0"/>
          <a:chExt cx="0" cy="0"/>
        </a:xfrm>
      </p:grpSpPr>
      <p:sp>
        <p:nvSpPr>
          <p:cNvPr id="2337" name="Google Shape;2337;g30fc894f54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8" name="Google Shape;2338;g30fc894f54_0_2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39" name="Google Shape;2339;g30fc894f54_0_2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5" name="Shape 2345"/>
        <p:cNvGrpSpPr/>
        <p:nvPr/>
      </p:nvGrpSpPr>
      <p:grpSpPr>
        <a:xfrm>
          <a:off x="0" y="0"/>
          <a:ext cx="0" cy="0"/>
          <a:chOff x="0" y="0"/>
          <a:chExt cx="0" cy="0"/>
        </a:xfrm>
      </p:grpSpPr>
      <p:sp>
        <p:nvSpPr>
          <p:cNvPr id="2346" name="Google Shape;2346;g322dd7aa39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7" name="Google Shape;2347;g322dd7aa39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2348" name="Google Shape;2348;g322dd7aa39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2" name="Shape 2352"/>
        <p:cNvGrpSpPr/>
        <p:nvPr/>
      </p:nvGrpSpPr>
      <p:grpSpPr>
        <a:xfrm>
          <a:off x="0" y="0"/>
          <a:ext cx="0" cy="0"/>
          <a:chOff x="0" y="0"/>
          <a:chExt cx="0" cy="0"/>
        </a:xfrm>
      </p:grpSpPr>
      <p:sp>
        <p:nvSpPr>
          <p:cNvPr id="2353" name="Google Shape;2353;g34368b169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4" name="Google Shape;2354;g34368b1692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2355" name="Google Shape;2355;g34368b1692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4" name="Shape 2364"/>
        <p:cNvGrpSpPr/>
        <p:nvPr/>
      </p:nvGrpSpPr>
      <p:grpSpPr>
        <a:xfrm>
          <a:off x="0" y="0"/>
          <a:ext cx="0" cy="0"/>
          <a:chOff x="0" y="0"/>
          <a:chExt cx="0" cy="0"/>
        </a:xfrm>
      </p:grpSpPr>
      <p:sp>
        <p:nvSpPr>
          <p:cNvPr id="2365" name="Google Shape;2365;g322dd7aa39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322dd7aa3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Google Shape;2375;g322dd7aa39_0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322dd7aa3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3" name="Shape 2383"/>
        <p:cNvGrpSpPr/>
        <p:nvPr/>
      </p:nvGrpSpPr>
      <p:grpSpPr>
        <a:xfrm>
          <a:off x="0" y="0"/>
          <a:ext cx="0" cy="0"/>
          <a:chOff x="0" y="0"/>
          <a:chExt cx="0" cy="0"/>
        </a:xfrm>
      </p:grpSpPr>
      <p:sp>
        <p:nvSpPr>
          <p:cNvPr id="2384" name="Google Shape;2384;g45766e6eaf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45766e6ea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Section 3 - How Do I Organize My App?</a:t>
            </a:r>
            <a:endParaRPr/>
          </a:p>
          <a:p>
            <a:pPr indent="0" lvl="0" marL="0" rtl="0" algn="l">
              <a:spcBef>
                <a:spcPts val="0"/>
              </a:spcBef>
              <a:spcAft>
                <a:spcPts val="0"/>
              </a:spcAft>
              <a:buClr>
                <a:schemeClr val="dk1"/>
              </a:buClr>
              <a:buSzPts val="1100"/>
              <a:buFont typeface="Arial"/>
              <a:buNone/>
            </a:pPr>
            <a:r>
              <a:rPr lang="en"/>
              <a:t>Features and Modules and Libraries</a:t>
            </a:r>
            <a:endParaRPr/>
          </a:p>
          <a:p>
            <a:pPr indent="0" lvl="0" marL="0" rtl="0" algn="l">
              <a:spcBef>
                <a:spcPts val="0"/>
              </a:spcBef>
              <a:spcAft>
                <a:spcPts val="0"/>
              </a:spcAft>
              <a:buClr>
                <a:schemeClr val="dk1"/>
              </a:buClr>
              <a:buSzPts val="1100"/>
              <a:buFont typeface="Arial"/>
              <a:buNone/>
            </a:pPr>
            <a:r>
              <a:rPr lang="en"/>
              <a:t>How do create re-usuable shared libraries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0" name="Shape 2040"/>
        <p:cNvGrpSpPr/>
        <p:nvPr/>
      </p:nvGrpSpPr>
      <p:grpSpPr>
        <a:xfrm>
          <a:off x="0" y="0"/>
          <a:ext cx="0" cy="0"/>
          <a:chOff x="0" y="0"/>
          <a:chExt cx="0" cy="0"/>
        </a:xfrm>
      </p:grpSpPr>
      <p:sp>
        <p:nvSpPr>
          <p:cNvPr id="2041" name="Google Shape;2041;g30fc894f54_0_3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30fc894f54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1" name="Shape 2391"/>
        <p:cNvGrpSpPr/>
        <p:nvPr/>
      </p:nvGrpSpPr>
      <p:grpSpPr>
        <a:xfrm>
          <a:off x="0" y="0"/>
          <a:ext cx="0" cy="0"/>
          <a:chOff x="0" y="0"/>
          <a:chExt cx="0" cy="0"/>
        </a:xfrm>
      </p:grpSpPr>
      <p:sp>
        <p:nvSpPr>
          <p:cNvPr id="2392" name="Google Shape;2392;g45809f1893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45809f189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Section 3 - How Do I Organize My App?</a:t>
            </a:r>
            <a:endParaRPr/>
          </a:p>
          <a:p>
            <a:pPr indent="0" lvl="0" marL="0" rtl="0" algn="l">
              <a:spcBef>
                <a:spcPts val="0"/>
              </a:spcBef>
              <a:spcAft>
                <a:spcPts val="0"/>
              </a:spcAft>
              <a:buClr>
                <a:schemeClr val="dk1"/>
              </a:buClr>
              <a:buSzPts val="1100"/>
              <a:buFont typeface="Arial"/>
              <a:buNone/>
            </a:pPr>
            <a:r>
              <a:rPr lang="en"/>
              <a:t>Features and Modules and Libraries</a:t>
            </a:r>
            <a:endParaRPr/>
          </a:p>
          <a:p>
            <a:pPr indent="0" lvl="0" marL="0" rtl="0" algn="l">
              <a:spcBef>
                <a:spcPts val="0"/>
              </a:spcBef>
              <a:spcAft>
                <a:spcPts val="0"/>
              </a:spcAft>
              <a:buClr>
                <a:schemeClr val="dk1"/>
              </a:buClr>
              <a:buSzPts val="1100"/>
              <a:buFont typeface="Arial"/>
              <a:buNone/>
            </a:pPr>
            <a:r>
              <a:rPr lang="en"/>
              <a:t>How do create re-usuable shared libraries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7" name="Shape 2397"/>
        <p:cNvGrpSpPr/>
        <p:nvPr/>
      </p:nvGrpSpPr>
      <p:grpSpPr>
        <a:xfrm>
          <a:off x="0" y="0"/>
          <a:ext cx="0" cy="0"/>
          <a:chOff x="0" y="0"/>
          <a:chExt cx="0" cy="0"/>
        </a:xfrm>
      </p:grpSpPr>
      <p:sp>
        <p:nvSpPr>
          <p:cNvPr id="2398" name="Google Shape;2398;g46baf85b7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9" name="Google Shape;2399;g46baf85b7f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00" name="Google Shape;2400;g46baf85b7f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5" name="Shape 2405"/>
        <p:cNvGrpSpPr/>
        <p:nvPr/>
      </p:nvGrpSpPr>
      <p:grpSpPr>
        <a:xfrm>
          <a:off x="0" y="0"/>
          <a:ext cx="0" cy="0"/>
          <a:chOff x="0" y="0"/>
          <a:chExt cx="0" cy="0"/>
        </a:xfrm>
      </p:grpSpPr>
      <p:sp>
        <p:nvSpPr>
          <p:cNvPr id="2406" name="Google Shape;2406;g30fc894f54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7" name="Google Shape;2407;g30fc894f54_0_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08" name="Google Shape;2408;g30fc894f54_0_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3" name="Shape 2413"/>
        <p:cNvGrpSpPr/>
        <p:nvPr/>
      </p:nvGrpSpPr>
      <p:grpSpPr>
        <a:xfrm>
          <a:off x="0" y="0"/>
          <a:ext cx="0" cy="0"/>
          <a:chOff x="0" y="0"/>
          <a:chExt cx="0" cy="0"/>
        </a:xfrm>
      </p:grpSpPr>
      <p:sp>
        <p:nvSpPr>
          <p:cNvPr id="2414" name="Google Shape;2414;g30fc894f54_0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5" name="Google Shape;2415;g30fc894f54_0_3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16" name="Google Shape;2416;g30fc894f54_0_3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0" name="Shape 2430"/>
        <p:cNvGrpSpPr/>
        <p:nvPr/>
      </p:nvGrpSpPr>
      <p:grpSpPr>
        <a:xfrm>
          <a:off x="0" y="0"/>
          <a:ext cx="0" cy="0"/>
          <a:chOff x="0" y="0"/>
          <a:chExt cx="0" cy="0"/>
        </a:xfrm>
      </p:grpSpPr>
      <p:sp>
        <p:nvSpPr>
          <p:cNvPr id="2431" name="Google Shape;2431;g30fc894f54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2" name="Google Shape;2432;g30fc894f54_0_4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We separate our features into their own pockets, keeping like features together. This makes them easy to identify , test and extract for reuse when needed.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Like Ravioli’s, everything we need for our feature is in our module</a:t>
            </a:r>
            <a:endParaRPr b="0" i="0" sz="1200" u="none" cap="none" strike="noStrike">
              <a:solidFill>
                <a:schemeClr val="dk1"/>
              </a:solidFill>
              <a:latin typeface="Calibri"/>
              <a:ea typeface="Calibri"/>
              <a:cs typeface="Calibri"/>
              <a:sym typeface="Calibri"/>
            </a:endParaRPr>
          </a:p>
        </p:txBody>
      </p:sp>
      <p:sp>
        <p:nvSpPr>
          <p:cNvPr id="2433" name="Google Shape;2433;g30fc894f54_0_4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7" name="Shape 2437"/>
        <p:cNvGrpSpPr/>
        <p:nvPr/>
      </p:nvGrpSpPr>
      <p:grpSpPr>
        <a:xfrm>
          <a:off x="0" y="0"/>
          <a:ext cx="0" cy="0"/>
          <a:chOff x="0" y="0"/>
          <a:chExt cx="0" cy="0"/>
        </a:xfrm>
      </p:grpSpPr>
      <p:sp>
        <p:nvSpPr>
          <p:cNvPr id="2438" name="Google Shape;2438;g34368b1692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9" name="Google Shape;2439;g34368b1692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PT Sans"/>
              <a:buNone/>
            </a:pPr>
            <a:r>
              <a:t/>
            </a:r>
            <a:endParaRPr b="0" i="0" sz="1200" u="none" cap="none" strike="noStrike">
              <a:solidFill>
                <a:srgbClr val="999999"/>
              </a:solidFill>
              <a:latin typeface="Calibri"/>
              <a:ea typeface="Calibri"/>
              <a:cs typeface="Calibri"/>
              <a:sym typeface="Calibri"/>
            </a:endParaRPr>
          </a:p>
        </p:txBody>
      </p:sp>
      <p:sp>
        <p:nvSpPr>
          <p:cNvPr id="2440" name="Google Shape;2440;g34368b1692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3" name="Shape 2443"/>
        <p:cNvGrpSpPr/>
        <p:nvPr/>
      </p:nvGrpSpPr>
      <p:grpSpPr>
        <a:xfrm>
          <a:off x="0" y="0"/>
          <a:ext cx="0" cy="0"/>
          <a:chOff x="0" y="0"/>
          <a:chExt cx="0" cy="0"/>
        </a:xfrm>
      </p:grpSpPr>
      <p:sp>
        <p:nvSpPr>
          <p:cNvPr id="2444" name="Google Shape;2444;g34365b2561_1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5" name="Google Shape;2445;g34365b2561_1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46" name="Google Shape;2446;g34365b2561_1_1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6" name="Shape 2466"/>
        <p:cNvGrpSpPr/>
        <p:nvPr/>
      </p:nvGrpSpPr>
      <p:grpSpPr>
        <a:xfrm>
          <a:off x="0" y="0"/>
          <a:ext cx="0" cy="0"/>
          <a:chOff x="0" y="0"/>
          <a:chExt cx="0" cy="0"/>
        </a:xfrm>
      </p:grpSpPr>
      <p:sp>
        <p:nvSpPr>
          <p:cNvPr id="2467" name="Google Shape;2467;g34365b2561_1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8" name="Google Shape;2468;g34365b2561_1_2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69" name="Google Shape;2469;g34365b2561_1_2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8" name="Shape 2478"/>
        <p:cNvGrpSpPr/>
        <p:nvPr/>
      </p:nvGrpSpPr>
      <p:grpSpPr>
        <a:xfrm>
          <a:off x="0" y="0"/>
          <a:ext cx="0" cy="0"/>
          <a:chOff x="0" y="0"/>
          <a:chExt cx="0" cy="0"/>
        </a:xfrm>
      </p:grpSpPr>
      <p:sp>
        <p:nvSpPr>
          <p:cNvPr id="2479" name="Google Shape;2479;g34368b1692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0" name="Google Shape;2480;g34368b1692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81" name="Google Shape;2481;g34368b1692_0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0" name="Shape 2500"/>
        <p:cNvGrpSpPr/>
        <p:nvPr/>
      </p:nvGrpSpPr>
      <p:grpSpPr>
        <a:xfrm>
          <a:off x="0" y="0"/>
          <a:ext cx="0" cy="0"/>
          <a:chOff x="0" y="0"/>
          <a:chExt cx="0" cy="0"/>
        </a:xfrm>
      </p:grpSpPr>
      <p:sp>
        <p:nvSpPr>
          <p:cNvPr id="2501" name="Google Shape;2501;g34365b2561_1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2" name="Google Shape;2502;g34365b2561_1_2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03" name="Google Shape;2503;g34365b2561_1_2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5" name="Shape 2045"/>
        <p:cNvGrpSpPr/>
        <p:nvPr/>
      </p:nvGrpSpPr>
      <p:grpSpPr>
        <a:xfrm>
          <a:off x="0" y="0"/>
          <a:ext cx="0" cy="0"/>
          <a:chOff x="0" y="0"/>
          <a:chExt cx="0" cy="0"/>
        </a:xfrm>
      </p:grpSpPr>
      <p:sp>
        <p:nvSpPr>
          <p:cNvPr id="2046" name="Google Shape;2046;g322d811efc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322d811e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g34368b1692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3" name="Google Shape;2513;g34368b1692_0_2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14" name="Google Shape;2514;g34368b1692_0_2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3" name="Shape 2533"/>
        <p:cNvGrpSpPr/>
        <p:nvPr/>
      </p:nvGrpSpPr>
      <p:grpSpPr>
        <a:xfrm>
          <a:off x="0" y="0"/>
          <a:ext cx="0" cy="0"/>
          <a:chOff x="0" y="0"/>
          <a:chExt cx="0" cy="0"/>
        </a:xfrm>
      </p:grpSpPr>
      <p:sp>
        <p:nvSpPr>
          <p:cNvPr id="2534" name="Google Shape;2534;g34365b2561_1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5" name="Google Shape;2535;g34365b2561_1_2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36" name="Google Shape;2536;g34365b2561_1_2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7" name="Shape 2547"/>
        <p:cNvGrpSpPr/>
        <p:nvPr/>
      </p:nvGrpSpPr>
      <p:grpSpPr>
        <a:xfrm>
          <a:off x="0" y="0"/>
          <a:ext cx="0" cy="0"/>
          <a:chOff x="0" y="0"/>
          <a:chExt cx="0" cy="0"/>
        </a:xfrm>
      </p:grpSpPr>
      <p:sp>
        <p:nvSpPr>
          <p:cNvPr id="2548" name="Google Shape;2548;g34368b1692_0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9" name="Google Shape;2549;g34368b1692_0_3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50" name="Google Shape;2550;g34368b1692_0_3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9" name="Shape 2569"/>
        <p:cNvGrpSpPr/>
        <p:nvPr/>
      </p:nvGrpSpPr>
      <p:grpSpPr>
        <a:xfrm>
          <a:off x="0" y="0"/>
          <a:ext cx="0" cy="0"/>
          <a:chOff x="0" y="0"/>
          <a:chExt cx="0" cy="0"/>
        </a:xfrm>
      </p:grpSpPr>
      <p:sp>
        <p:nvSpPr>
          <p:cNvPr id="2570" name="Google Shape;2570;g34365b2561_1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1" name="Google Shape;2571;g34365b2561_1_2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72" name="Google Shape;2572;g34365b2561_1_2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0" name="Shape 2580"/>
        <p:cNvGrpSpPr/>
        <p:nvPr/>
      </p:nvGrpSpPr>
      <p:grpSpPr>
        <a:xfrm>
          <a:off x="0" y="0"/>
          <a:ext cx="0" cy="0"/>
          <a:chOff x="0" y="0"/>
          <a:chExt cx="0" cy="0"/>
        </a:xfrm>
      </p:grpSpPr>
      <p:sp>
        <p:nvSpPr>
          <p:cNvPr id="2581" name="Google Shape;2581;g34365b2561_1_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2" name="Google Shape;2582;g34365b2561_1_6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83" name="Google Shape;2583;g34365b2561_1_6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3" name="Shape 2623"/>
        <p:cNvGrpSpPr/>
        <p:nvPr/>
      </p:nvGrpSpPr>
      <p:grpSpPr>
        <a:xfrm>
          <a:off x="0" y="0"/>
          <a:ext cx="0" cy="0"/>
          <a:chOff x="0" y="0"/>
          <a:chExt cx="0" cy="0"/>
        </a:xfrm>
      </p:grpSpPr>
      <p:sp>
        <p:nvSpPr>
          <p:cNvPr id="2624" name="Google Shape;2624;g4bb1dffc81_0_16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4bb1dffc81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3" name="Shape 2633"/>
        <p:cNvGrpSpPr/>
        <p:nvPr/>
      </p:nvGrpSpPr>
      <p:grpSpPr>
        <a:xfrm>
          <a:off x="0" y="0"/>
          <a:ext cx="0" cy="0"/>
          <a:chOff x="0" y="0"/>
          <a:chExt cx="0" cy="0"/>
        </a:xfrm>
      </p:grpSpPr>
      <p:sp>
        <p:nvSpPr>
          <p:cNvPr id="2634" name="Google Shape;2634;g322dd7aa39_0_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322dd7aa3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g322dd7aa39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322dd7aa3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3" name="Shape 2653"/>
        <p:cNvGrpSpPr/>
        <p:nvPr/>
      </p:nvGrpSpPr>
      <p:grpSpPr>
        <a:xfrm>
          <a:off x="0" y="0"/>
          <a:ext cx="0" cy="0"/>
          <a:chOff x="0" y="0"/>
          <a:chExt cx="0" cy="0"/>
        </a:xfrm>
      </p:grpSpPr>
      <p:sp>
        <p:nvSpPr>
          <p:cNvPr id="2654" name="Google Shape;2654;g45805a1c4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45805a1c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9" name="Shape 2659"/>
        <p:cNvGrpSpPr/>
        <p:nvPr/>
      </p:nvGrpSpPr>
      <p:grpSpPr>
        <a:xfrm>
          <a:off x="0" y="0"/>
          <a:ext cx="0" cy="0"/>
          <a:chOff x="0" y="0"/>
          <a:chExt cx="0" cy="0"/>
        </a:xfrm>
      </p:grpSpPr>
      <p:sp>
        <p:nvSpPr>
          <p:cNvPr id="2660" name="Google Shape;2660;g45805a1c41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1" name="Google Shape;2661;g45805a1c41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62" name="Google Shape;2662;g45805a1c41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Google Shape;2052;g322dd7aa39_0_4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322dd7aa39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0" name="Shape 2680"/>
        <p:cNvGrpSpPr/>
        <p:nvPr/>
      </p:nvGrpSpPr>
      <p:grpSpPr>
        <a:xfrm>
          <a:off x="0" y="0"/>
          <a:ext cx="0" cy="0"/>
          <a:chOff x="0" y="0"/>
          <a:chExt cx="0" cy="0"/>
        </a:xfrm>
      </p:grpSpPr>
      <p:sp>
        <p:nvSpPr>
          <p:cNvPr id="2681" name="Google Shape;2681;g45805a1c41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2" name="Google Shape;2682;g45805a1c41_0_3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83" name="Google Shape;2683;g45805a1c41_0_3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6" name="Shape 2686"/>
        <p:cNvGrpSpPr/>
        <p:nvPr/>
      </p:nvGrpSpPr>
      <p:grpSpPr>
        <a:xfrm>
          <a:off x="0" y="0"/>
          <a:ext cx="0" cy="0"/>
          <a:chOff x="0" y="0"/>
          <a:chExt cx="0" cy="0"/>
        </a:xfrm>
      </p:grpSpPr>
      <p:sp>
        <p:nvSpPr>
          <p:cNvPr id="2687" name="Google Shape;2687;g45805a1c41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8" name="Google Shape;2688;g45805a1c41_0_3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89" name="Google Shape;2689;g45805a1c41_0_3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2" name="Shape 2692"/>
        <p:cNvGrpSpPr/>
        <p:nvPr/>
      </p:nvGrpSpPr>
      <p:grpSpPr>
        <a:xfrm>
          <a:off x="0" y="0"/>
          <a:ext cx="0" cy="0"/>
          <a:chOff x="0" y="0"/>
          <a:chExt cx="0" cy="0"/>
        </a:xfrm>
      </p:grpSpPr>
      <p:sp>
        <p:nvSpPr>
          <p:cNvPr id="2693" name="Google Shape;2693;g45805a1c41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4" name="Google Shape;2694;g45805a1c41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95" name="Google Shape;2695;g45805a1c41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3" name="Shape 2703"/>
        <p:cNvGrpSpPr/>
        <p:nvPr/>
      </p:nvGrpSpPr>
      <p:grpSpPr>
        <a:xfrm>
          <a:off x="0" y="0"/>
          <a:ext cx="0" cy="0"/>
          <a:chOff x="0" y="0"/>
          <a:chExt cx="0" cy="0"/>
        </a:xfrm>
      </p:grpSpPr>
      <p:sp>
        <p:nvSpPr>
          <p:cNvPr id="2704" name="Google Shape;2704;g4bb1dffc81_0_13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4bb1dffc81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2" name="Shape 2712"/>
        <p:cNvGrpSpPr/>
        <p:nvPr/>
      </p:nvGrpSpPr>
      <p:grpSpPr>
        <a:xfrm>
          <a:off x="0" y="0"/>
          <a:ext cx="0" cy="0"/>
          <a:chOff x="0" y="0"/>
          <a:chExt cx="0" cy="0"/>
        </a:xfrm>
      </p:grpSpPr>
      <p:sp>
        <p:nvSpPr>
          <p:cNvPr id="2713" name="Google Shape;2713;g45766e6eaf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45766e6ea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4 - Structuring components</a:t>
            </a:r>
            <a:endParaRPr/>
          </a:p>
          <a:p>
            <a:pPr indent="0" lvl="0" marL="0" rtl="0" algn="l">
              <a:spcBef>
                <a:spcPts val="0"/>
              </a:spcBef>
              <a:spcAft>
                <a:spcPts val="0"/>
              </a:spcAft>
              <a:buNone/>
            </a:pPr>
            <a:r>
              <a:rPr lang="en"/>
              <a:t>Container/Presenter vs not </a:t>
            </a:r>
            <a:endParaRPr/>
          </a:p>
          <a:p>
            <a:pPr indent="0" lvl="0" marL="0" rtl="0" algn="l">
              <a:spcBef>
                <a:spcPts val="0"/>
              </a:spcBef>
              <a:spcAft>
                <a:spcPts val="0"/>
              </a:spcAft>
              <a:buNone/>
            </a:pPr>
            <a:r>
              <a:rPr lang="en"/>
              <a:t>Component communication with RxJS</a:t>
            </a:r>
            <a:endParaRPr/>
          </a:p>
          <a:p>
            <a:pPr indent="0" lvl="0" marL="0" rtl="0" algn="l">
              <a:spcBef>
                <a:spcPts val="0"/>
              </a:spcBef>
              <a:spcAft>
                <a:spcPts val="0"/>
              </a:spcAft>
              <a:buNone/>
            </a:pPr>
            <a:r>
              <a:rPr lang="en"/>
              <a:t>Assembling ViewModels from your data (map, switch,merge, etc)</a:t>
            </a:r>
            <a:endParaRPr/>
          </a:p>
          <a:p>
            <a:pPr indent="0" lvl="0" marL="0" rtl="0" algn="l">
              <a:spcBef>
                <a:spcPts val="0"/>
              </a:spcBef>
              <a:spcAft>
                <a:spcPts val="0"/>
              </a:spcAft>
              <a:buNone/>
            </a:pPr>
            <a:r>
              <a:rPr lang="en"/>
              <a:t>Event bus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1" name="Shape 2721"/>
        <p:cNvGrpSpPr/>
        <p:nvPr/>
      </p:nvGrpSpPr>
      <p:grpSpPr>
        <a:xfrm>
          <a:off x="0" y="0"/>
          <a:ext cx="0" cy="0"/>
          <a:chOff x="0" y="0"/>
          <a:chExt cx="0" cy="0"/>
        </a:xfrm>
      </p:grpSpPr>
      <p:sp>
        <p:nvSpPr>
          <p:cNvPr id="2722" name="Google Shape;2722;g46bdc7fbaa_1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3" name="Google Shape;2723;g46bdc7fbaa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Section 4 - Structuring components</a:t>
            </a:r>
            <a:endParaRPr/>
          </a:p>
          <a:p>
            <a:pPr indent="0" lvl="0" marL="0" rtl="0" algn="l">
              <a:lnSpc>
                <a:spcPct val="100000"/>
              </a:lnSpc>
              <a:spcBef>
                <a:spcPts val="0"/>
              </a:spcBef>
              <a:spcAft>
                <a:spcPts val="0"/>
              </a:spcAft>
              <a:buSzPts val="1400"/>
              <a:buNone/>
            </a:pPr>
            <a:r>
              <a:rPr lang="en"/>
              <a:t>Container/Presenter vs not </a:t>
            </a:r>
            <a:endParaRPr/>
          </a:p>
          <a:p>
            <a:pPr indent="0" lvl="0" marL="0" rtl="0" algn="l">
              <a:lnSpc>
                <a:spcPct val="100000"/>
              </a:lnSpc>
              <a:spcBef>
                <a:spcPts val="0"/>
              </a:spcBef>
              <a:spcAft>
                <a:spcPts val="0"/>
              </a:spcAft>
              <a:buSzPts val="1400"/>
              <a:buNone/>
            </a:pPr>
            <a:r>
              <a:rPr lang="en"/>
              <a:t>Component communication with RxJS</a:t>
            </a:r>
            <a:endParaRPr/>
          </a:p>
          <a:p>
            <a:pPr indent="0" lvl="0" marL="0" rtl="0" algn="l">
              <a:lnSpc>
                <a:spcPct val="100000"/>
              </a:lnSpc>
              <a:spcBef>
                <a:spcPts val="0"/>
              </a:spcBef>
              <a:spcAft>
                <a:spcPts val="0"/>
              </a:spcAft>
              <a:buSzPts val="1400"/>
              <a:buNone/>
            </a:pPr>
            <a:r>
              <a:rPr lang="en"/>
              <a:t>Assembling ViewModels from your data (map, switch,merge, etc)</a:t>
            </a:r>
            <a:endParaRPr/>
          </a:p>
          <a:p>
            <a:pPr indent="0" lvl="0" marL="0" rtl="0" algn="l">
              <a:lnSpc>
                <a:spcPct val="100000"/>
              </a:lnSpc>
              <a:spcBef>
                <a:spcPts val="0"/>
              </a:spcBef>
              <a:spcAft>
                <a:spcPts val="0"/>
              </a:spcAft>
              <a:buSzPts val="1400"/>
              <a:buNone/>
            </a:pPr>
            <a:r>
              <a:rPr lang="en"/>
              <a:t>Event bus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8" name="Shape 2728"/>
        <p:cNvGrpSpPr/>
        <p:nvPr/>
      </p:nvGrpSpPr>
      <p:grpSpPr>
        <a:xfrm>
          <a:off x="0" y="0"/>
          <a:ext cx="0" cy="0"/>
          <a:chOff x="0" y="0"/>
          <a:chExt cx="0" cy="0"/>
        </a:xfrm>
      </p:grpSpPr>
      <p:sp>
        <p:nvSpPr>
          <p:cNvPr id="2729" name="Google Shape;2729;g46bdc7fbaa_1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0" name="Google Shape;2730;g46bdc7fbaa_1_2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PT Sans"/>
              <a:buNone/>
            </a:pPr>
            <a:r>
              <a:t/>
            </a:r>
            <a:endParaRPr b="0" i="0" sz="1200" u="none" cap="none" strike="noStrike">
              <a:solidFill>
                <a:srgbClr val="999999"/>
              </a:solidFill>
              <a:latin typeface="Calibri"/>
              <a:ea typeface="Calibri"/>
              <a:cs typeface="Calibri"/>
              <a:sym typeface="Calibri"/>
            </a:endParaRPr>
          </a:p>
        </p:txBody>
      </p:sp>
      <p:sp>
        <p:nvSpPr>
          <p:cNvPr id="2731" name="Google Shape;2731;g46bdc7fbaa_1_2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5" name="Shape 2735"/>
        <p:cNvGrpSpPr/>
        <p:nvPr/>
      </p:nvGrpSpPr>
      <p:grpSpPr>
        <a:xfrm>
          <a:off x="0" y="0"/>
          <a:ext cx="0" cy="0"/>
          <a:chOff x="0" y="0"/>
          <a:chExt cx="0" cy="0"/>
        </a:xfrm>
      </p:grpSpPr>
      <p:sp>
        <p:nvSpPr>
          <p:cNvPr id="2736" name="Google Shape;2736;g46bdc7fbaa_1_261:notes"/>
          <p:cNvSpPr txBox="1"/>
          <p:nvPr>
            <p:ph idx="1" type="body"/>
          </p:nvPr>
        </p:nvSpPr>
        <p:spPr>
          <a:xfrm>
            <a:off x="686098" y="4343703"/>
            <a:ext cx="5485800" cy="4113900"/>
          </a:xfrm>
          <a:prstGeom prst="rect">
            <a:avLst/>
          </a:prstGeom>
          <a:noFill/>
          <a:ln>
            <a:noFill/>
          </a:ln>
        </p:spPr>
        <p:txBody>
          <a:bodyPr anchorCtr="0" anchor="ctr" bIns="86175" lIns="86175" spcFirstLastPara="1" rIns="86175" wrap="square" tIns="86175">
            <a:noAutofit/>
          </a:bodyPr>
          <a:lstStyle/>
          <a:p>
            <a:pPr indent="0" lvl="0" marL="0" rtl="0" algn="l">
              <a:lnSpc>
                <a:spcPct val="100000"/>
              </a:lnSpc>
              <a:spcBef>
                <a:spcPts val="0"/>
              </a:spcBef>
              <a:spcAft>
                <a:spcPts val="0"/>
              </a:spcAft>
              <a:buSzPts val="1400"/>
              <a:buNone/>
            </a:pPr>
            <a:r>
              <a:t/>
            </a:r>
            <a:endParaRPr/>
          </a:p>
        </p:txBody>
      </p:sp>
      <p:sp>
        <p:nvSpPr>
          <p:cNvPr id="2737" name="Google Shape;2737;g46bdc7fbaa_1_261: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4" name="Shape 2744"/>
        <p:cNvGrpSpPr/>
        <p:nvPr/>
      </p:nvGrpSpPr>
      <p:grpSpPr>
        <a:xfrm>
          <a:off x="0" y="0"/>
          <a:ext cx="0" cy="0"/>
          <a:chOff x="0" y="0"/>
          <a:chExt cx="0" cy="0"/>
        </a:xfrm>
      </p:grpSpPr>
      <p:sp>
        <p:nvSpPr>
          <p:cNvPr id="2745" name="Google Shape;2745;g4bb1dffc81_0_15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4bb1dffc81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7" name="Shape 2757"/>
        <p:cNvGrpSpPr/>
        <p:nvPr/>
      </p:nvGrpSpPr>
      <p:grpSpPr>
        <a:xfrm>
          <a:off x="0" y="0"/>
          <a:ext cx="0" cy="0"/>
          <a:chOff x="0" y="0"/>
          <a:chExt cx="0" cy="0"/>
        </a:xfrm>
      </p:grpSpPr>
      <p:sp>
        <p:nvSpPr>
          <p:cNvPr id="2758" name="Google Shape;2758;g4bb1dffc81_0_15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9" name="Google Shape;2759;g4bb1dffc81_0_1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30fc894f54_0_3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30fc894f5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3" name="Shape 2763"/>
        <p:cNvGrpSpPr/>
        <p:nvPr/>
      </p:nvGrpSpPr>
      <p:grpSpPr>
        <a:xfrm>
          <a:off x="0" y="0"/>
          <a:ext cx="0" cy="0"/>
          <a:chOff x="0" y="0"/>
          <a:chExt cx="0" cy="0"/>
        </a:xfrm>
      </p:grpSpPr>
      <p:sp>
        <p:nvSpPr>
          <p:cNvPr id="2764" name="Google Shape;2764;g46bdc7fbaa_1_2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5" name="Google Shape;2765;g46bdc7fbaa_1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7" name="Shape 2777"/>
        <p:cNvGrpSpPr/>
        <p:nvPr/>
      </p:nvGrpSpPr>
      <p:grpSpPr>
        <a:xfrm>
          <a:off x="0" y="0"/>
          <a:ext cx="0" cy="0"/>
          <a:chOff x="0" y="0"/>
          <a:chExt cx="0" cy="0"/>
        </a:xfrm>
      </p:grpSpPr>
      <p:sp>
        <p:nvSpPr>
          <p:cNvPr id="2778" name="Google Shape;2778;g46bdc7fbaa_1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9" name="Google Shape;2779;g46bdc7fbaa_1_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80" name="Google Shape;2780;g46bdc7fbaa_1_4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6" name="Shape 2786"/>
        <p:cNvGrpSpPr/>
        <p:nvPr/>
      </p:nvGrpSpPr>
      <p:grpSpPr>
        <a:xfrm>
          <a:off x="0" y="0"/>
          <a:ext cx="0" cy="0"/>
          <a:chOff x="0" y="0"/>
          <a:chExt cx="0" cy="0"/>
        </a:xfrm>
      </p:grpSpPr>
      <p:sp>
        <p:nvSpPr>
          <p:cNvPr id="2787" name="Google Shape;2787;g46bdc7fbaa_1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8" name="Google Shape;2788;g46bdc7fbaa_1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89" name="Google Shape;2789;g46bdc7fbaa_1_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5" name="Shape 2795"/>
        <p:cNvGrpSpPr/>
        <p:nvPr/>
      </p:nvGrpSpPr>
      <p:grpSpPr>
        <a:xfrm>
          <a:off x="0" y="0"/>
          <a:ext cx="0" cy="0"/>
          <a:chOff x="0" y="0"/>
          <a:chExt cx="0" cy="0"/>
        </a:xfrm>
      </p:grpSpPr>
      <p:sp>
        <p:nvSpPr>
          <p:cNvPr id="2796" name="Google Shape;2796;g4bb1dffc81_0_16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4bb1dffc81_0_1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4" name="Shape 2804"/>
        <p:cNvGrpSpPr/>
        <p:nvPr/>
      </p:nvGrpSpPr>
      <p:grpSpPr>
        <a:xfrm>
          <a:off x="0" y="0"/>
          <a:ext cx="0" cy="0"/>
          <a:chOff x="0" y="0"/>
          <a:chExt cx="0" cy="0"/>
        </a:xfrm>
      </p:grpSpPr>
      <p:sp>
        <p:nvSpPr>
          <p:cNvPr id="2805" name="Google Shape;2805;g4bb1dffc81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4bb1dffc8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4 - Structuring components</a:t>
            </a:r>
            <a:endParaRPr/>
          </a:p>
          <a:p>
            <a:pPr indent="0" lvl="0" marL="0" rtl="0" algn="l">
              <a:spcBef>
                <a:spcPts val="0"/>
              </a:spcBef>
              <a:spcAft>
                <a:spcPts val="0"/>
              </a:spcAft>
              <a:buNone/>
            </a:pPr>
            <a:r>
              <a:rPr lang="en"/>
              <a:t>Container/Presenter vs not </a:t>
            </a:r>
            <a:endParaRPr/>
          </a:p>
          <a:p>
            <a:pPr indent="0" lvl="0" marL="0" rtl="0" algn="l">
              <a:spcBef>
                <a:spcPts val="0"/>
              </a:spcBef>
              <a:spcAft>
                <a:spcPts val="0"/>
              </a:spcAft>
              <a:buNone/>
            </a:pPr>
            <a:r>
              <a:rPr lang="en"/>
              <a:t>Component communication with RxJS</a:t>
            </a:r>
            <a:endParaRPr/>
          </a:p>
          <a:p>
            <a:pPr indent="0" lvl="0" marL="0" rtl="0" algn="l">
              <a:spcBef>
                <a:spcPts val="0"/>
              </a:spcBef>
              <a:spcAft>
                <a:spcPts val="0"/>
              </a:spcAft>
              <a:buNone/>
            </a:pPr>
            <a:r>
              <a:rPr lang="en"/>
              <a:t>Assembling ViewModels from your data (map, switch,merge, etc)</a:t>
            </a:r>
            <a:endParaRPr/>
          </a:p>
          <a:p>
            <a:pPr indent="0" lvl="0" marL="0" rtl="0" algn="l">
              <a:spcBef>
                <a:spcPts val="0"/>
              </a:spcBef>
              <a:spcAft>
                <a:spcPts val="0"/>
              </a:spcAft>
              <a:buNone/>
            </a:pPr>
            <a:r>
              <a:rPr lang="en"/>
              <a:t>Event bus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1" name="Shape 2811"/>
        <p:cNvGrpSpPr/>
        <p:nvPr/>
      </p:nvGrpSpPr>
      <p:grpSpPr>
        <a:xfrm>
          <a:off x="0" y="0"/>
          <a:ext cx="0" cy="0"/>
          <a:chOff x="0" y="0"/>
          <a:chExt cx="0" cy="0"/>
        </a:xfrm>
      </p:grpSpPr>
      <p:sp>
        <p:nvSpPr>
          <p:cNvPr id="2812" name="Google Shape;2812;g4bb1dffc81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4bb1dffc8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7" name="Shape 2827"/>
        <p:cNvGrpSpPr/>
        <p:nvPr/>
      </p:nvGrpSpPr>
      <p:grpSpPr>
        <a:xfrm>
          <a:off x="0" y="0"/>
          <a:ext cx="0" cy="0"/>
          <a:chOff x="0" y="0"/>
          <a:chExt cx="0" cy="0"/>
        </a:xfrm>
      </p:grpSpPr>
      <p:sp>
        <p:nvSpPr>
          <p:cNvPr id="2828" name="Google Shape;2828;g4bb1dffc81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9" name="Google Shape;2829;g4bb1dffc8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9" name="Shape 2839"/>
        <p:cNvGrpSpPr/>
        <p:nvPr/>
      </p:nvGrpSpPr>
      <p:grpSpPr>
        <a:xfrm>
          <a:off x="0" y="0"/>
          <a:ext cx="0" cy="0"/>
          <a:chOff x="0" y="0"/>
          <a:chExt cx="0" cy="0"/>
        </a:xfrm>
      </p:grpSpPr>
      <p:sp>
        <p:nvSpPr>
          <p:cNvPr id="2840" name="Google Shape;2840;g4bb1dffc81_0_69: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41" name="Google Shape;2841;g4bb1dffc81_0_69: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6" name="Shape 2846"/>
        <p:cNvGrpSpPr/>
        <p:nvPr/>
      </p:nvGrpSpPr>
      <p:grpSpPr>
        <a:xfrm>
          <a:off x="0" y="0"/>
          <a:ext cx="0" cy="0"/>
          <a:chOff x="0" y="0"/>
          <a:chExt cx="0" cy="0"/>
        </a:xfrm>
      </p:grpSpPr>
      <p:sp>
        <p:nvSpPr>
          <p:cNvPr id="2847" name="Google Shape;2847;g4bb1dffc81_0_75: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48" name="Google Shape;2848;g4bb1dffc81_0_75: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5" name="Shape 2855"/>
        <p:cNvGrpSpPr/>
        <p:nvPr/>
      </p:nvGrpSpPr>
      <p:grpSpPr>
        <a:xfrm>
          <a:off x="0" y="0"/>
          <a:ext cx="0" cy="0"/>
          <a:chOff x="0" y="0"/>
          <a:chExt cx="0" cy="0"/>
        </a:xfrm>
      </p:grpSpPr>
      <p:sp>
        <p:nvSpPr>
          <p:cNvPr id="2856" name="Google Shape;2856;g4bb1dffc81_0_83: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57" name="Google Shape;2857;g4bb1dffc81_0_83: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4" name="Shape 2064"/>
        <p:cNvGrpSpPr/>
        <p:nvPr/>
      </p:nvGrpSpPr>
      <p:grpSpPr>
        <a:xfrm>
          <a:off x="0" y="0"/>
          <a:ext cx="0" cy="0"/>
          <a:chOff x="0" y="0"/>
          <a:chExt cx="0" cy="0"/>
        </a:xfrm>
      </p:grpSpPr>
      <p:sp>
        <p:nvSpPr>
          <p:cNvPr id="2065" name="Google Shape;2065;g30fc894f54_0_3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30fc894f5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3" name="Shape 2863"/>
        <p:cNvGrpSpPr/>
        <p:nvPr/>
      </p:nvGrpSpPr>
      <p:grpSpPr>
        <a:xfrm>
          <a:off x="0" y="0"/>
          <a:ext cx="0" cy="0"/>
          <a:chOff x="0" y="0"/>
          <a:chExt cx="0" cy="0"/>
        </a:xfrm>
      </p:grpSpPr>
      <p:sp>
        <p:nvSpPr>
          <p:cNvPr id="2864" name="Google Shape;2864;g4bb1dffc81_0_90: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65" name="Google Shape;2865;g4bb1dffc81_0_90: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2" name="Shape 2872"/>
        <p:cNvGrpSpPr/>
        <p:nvPr/>
      </p:nvGrpSpPr>
      <p:grpSpPr>
        <a:xfrm>
          <a:off x="0" y="0"/>
          <a:ext cx="0" cy="0"/>
          <a:chOff x="0" y="0"/>
          <a:chExt cx="0" cy="0"/>
        </a:xfrm>
      </p:grpSpPr>
      <p:sp>
        <p:nvSpPr>
          <p:cNvPr id="2873" name="Google Shape;2873;g4bb1dffc81_0_98: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74" name="Google Shape;2874;g4bb1dffc81_0_98: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5" name="Shape 2885"/>
        <p:cNvGrpSpPr/>
        <p:nvPr/>
      </p:nvGrpSpPr>
      <p:grpSpPr>
        <a:xfrm>
          <a:off x="0" y="0"/>
          <a:ext cx="0" cy="0"/>
          <a:chOff x="0" y="0"/>
          <a:chExt cx="0" cy="0"/>
        </a:xfrm>
      </p:grpSpPr>
      <p:sp>
        <p:nvSpPr>
          <p:cNvPr id="2886" name="Google Shape;2886;g4bb1dffc81_0_110: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87" name="Google Shape;2887;g4bb1dffc81_0_110: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2" name="Shape 2892"/>
        <p:cNvGrpSpPr/>
        <p:nvPr/>
      </p:nvGrpSpPr>
      <p:grpSpPr>
        <a:xfrm>
          <a:off x="0" y="0"/>
          <a:ext cx="0" cy="0"/>
          <a:chOff x="0" y="0"/>
          <a:chExt cx="0" cy="0"/>
        </a:xfrm>
      </p:grpSpPr>
      <p:sp>
        <p:nvSpPr>
          <p:cNvPr id="2893" name="Google Shape;2893;g4bb1dffc81_0_1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g4bb1dffc81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7" name="Shape 2897"/>
        <p:cNvGrpSpPr/>
        <p:nvPr/>
      </p:nvGrpSpPr>
      <p:grpSpPr>
        <a:xfrm>
          <a:off x="0" y="0"/>
          <a:ext cx="0" cy="0"/>
          <a:chOff x="0" y="0"/>
          <a:chExt cx="0" cy="0"/>
        </a:xfrm>
      </p:grpSpPr>
      <p:sp>
        <p:nvSpPr>
          <p:cNvPr id="2898" name="Google Shape;2898;g4bb1dffc81_0_120: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99" name="Google Shape;2899;g4bb1dffc81_0_120: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6" name="Shape 2906"/>
        <p:cNvGrpSpPr/>
        <p:nvPr/>
      </p:nvGrpSpPr>
      <p:grpSpPr>
        <a:xfrm>
          <a:off x="0" y="0"/>
          <a:ext cx="0" cy="0"/>
          <a:chOff x="0" y="0"/>
          <a:chExt cx="0" cy="0"/>
        </a:xfrm>
      </p:grpSpPr>
      <p:sp>
        <p:nvSpPr>
          <p:cNvPr id="2907" name="Google Shape;2907;g4bb1dffc81_0_128: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08" name="Google Shape;2908;g4bb1dffc81_0_128: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5" name="Shape 2915"/>
        <p:cNvGrpSpPr/>
        <p:nvPr/>
      </p:nvGrpSpPr>
      <p:grpSpPr>
        <a:xfrm>
          <a:off x="0" y="0"/>
          <a:ext cx="0" cy="0"/>
          <a:chOff x="0" y="0"/>
          <a:chExt cx="0" cy="0"/>
        </a:xfrm>
      </p:grpSpPr>
      <p:sp>
        <p:nvSpPr>
          <p:cNvPr id="2916" name="Google Shape;2916;g4bb1dffc81_0_136: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17" name="Google Shape;2917;g4bb1dffc81_0_136: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3" name="Shape 2923"/>
        <p:cNvGrpSpPr/>
        <p:nvPr/>
      </p:nvGrpSpPr>
      <p:grpSpPr>
        <a:xfrm>
          <a:off x="0" y="0"/>
          <a:ext cx="0" cy="0"/>
          <a:chOff x="0" y="0"/>
          <a:chExt cx="0" cy="0"/>
        </a:xfrm>
      </p:grpSpPr>
      <p:sp>
        <p:nvSpPr>
          <p:cNvPr id="2924" name="Google Shape;2924;g4bb1dffc81_0_143: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25" name="Google Shape;2925;g4bb1dffc81_0_143: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2" name="Shape 2932"/>
        <p:cNvGrpSpPr/>
        <p:nvPr/>
      </p:nvGrpSpPr>
      <p:grpSpPr>
        <a:xfrm>
          <a:off x="0" y="0"/>
          <a:ext cx="0" cy="0"/>
          <a:chOff x="0" y="0"/>
          <a:chExt cx="0" cy="0"/>
        </a:xfrm>
      </p:grpSpPr>
      <p:sp>
        <p:nvSpPr>
          <p:cNvPr id="2933" name="Google Shape;2933;g4bb1dffc81_0_151: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34" name="Google Shape;2934;g4bb1dffc81_0_151: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Memoization - </a:t>
            </a:r>
            <a:r>
              <a:rPr b="0" i="0" lang="en" sz="1100" u="none" cap="none" strike="noStrike">
                <a:solidFill>
                  <a:srgbClr val="666666"/>
                </a:solidFill>
                <a:latin typeface="Helvetica Neue"/>
                <a:ea typeface="Helvetica Neue"/>
                <a:cs typeface="Helvetica Neue"/>
                <a:sym typeface="Helvetica Neue"/>
              </a:rPr>
              <a:t>In computing, memoization or memoization is an optimization technique used primarily to speed up computer programs by storing the results of expensive function calls and returning the cached result when the same inputs occur again.</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dk1"/>
              </a:buClr>
              <a:buSzPts val="1100"/>
              <a:buFont typeface="Arial"/>
              <a:buNone/>
            </a:pPr>
            <a:r>
              <a:t/>
            </a:r>
            <a:endParaRPr b="0" i="0" sz="1100" u="none" cap="none" strike="noStrike">
              <a:solidFill>
                <a:srgbClr val="666666"/>
              </a:solidFill>
              <a:latin typeface="Helvetica Neue"/>
              <a:ea typeface="Helvetica Neue"/>
              <a:cs typeface="Helvetica Neue"/>
              <a:sym typeface="Helvetica Neue"/>
            </a:endParaRPr>
          </a:p>
          <a:p>
            <a:pPr indent="0" lvl="0" marL="0" marR="0" rtl="0" algn="l">
              <a:spcBef>
                <a:spcPts val="0"/>
              </a:spcBef>
              <a:spcAft>
                <a:spcPts val="0"/>
              </a:spcAft>
              <a:buClr>
                <a:schemeClr val="hlink"/>
              </a:buClr>
              <a:buSzPts val="1100"/>
              <a:buFont typeface="Helvetica Neue"/>
              <a:buNone/>
            </a:pPr>
            <a:r>
              <a:rPr b="0" i="0" lang="en" sz="1100" u="sng" cap="none" strike="noStrike">
                <a:solidFill>
                  <a:schemeClr val="hlink"/>
                </a:solidFill>
                <a:latin typeface="Helvetica Neue"/>
                <a:ea typeface="Helvetica Neue"/>
                <a:cs typeface="Helvetica Neue"/>
                <a:sym typeface="Helvetica Neue"/>
                <a:hlinkClick r:id="rId2"/>
              </a:rPr>
              <a:t>https://blog.mgechev.com/2017/11/12/faster-angular-applications-pure-pipes-memoization-pure-functions-part-2/</a:t>
            </a:r>
            <a:r>
              <a:rPr b="0" i="0" lang="en" sz="1100" u="none" cap="none" strike="noStrike">
                <a:solidFill>
                  <a:srgbClr val="666666"/>
                </a:solidFill>
                <a:latin typeface="Helvetica Neue"/>
                <a:ea typeface="Helvetica Neue"/>
                <a:cs typeface="Helvetica Neue"/>
                <a:sym typeface="Helvetica Neue"/>
              </a:rPr>
              <a:t>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1" name="Shape 2941"/>
        <p:cNvGrpSpPr/>
        <p:nvPr/>
      </p:nvGrpSpPr>
      <p:grpSpPr>
        <a:xfrm>
          <a:off x="0" y="0"/>
          <a:ext cx="0" cy="0"/>
          <a:chOff x="0" y="0"/>
          <a:chExt cx="0" cy="0"/>
        </a:xfrm>
      </p:grpSpPr>
      <p:sp>
        <p:nvSpPr>
          <p:cNvPr id="2942" name="Google Shape;2942;g4bb1dffc81_0_159:notes"/>
          <p:cNvSpPr/>
          <p:nvPr>
            <p:ph idx="2" type="sldImg"/>
          </p:nvPr>
        </p:nvSpPr>
        <p:spPr>
          <a:xfrm>
            <a:off x="357188" y="653143"/>
            <a:ext cx="5715000" cy="326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43" name="Google Shape;2943;g4bb1dffc81_0_159:notes"/>
          <p:cNvSpPr txBox="1"/>
          <p:nvPr>
            <p:ph idx="1" type="body"/>
          </p:nvPr>
        </p:nvSpPr>
        <p:spPr>
          <a:xfrm>
            <a:off x="642938" y="4136571"/>
            <a:ext cx="5143500" cy="3918900"/>
          </a:xfrm>
          <a:prstGeom prst="rect">
            <a:avLst/>
          </a:prstGeom>
          <a:noFill/>
          <a:ln>
            <a:noFill/>
          </a:ln>
        </p:spPr>
        <p:txBody>
          <a:bodyPr anchorCtr="0" anchor="t" bIns="86175" lIns="86175" spcFirstLastPara="1" rIns="86175" wrap="square" tIns="86175">
            <a:noAutofit/>
          </a:bodyPr>
          <a:lstStyle/>
          <a:p>
            <a:pPr indent="0" lvl="0" marL="0" marR="0" rtl="0" algn="l">
              <a:spcBef>
                <a:spcPts val="0"/>
              </a:spcBef>
              <a:spcAft>
                <a:spcPts val="0"/>
              </a:spcAft>
              <a:buClr>
                <a:schemeClr val="hlink"/>
              </a:buClr>
              <a:buSzPts val="1100"/>
              <a:buFont typeface="Helvetica Neue"/>
              <a:buNone/>
            </a:pPr>
            <a:r>
              <a:t/>
            </a:r>
            <a:endParaRPr b="0" i="0" sz="1100" u="none" cap="none" strike="noStrike">
              <a:solidFill>
                <a:srgbClr val="666666"/>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3" name="Shape 2073"/>
        <p:cNvGrpSpPr/>
        <p:nvPr/>
      </p:nvGrpSpPr>
      <p:grpSpPr>
        <a:xfrm>
          <a:off x="0" y="0"/>
          <a:ext cx="0" cy="0"/>
          <a:chOff x="0" y="0"/>
          <a:chExt cx="0" cy="0"/>
        </a:xfrm>
      </p:grpSpPr>
      <p:sp>
        <p:nvSpPr>
          <p:cNvPr id="2074" name="Google Shape;2074;g322dd7aa39_0_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322dd7aa3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0" name="Shape 2950"/>
        <p:cNvGrpSpPr/>
        <p:nvPr/>
      </p:nvGrpSpPr>
      <p:grpSpPr>
        <a:xfrm>
          <a:off x="0" y="0"/>
          <a:ext cx="0" cy="0"/>
          <a:chOff x="0" y="0"/>
          <a:chExt cx="0" cy="0"/>
        </a:xfrm>
      </p:grpSpPr>
      <p:sp>
        <p:nvSpPr>
          <p:cNvPr id="2951" name="Google Shape;2951;g4bb1dffc81_0_1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2" name="Google Shape;2952;g4bb1dffc8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9" name="Shape 2959"/>
        <p:cNvGrpSpPr/>
        <p:nvPr/>
      </p:nvGrpSpPr>
      <p:grpSpPr>
        <a:xfrm>
          <a:off x="0" y="0"/>
          <a:ext cx="0" cy="0"/>
          <a:chOff x="0" y="0"/>
          <a:chExt cx="0" cy="0"/>
        </a:xfrm>
      </p:grpSpPr>
      <p:sp>
        <p:nvSpPr>
          <p:cNvPr id="2960" name="Google Shape;2960;g45809f1893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45809f189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4 - Structuring components</a:t>
            </a:r>
            <a:endParaRPr/>
          </a:p>
          <a:p>
            <a:pPr indent="0" lvl="0" marL="0" rtl="0" algn="l">
              <a:spcBef>
                <a:spcPts val="0"/>
              </a:spcBef>
              <a:spcAft>
                <a:spcPts val="0"/>
              </a:spcAft>
              <a:buNone/>
            </a:pPr>
            <a:r>
              <a:rPr lang="en"/>
              <a:t>Container/Presenter vs not </a:t>
            </a:r>
            <a:endParaRPr/>
          </a:p>
          <a:p>
            <a:pPr indent="0" lvl="0" marL="0" rtl="0" algn="l">
              <a:spcBef>
                <a:spcPts val="0"/>
              </a:spcBef>
              <a:spcAft>
                <a:spcPts val="0"/>
              </a:spcAft>
              <a:buNone/>
            </a:pPr>
            <a:r>
              <a:rPr lang="en"/>
              <a:t>Component communication with RxJS</a:t>
            </a:r>
            <a:endParaRPr/>
          </a:p>
          <a:p>
            <a:pPr indent="0" lvl="0" marL="0" rtl="0" algn="l">
              <a:spcBef>
                <a:spcPts val="0"/>
              </a:spcBef>
              <a:spcAft>
                <a:spcPts val="0"/>
              </a:spcAft>
              <a:buNone/>
            </a:pPr>
            <a:r>
              <a:rPr lang="en"/>
              <a:t>Assembling ViewModels from your data (map, switch,merge, etc)</a:t>
            </a:r>
            <a:endParaRPr/>
          </a:p>
          <a:p>
            <a:pPr indent="0" lvl="0" marL="0" rtl="0" algn="l">
              <a:spcBef>
                <a:spcPts val="0"/>
              </a:spcBef>
              <a:spcAft>
                <a:spcPts val="0"/>
              </a:spcAft>
              <a:buNone/>
            </a:pPr>
            <a:r>
              <a:rPr lang="en"/>
              <a:t>Event bus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7" name="Shape 2967"/>
        <p:cNvGrpSpPr/>
        <p:nvPr/>
      </p:nvGrpSpPr>
      <p:grpSpPr>
        <a:xfrm>
          <a:off x="0" y="0"/>
          <a:ext cx="0" cy="0"/>
          <a:chOff x="0" y="0"/>
          <a:chExt cx="0" cy="0"/>
        </a:xfrm>
      </p:grpSpPr>
      <p:sp>
        <p:nvSpPr>
          <p:cNvPr id="2968" name="Google Shape;2968;g46bdc7fbaa_5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9" name="Google Shape;2969;g46bdc7fbaa_5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Section 4 - Structuring components</a:t>
            </a:r>
            <a:endParaRPr/>
          </a:p>
          <a:p>
            <a:pPr indent="0" lvl="0" marL="0" rtl="0" algn="l">
              <a:lnSpc>
                <a:spcPct val="100000"/>
              </a:lnSpc>
              <a:spcBef>
                <a:spcPts val="0"/>
              </a:spcBef>
              <a:spcAft>
                <a:spcPts val="0"/>
              </a:spcAft>
              <a:buSzPts val="1400"/>
              <a:buNone/>
            </a:pPr>
            <a:r>
              <a:rPr lang="en"/>
              <a:t>Container/Presenter vs not </a:t>
            </a:r>
            <a:endParaRPr/>
          </a:p>
          <a:p>
            <a:pPr indent="0" lvl="0" marL="0" rtl="0" algn="l">
              <a:lnSpc>
                <a:spcPct val="100000"/>
              </a:lnSpc>
              <a:spcBef>
                <a:spcPts val="0"/>
              </a:spcBef>
              <a:spcAft>
                <a:spcPts val="0"/>
              </a:spcAft>
              <a:buSzPts val="1400"/>
              <a:buNone/>
            </a:pPr>
            <a:r>
              <a:rPr lang="en"/>
              <a:t>Component communication with RxJS</a:t>
            </a:r>
            <a:endParaRPr/>
          </a:p>
          <a:p>
            <a:pPr indent="0" lvl="0" marL="0" rtl="0" algn="l">
              <a:lnSpc>
                <a:spcPct val="100000"/>
              </a:lnSpc>
              <a:spcBef>
                <a:spcPts val="0"/>
              </a:spcBef>
              <a:spcAft>
                <a:spcPts val="0"/>
              </a:spcAft>
              <a:buSzPts val="1400"/>
              <a:buNone/>
            </a:pPr>
            <a:r>
              <a:rPr lang="en"/>
              <a:t>Assembling ViewModels from your data (map, switch,merge, etc)</a:t>
            </a:r>
            <a:endParaRPr/>
          </a:p>
          <a:p>
            <a:pPr indent="0" lvl="0" marL="0" rtl="0" algn="l">
              <a:lnSpc>
                <a:spcPct val="100000"/>
              </a:lnSpc>
              <a:spcBef>
                <a:spcPts val="0"/>
              </a:spcBef>
              <a:spcAft>
                <a:spcPts val="0"/>
              </a:spcAft>
              <a:buSzPts val="1400"/>
              <a:buNone/>
            </a:pPr>
            <a:r>
              <a:rPr lang="en"/>
              <a:t>Event bus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3" name="Shape 2973"/>
        <p:cNvGrpSpPr/>
        <p:nvPr/>
      </p:nvGrpSpPr>
      <p:grpSpPr>
        <a:xfrm>
          <a:off x="0" y="0"/>
          <a:ext cx="0" cy="0"/>
          <a:chOff x="0" y="0"/>
          <a:chExt cx="0" cy="0"/>
        </a:xfrm>
      </p:grpSpPr>
      <p:sp>
        <p:nvSpPr>
          <p:cNvPr id="2974" name="Google Shape;2974;g4bb1dffc81_0_5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4bb1dffc81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3" name="Shape 2983"/>
        <p:cNvGrpSpPr/>
        <p:nvPr/>
      </p:nvGrpSpPr>
      <p:grpSpPr>
        <a:xfrm>
          <a:off x="0" y="0"/>
          <a:ext cx="0" cy="0"/>
          <a:chOff x="0" y="0"/>
          <a:chExt cx="0" cy="0"/>
        </a:xfrm>
      </p:grpSpPr>
      <p:sp>
        <p:nvSpPr>
          <p:cNvPr id="2984" name="Google Shape;2984;g4bb1dffc81_0_5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4bb1dffc81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9" name="Shape 2989"/>
        <p:cNvGrpSpPr/>
        <p:nvPr/>
      </p:nvGrpSpPr>
      <p:grpSpPr>
        <a:xfrm>
          <a:off x="0" y="0"/>
          <a:ext cx="0" cy="0"/>
          <a:chOff x="0" y="0"/>
          <a:chExt cx="0" cy="0"/>
        </a:xfrm>
      </p:grpSpPr>
      <p:sp>
        <p:nvSpPr>
          <p:cNvPr id="2990" name="Google Shape;2990;g46bdc7fbaa_5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1" name="Google Shape;2991;g46bdc7fbaa_5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PT Sans"/>
              <a:buNone/>
            </a:pPr>
            <a:r>
              <a:rPr b="0" i="0" lang="en" sz="1200" u="none" cap="none" strike="noStrike">
                <a:solidFill>
                  <a:srgbClr val="999999"/>
                </a:solidFill>
                <a:latin typeface="Calibri"/>
                <a:ea typeface="Calibri"/>
                <a:cs typeface="Calibri"/>
                <a:sym typeface="Calibri"/>
              </a:rPr>
              <a:t>Services provide anything our app needs. And then we can share that across  the entire application. They are the ultimate form of code reuse.</a:t>
            </a:r>
            <a:endParaRPr b="0" i="0" sz="1200" u="none" cap="none" strike="noStrike">
              <a:solidFill>
                <a:srgbClr val="999999"/>
              </a:solidFill>
              <a:latin typeface="Calibri"/>
              <a:ea typeface="Calibri"/>
              <a:cs typeface="Calibri"/>
              <a:sym typeface="Calibri"/>
            </a:endParaRPr>
          </a:p>
        </p:txBody>
      </p:sp>
      <p:sp>
        <p:nvSpPr>
          <p:cNvPr id="2992" name="Google Shape;2992;g46bdc7fbaa_5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6" name="Shape 2996"/>
        <p:cNvGrpSpPr/>
        <p:nvPr/>
      </p:nvGrpSpPr>
      <p:grpSpPr>
        <a:xfrm>
          <a:off x="0" y="0"/>
          <a:ext cx="0" cy="0"/>
          <a:chOff x="0" y="0"/>
          <a:chExt cx="0" cy="0"/>
        </a:xfrm>
      </p:grpSpPr>
      <p:sp>
        <p:nvSpPr>
          <p:cNvPr id="2997" name="Google Shape;2997;g46bdc7fbaa_5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8" name="Google Shape;2998;g46bdc7fbaa_5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3" name="Shape 3003"/>
        <p:cNvGrpSpPr/>
        <p:nvPr/>
      </p:nvGrpSpPr>
      <p:grpSpPr>
        <a:xfrm>
          <a:off x="0" y="0"/>
          <a:ext cx="0" cy="0"/>
          <a:chOff x="0" y="0"/>
          <a:chExt cx="0" cy="0"/>
        </a:xfrm>
      </p:grpSpPr>
      <p:sp>
        <p:nvSpPr>
          <p:cNvPr id="3004" name="Google Shape;3004;g46bdc7fbaa_5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5" name="Google Shape;3005;g46bdc7fbaa_5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5" name="Shape 3015"/>
        <p:cNvGrpSpPr/>
        <p:nvPr/>
      </p:nvGrpSpPr>
      <p:grpSpPr>
        <a:xfrm>
          <a:off x="0" y="0"/>
          <a:ext cx="0" cy="0"/>
          <a:chOff x="0" y="0"/>
          <a:chExt cx="0" cy="0"/>
        </a:xfrm>
      </p:grpSpPr>
      <p:sp>
        <p:nvSpPr>
          <p:cNvPr id="3016" name="Google Shape;3016;g46bdc7fbaa_5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g46bdc7fbaa_5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1" name="Shape 3051"/>
        <p:cNvGrpSpPr/>
        <p:nvPr/>
      </p:nvGrpSpPr>
      <p:grpSpPr>
        <a:xfrm>
          <a:off x="0" y="0"/>
          <a:ext cx="0" cy="0"/>
          <a:chOff x="0" y="0"/>
          <a:chExt cx="0" cy="0"/>
        </a:xfrm>
      </p:grpSpPr>
      <p:sp>
        <p:nvSpPr>
          <p:cNvPr id="3052" name="Google Shape;3052;g46bdc7fbaa_5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3" name="Google Shape;3053;g46bdc7fbaa_5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gif"/><Relationship Id="rId3" Type="http://schemas.openxmlformats.org/officeDocument/2006/relationships/image" Target="../media/image1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gif"/><Relationship Id="rId3" Type="http://schemas.openxmlformats.org/officeDocument/2006/relationships/image" Target="../media/image1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gif"/><Relationship Id="rId3" Type="http://schemas.openxmlformats.org/officeDocument/2006/relationships/image" Target="../media/image20.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gif"/><Relationship Id="rId3" Type="http://schemas.openxmlformats.org/officeDocument/2006/relationships/image" Target="../media/image2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jp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0.gif"/><Relationship Id="rId3" Type="http://schemas.openxmlformats.org/officeDocument/2006/relationships/image" Target="../media/image29.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5.gif"/><Relationship Id="rId3"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4.png"/><Relationship Id="rId3" Type="http://schemas.openxmlformats.org/officeDocument/2006/relationships/image" Target="../media/image33.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6.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gif"/><Relationship Id="rId3" Type="http://schemas.openxmlformats.org/officeDocument/2006/relationships/image" Target="../media/image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7.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9.gif"/><Relationship Id="rId3" Type="http://schemas.openxmlformats.org/officeDocument/2006/relationships/image" Target="../media/image38.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9.gif"/></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9.gif"/><Relationship Id="rId3" Type="http://schemas.openxmlformats.org/officeDocument/2006/relationships/image" Target="../media/image38.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0.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7.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1.gif"/><Relationship Id="rId3" Type="http://schemas.openxmlformats.org/officeDocument/2006/relationships/image" Target="../media/image42.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gif"/><Relationship Id="rId3"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gi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gif"/><Relationship Id="rId3"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gif"/><Relationship Id="rId3"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35184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1" name="Google Shape;11;p2"/>
          <p:cNvCxnSpPr/>
          <p:nvPr/>
        </p:nvCxnSpPr>
        <p:spPr>
          <a:xfrm>
            <a:off x="0" y="34966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 name="Google Shape;12;p2"/>
          <p:cNvSpPr txBox="1"/>
          <p:nvPr>
            <p:ph type="ctrTitle"/>
          </p:nvPr>
        </p:nvSpPr>
        <p:spPr>
          <a:xfrm>
            <a:off x="685800" y="1867781"/>
            <a:ext cx="7772400" cy="1648800"/>
          </a:xfrm>
          <a:prstGeom prst="rect">
            <a:avLst/>
          </a:prstGeom>
        </p:spPr>
        <p:txBody>
          <a:bodyPr anchorCtr="0" anchor="b" bIns="91425" lIns="91425" spcFirstLastPara="1" rIns="91425" wrap="square" tIns="91425"/>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3" name="Google Shape;13;p2"/>
          <p:cNvSpPr txBox="1"/>
          <p:nvPr>
            <p:ph idx="1" type="subTitle"/>
          </p:nvPr>
        </p:nvSpPr>
        <p:spPr>
          <a:xfrm>
            <a:off x="685800" y="3627027"/>
            <a:ext cx="7772400" cy="7743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4" name="Google Shape;14;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57" name="Shape 57"/>
        <p:cNvGrpSpPr/>
        <p:nvPr/>
      </p:nvGrpSpPr>
      <p:grpSpPr>
        <a:xfrm>
          <a:off x="0" y="0"/>
          <a:ext cx="0" cy="0"/>
          <a:chOff x="0" y="0"/>
          <a:chExt cx="0" cy="0"/>
        </a:xfrm>
      </p:grpSpPr>
      <p:sp>
        <p:nvSpPr>
          <p:cNvPr id="58" name="Google Shape;58;p11"/>
          <p:cNvSpPr/>
          <p:nvPr>
            <p:ph idx="2" type="pic"/>
          </p:nvPr>
        </p:nvSpPr>
        <p:spPr>
          <a:xfrm>
            <a:off x="0" y="0"/>
            <a:ext cx="9144000" cy="5143500"/>
          </a:xfrm>
          <a:prstGeom prst="rect">
            <a:avLst/>
          </a:prstGeom>
          <a:no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w/Image">
  <p:cSld name="Title and Subtitle w/Image">
    <p:spTree>
      <p:nvGrpSpPr>
        <p:cNvPr id="536" name="Shape 536"/>
        <p:cNvGrpSpPr/>
        <p:nvPr/>
      </p:nvGrpSpPr>
      <p:grpSpPr>
        <a:xfrm>
          <a:off x="0" y="0"/>
          <a:ext cx="0" cy="0"/>
          <a:chOff x="0" y="0"/>
          <a:chExt cx="0" cy="0"/>
        </a:xfrm>
      </p:grpSpPr>
      <p:sp>
        <p:nvSpPr>
          <p:cNvPr id="537" name="Google Shape;537;p104"/>
          <p:cNvSpPr txBox="1"/>
          <p:nvPr>
            <p:ph type="title"/>
          </p:nvPr>
        </p:nvSpPr>
        <p:spPr>
          <a:xfrm>
            <a:off x="468308" y="386007"/>
            <a:ext cx="8225100" cy="6744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538" name="Google Shape;538;p104"/>
          <p:cNvSpPr txBox="1"/>
          <p:nvPr>
            <p:ph idx="1" type="body"/>
          </p:nvPr>
        </p:nvSpPr>
        <p:spPr>
          <a:xfrm>
            <a:off x="457200" y="2015807"/>
            <a:ext cx="8229600" cy="24933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39" name="Google Shape;539;p104"/>
          <p:cNvSpPr txBox="1"/>
          <p:nvPr>
            <p:ph idx="2" type="body"/>
          </p:nvPr>
        </p:nvSpPr>
        <p:spPr>
          <a:xfrm>
            <a:off x="457200" y="1221304"/>
            <a:ext cx="8229600" cy="6468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chemeClr val="accent1"/>
              </a:buClr>
              <a:buSzPts val="1100"/>
              <a:buFont typeface="PT Sans"/>
              <a:buNone/>
              <a:defRPr/>
            </a:lvl1pPr>
            <a:lvl2pPr indent="-228600" lvl="1" marL="914400" rtl="0" algn="ctr">
              <a:spcBef>
                <a:spcPts val="500"/>
              </a:spcBef>
              <a:spcAft>
                <a:spcPts val="0"/>
              </a:spcAft>
              <a:buClr>
                <a:srgbClr val="ABABAC"/>
              </a:buClr>
              <a:buSzPts val="1100"/>
              <a:buFont typeface="PT Sans"/>
              <a:buNone/>
              <a:defRPr/>
            </a:lvl2pPr>
            <a:lvl3pPr indent="-228600" lvl="2" marL="1371600" rtl="0" algn="ctr">
              <a:spcBef>
                <a:spcPts val="500"/>
              </a:spcBef>
              <a:spcAft>
                <a:spcPts val="0"/>
              </a:spcAft>
              <a:buClr>
                <a:srgbClr val="ABABAC"/>
              </a:buClr>
              <a:buSzPts val="1100"/>
              <a:buFont typeface="PT Sans"/>
              <a:buNone/>
              <a:defRPr/>
            </a:lvl3pPr>
            <a:lvl4pPr indent="-228600" lvl="3" marL="1828800" rtl="0" algn="ctr">
              <a:spcBef>
                <a:spcPts val="400"/>
              </a:spcBef>
              <a:spcAft>
                <a:spcPts val="0"/>
              </a:spcAft>
              <a:buClr>
                <a:srgbClr val="ABABAC"/>
              </a:buClr>
              <a:buSzPts val="1100"/>
              <a:buFont typeface="PT Sans"/>
              <a:buNone/>
              <a:defRPr/>
            </a:lvl4pPr>
            <a:lvl5pPr indent="-228600" lvl="4" marL="2286000" rtl="0" algn="ctr">
              <a:spcBef>
                <a:spcPts val="400"/>
              </a:spcBef>
              <a:spcAft>
                <a:spcPts val="0"/>
              </a:spcAft>
              <a:buClr>
                <a:srgbClr val="ABABAC"/>
              </a:buClr>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40" name="Shape 540"/>
        <p:cNvGrpSpPr/>
        <p:nvPr/>
      </p:nvGrpSpPr>
      <p:grpSpPr>
        <a:xfrm>
          <a:off x="0" y="0"/>
          <a:ext cx="0" cy="0"/>
          <a:chOff x="0" y="0"/>
          <a:chExt cx="0" cy="0"/>
        </a:xfrm>
      </p:grpSpPr>
      <p:sp>
        <p:nvSpPr>
          <p:cNvPr id="541" name="Google Shape;541;p105"/>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542" name="Shape 542"/>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Optional)">
  <p:cSld name="Demo (Optional)">
    <p:bg>
      <p:bgPr>
        <a:solidFill>
          <a:schemeClr val="accent1"/>
        </a:solidFill>
      </p:bgPr>
    </p:bg>
    <p:spTree>
      <p:nvGrpSpPr>
        <p:cNvPr id="543" name="Shape 543"/>
        <p:cNvGrpSpPr/>
        <p:nvPr/>
      </p:nvGrpSpPr>
      <p:grpSpPr>
        <a:xfrm>
          <a:off x="0" y="0"/>
          <a:ext cx="0" cy="0"/>
          <a:chOff x="0" y="0"/>
          <a:chExt cx="0" cy="0"/>
        </a:xfrm>
      </p:grpSpPr>
      <p:pic>
        <p:nvPicPr>
          <p:cNvPr id="544" name="Google Shape;544;p107"/>
          <p:cNvPicPr preferRelativeResize="0"/>
          <p:nvPr/>
        </p:nvPicPr>
        <p:blipFill rotWithShape="1">
          <a:blip r:embed="rId2">
            <a:alphaModFix/>
          </a:blip>
          <a:srcRect b="0" l="0" r="0" t="0"/>
          <a:stretch/>
        </p:blipFill>
        <p:spPr>
          <a:xfrm>
            <a:off x="6923881" y="2898932"/>
            <a:ext cx="747900" cy="1281900"/>
          </a:xfrm>
          <a:prstGeom prst="rect">
            <a:avLst/>
          </a:prstGeom>
          <a:noFill/>
          <a:ln>
            <a:noFill/>
          </a:ln>
        </p:spPr>
      </p:pic>
      <p:sp>
        <p:nvSpPr>
          <p:cNvPr id="545" name="Google Shape;545;p107"/>
          <p:cNvSpPr txBox="1"/>
          <p:nvPr>
            <p:ph idx="1" type="body"/>
          </p:nvPr>
        </p:nvSpPr>
        <p:spPr>
          <a:xfrm>
            <a:off x="1606379" y="1318638"/>
            <a:ext cx="5028300" cy="3471000"/>
          </a:xfrm>
          <a:prstGeom prst="rect">
            <a:avLst/>
          </a:prstGeom>
          <a:noFill/>
          <a:ln>
            <a:noFill/>
          </a:ln>
        </p:spPr>
        <p:txBody>
          <a:bodyPr anchorCtr="0" anchor="ctr" bIns="68575" lIns="68575" spcFirstLastPara="1" rIns="68575" wrap="square" tIns="68575"/>
          <a:lstStyle>
            <a:lvl1pPr indent="-228600" lvl="0" marL="457200" rtl="0">
              <a:spcBef>
                <a:spcPts val="1200"/>
              </a:spcBef>
              <a:spcAft>
                <a:spcPts val="0"/>
              </a:spcAft>
              <a:buClr>
                <a:schemeClr val="lt1"/>
              </a:buClr>
              <a:buSzPts val="1100"/>
              <a:buFont typeface="Noto Symbol"/>
              <a:buNone/>
              <a:defRPr/>
            </a:lvl1pPr>
            <a:lvl2pPr indent="-298450" lvl="1" marL="914400" rtl="0">
              <a:spcBef>
                <a:spcPts val="500"/>
              </a:spcBef>
              <a:spcAft>
                <a:spcPts val="0"/>
              </a:spcAft>
              <a:buClr>
                <a:schemeClr val="lt1"/>
              </a:buClr>
              <a:buSzPts val="1100"/>
              <a:buFont typeface="Noto Symbol"/>
              <a:buChar char="▪"/>
              <a:defRPr/>
            </a:lvl2pPr>
            <a:lvl3pPr indent="-298450" lvl="2" marL="1371600" rtl="0">
              <a:spcBef>
                <a:spcPts val="500"/>
              </a:spcBef>
              <a:spcAft>
                <a:spcPts val="0"/>
              </a:spcAft>
              <a:buClr>
                <a:schemeClr val="lt1"/>
              </a:buClr>
              <a:buSzPts val="1100"/>
              <a:buFont typeface="Noto Symbol"/>
              <a:buChar char="▪"/>
              <a:defRPr/>
            </a:lvl3pPr>
            <a:lvl4pPr indent="-298450" lvl="3" marL="1828800" rtl="0">
              <a:spcBef>
                <a:spcPts val="400"/>
              </a:spcBef>
              <a:spcAft>
                <a:spcPts val="0"/>
              </a:spcAft>
              <a:buClr>
                <a:schemeClr val="lt1"/>
              </a:buClr>
              <a:buSzPts val="1100"/>
              <a:buFont typeface="Noto Symbol"/>
              <a:buChar char="▪"/>
              <a:defRPr/>
            </a:lvl4pPr>
            <a:lvl5pPr indent="-298450" lvl="4" marL="2286000" rtl="0">
              <a:spcBef>
                <a:spcPts val="400"/>
              </a:spcBef>
              <a:spcAft>
                <a:spcPts val="0"/>
              </a:spcAft>
              <a:buClr>
                <a:schemeClr val="lt1"/>
              </a:buClr>
              <a:buSzPts val="1100"/>
              <a:buFont typeface="Noto Symbol"/>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46" name="Google Shape;546;p107"/>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Light">
  <p:cSld name="Code Light">
    <p:spTree>
      <p:nvGrpSpPr>
        <p:cNvPr id="547" name="Shape 547"/>
        <p:cNvGrpSpPr/>
        <p:nvPr/>
      </p:nvGrpSpPr>
      <p:grpSpPr>
        <a:xfrm>
          <a:off x="0" y="0"/>
          <a:ext cx="0" cy="0"/>
          <a:chOff x="0" y="0"/>
          <a:chExt cx="0" cy="0"/>
        </a:xfrm>
      </p:grpSpPr>
      <p:sp>
        <p:nvSpPr>
          <p:cNvPr id="548" name="Google Shape;548;p108"/>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549" name="Google Shape;549;p108"/>
          <p:cNvSpPr txBox="1"/>
          <p:nvPr>
            <p:ph idx="1" type="body"/>
          </p:nvPr>
        </p:nvSpPr>
        <p:spPr>
          <a:xfrm>
            <a:off x="454028" y="1318638"/>
            <a:ext cx="8243400" cy="3401700"/>
          </a:xfrm>
          <a:prstGeom prst="rect">
            <a:avLst/>
          </a:prstGeom>
          <a:solidFill>
            <a:srgbClr val="D8D8D8"/>
          </a:solidFill>
          <a:ln>
            <a:noFill/>
          </a:ln>
        </p:spPr>
        <p:txBody>
          <a:bodyPr anchorCtr="0" anchor="t" bIns="68575" lIns="68575" spcFirstLastPara="1" rIns="68575" wrap="square" tIns="68575"/>
          <a:lstStyle>
            <a:lvl1pPr indent="-228600" lvl="0" marL="457200" rtl="0">
              <a:spcBef>
                <a:spcPts val="800"/>
              </a:spcBef>
              <a:spcAft>
                <a:spcPts val="0"/>
              </a:spcAft>
              <a:buClr>
                <a:srgbClr val="424244"/>
              </a:buClr>
              <a:buSzPts val="1100"/>
              <a:buFont typeface="Consolas"/>
              <a:buNone/>
              <a:defRPr/>
            </a:lvl1pPr>
            <a:lvl2pPr indent="-228600" lvl="1" marL="914400" rtl="0">
              <a:spcBef>
                <a:spcPts val="500"/>
              </a:spcBef>
              <a:spcAft>
                <a:spcPts val="0"/>
              </a:spcAft>
              <a:buClr>
                <a:srgbClr val="424244"/>
              </a:buClr>
              <a:buSzPts val="1100"/>
              <a:buFont typeface="Consolas"/>
              <a:buNone/>
              <a:defRPr/>
            </a:lvl2pPr>
            <a:lvl3pPr indent="-228600" lvl="2" marL="1371600" rtl="0">
              <a:spcBef>
                <a:spcPts val="500"/>
              </a:spcBef>
              <a:spcAft>
                <a:spcPts val="0"/>
              </a:spcAft>
              <a:buClr>
                <a:srgbClr val="424244"/>
              </a:buClr>
              <a:buSzPts val="1100"/>
              <a:buFont typeface="Consolas"/>
              <a:buNone/>
              <a:defRPr/>
            </a:lvl3pPr>
            <a:lvl4pPr indent="-228600" lvl="3" marL="1828800" rtl="0">
              <a:spcBef>
                <a:spcPts val="400"/>
              </a:spcBef>
              <a:spcAft>
                <a:spcPts val="0"/>
              </a:spcAft>
              <a:buClr>
                <a:srgbClr val="424244"/>
              </a:buClr>
              <a:buSzPts val="1100"/>
              <a:buFont typeface="Consolas"/>
              <a:buNone/>
              <a:defRPr/>
            </a:lvl4pPr>
            <a:lvl5pPr indent="-228600" lvl="4" marL="2286000" rtl="0">
              <a:spcBef>
                <a:spcPts val="400"/>
              </a:spcBef>
              <a:spcAft>
                <a:spcPts val="0"/>
              </a:spcAft>
              <a:buClr>
                <a:srgbClr val="424244"/>
              </a:buClr>
              <a:buSzPts val="1100"/>
              <a:buFont typeface="Consola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Dark">
  <p:cSld name="Code Dark">
    <p:bg>
      <p:bgPr>
        <a:solidFill>
          <a:schemeClr val="dk2"/>
        </a:solidFill>
      </p:bgPr>
    </p:bg>
    <p:spTree>
      <p:nvGrpSpPr>
        <p:cNvPr id="550" name="Shape 550"/>
        <p:cNvGrpSpPr/>
        <p:nvPr/>
      </p:nvGrpSpPr>
      <p:grpSpPr>
        <a:xfrm>
          <a:off x="0" y="0"/>
          <a:ext cx="0" cy="0"/>
          <a:chOff x="0" y="0"/>
          <a:chExt cx="0" cy="0"/>
        </a:xfrm>
      </p:grpSpPr>
      <p:sp>
        <p:nvSpPr>
          <p:cNvPr id="551" name="Google Shape;551;p109"/>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552" name="Google Shape;552;p109"/>
          <p:cNvSpPr txBox="1"/>
          <p:nvPr>
            <p:ph idx="1" type="body"/>
          </p:nvPr>
        </p:nvSpPr>
        <p:spPr>
          <a:xfrm>
            <a:off x="454028" y="1318638"/>
            <a:ext cx="8243400" cy="3401700"/>
          </a:xfrm>
          <a:prstGeom prst="rect">
            <a:avLst/>
          </a:prstGeom>
          <a:noFill/>
          <a:ln>
            <a:noFill/>
          </a:ln>
        </p:spPr>
        <p:txBody>
          <a:bodyPr anchorCtr="0" anchor="t" bIns="68575" lIns="68575" spcFirstLastPara="1" rIns="68575" wrap="square" tIns="68575"/>
          <a:lstStyle>
            <a:lvl1pPr indent="-228600" lvl="0" marL="457200" rtl="0">
              <a:spcBef>
                <a:spcPts val="800"/>
              </a:spcBef>
              <a:spcAft>
                <a:spcPts val="0"/>
              </a:spcAft>
              <a:buClr>
                <a:schemeClr val="lt1"/>
              </a:buClr>
              <a:buSzPts val="1100"/>
              <a:buFont typeface="Consolas"/>
              <a:buNone/>
              <a:defRPr/>
            </a:lvl1pPr>
            <a:lvl2pPr indent="-228600" lvl="1" marL="914400" rtl="0">
              <a:spcBef>
                <a:spcPts val="500"/>
              </a:spcBef>
              <a:spcAft>
                <a:spcPts val="0"/>
              </a:spcAft>
              <a:buClr>
                <a:srgbClr val="424244"/>
              </a:buClr>
              <a:buSzPts val="1100"/>
              <a:buFont typeface="Consolas"/>
              <a:buNone/>
              <a:defRPr/>
            </a:lvl2pPr>
            <a:lvl3pPr indent="-228600" lvl="2" marL="1371600" rtl="0">
              <a:spcBef>
                <a:spcPts val="500"/>
              </a:spcBef>
              <a:spcAft>
                <a:spcPts val="0"/>
              </a:spcAft>
              <a:buClr>
                <a:srgbClr val="424244"/>
              </a:buClr>
              <a:buSzPts val="1100"/>
              <a:buFont typeface="Consolas"/>
              <a:buNone/>
              <a:defRPr/>
            </a:lvl3pPr>
            <a:lvl4pPr indent="-228600" lvl="3" marL="1828800" rtl="0">
              <a:spcBef>
                <a:spcPts val="400"/>
              </a:spcBef>
              <a:spcAft>
                <a:spcPts val="0"/>
              </a:spcAft>
              <a:buClr>
                <a:srgbClr val="424244"/>
              </a:buClr>
              <a:buSzPts val="1100"/>
              <a:buFont typeface="Consolas"/>
              <a:buNone/>
              <a:defRPr/>
            </a:lvl4pPr>
            <a:lvl5pPr indent="-228600" lvl="4" marL="2286000" rtl="0">
              <a:spcBef>
                <a:spcPts val="400"/>
              </a:spcBef>
              <a:spcAft>
                <a:spcPts val="0"/>
              </a:spcAft>
              <a:buClr>
                <a:srgbClr val="424244"/>
              </a:buClr>
              <a:buSzPts val="1100"/>
              <a:buFont typeface="Consola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553" name="Shape 553"/>
        <p:cNvGrpSpPr/>
        <p:nvPr/>
      </p:nvGrpSpPr>
      <p:grpSpPr>
        <a:xfrm>
          <a:off x="0" y="0"/>
          <a:ext cx="0" cy="0"/>
          <a:chOff x="0" y="0"/>
          <a:chExt cx="0" cy="0"/>
        </a:xfrm>
      </p:grpSpPr>
      <p:sp>
        <p:nvSpPr>
          <p:cNvPr id="554" name="Google Shape;554;p110"/>
          <p:cNvSpPr txBox="1"/>
          <p:nvPr>
            <p:ph idx="1" type="body"/>
          </p:nvPr>
        </p:nvSpPr>
        <p:spPr>
          <a:xfrm>
            <a:off x="2040591" y="1045370"/>
            <a:ext cx="5062800" cy="30528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spcBef>
                <a:spcPts val="500"/>
              </a:spcBef>
              <a:spcAft>
                <a:spcPts val="0"/>
              </a:spcAft>
              <a:buSzPts val="1100"/>
              <a:buFont typeface="PT Sans"/>
              <a:buNone/>
              <a:defRPr/>
            </a:lvl2pPr>
            <a:lvl3pPr indent="-228600" lvl="2" marL="1371600" rtl="0">
              <a:spcBef>
                <a:spcPts val="500"/>
              </a:spcBef>
              <a:spcAft>
                <a:spcPts val="0"/>
              </a:spcAft>
              <a:buSzPts val="1100"/>
              <a:buFont typeface="PT Sans"/>
              <a:buNone/>
              <a:defRPr/>
            </a:lvl3pPr>
            <a:lvl4pPr indent="-228600" lvl="3" marL="1828800" rtl="0">
              <a:spcBef>
                <a:spcPts val="400"/>
              </a:spcBef>
              <a:spcAft>
                <a:spcPts val="0"/>
              </a:spcAft>
              <a:buSzPts val="1100"/>
              <a:buFont typeface="PT Sans"/>
              <a:buNone/>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555" name="Shape 555"/>
        <p:cNvGrpSpPr/>
        <p:nvPr/>
      </p:nvGrpSpPr>
      <p:grpSpPr>
        <a:xfrm>
          <a:off x="0" y="0"/>
          <a:ext cx="0" cy="0"/>
          <a:chOff x="0" y="0"/>
          <a:chExt cx="0" cy="0"/>
        </a:xfrm>
      </p:grpSpPr>
      <p:sp>
        <p:nvSpPr>
          <p:cNvPr id="556" name="Google Shape;556;p111"/>
          <p:cNvSpPr txBox="1"/>
          <p:nvPr>
            <p:ph idx="1" type="body"/>
          </p:nvPr>
        </p:nvSpPr>
        <p:spPr>
          <a:xfrm>
            <a:off x="467033" y="1327356"/>
            <a:ext cx="3989400" cy="3172800"/>
          </a:xfrm>
          <a:prstGeom prst="rect">
            <a:avLst/>
          </a:prstGeom>
          <a:noFill/>
          <a:ln>
            <a:noFill/>
          </a:ln>
        </p:spPr>
        <p:txBody>
          <a:bodyPr anchorCtr="0" anchor="ctr" bIns="68575" lIns="68575" spcFirstLastPara="1" rIns="68575" wrap="square" tIns="68575"/>
          <a:lstStyle>
            <a:lvl1pPr indent="-298450" lvl="0" marL="457200" rtl="0" algn="l">
              <a:spcBef>
                <a:spcPts val="1200"/>
              </a:spcBef>
              <a:spcAft>
                <a:spcPts val="0"/>
              </a:spcAft>
              <a:buClr>
                <a:schemeClr val="accent1"/>
              </a:buClr>
              <a:buSzPts val="1100"/>
              <a:buFont typeface="PT Sans"/>
              <a:buChar char=" "/>
              <a:defRPr/>
            </a:lvl1pPr>
            <a:lvl2pPr indent="-298450" lvl="1" marL="914400" rtl="0" algn="l">
              <a:spcBef>
                <a:spcPts val="0"/>
              </a:spcBef>
              <a:spcAft>
                <a:spcPts val="0"/>
              </a:spcAft>
              <a:buClr>
                <a:schemeClr val="accent1"/>
              </a:buClr>
              <a:buSzPts val="1100"/>
              <a:buFont typeface="PT Sans"/>
              <a:buChar char=" "/>
              <a:defRPr/>
            </a:lvl2pPr>
            <a:lvl3pPr indent="-298450" lvl="2" marL="1371600" rtl="0" algn="l">
              <a:spcBef>
                <a:spcPts val="0"/>
              </a:spcBef>
              <a:spcAft>
                <a:spcPts val="0"/>
              </a:spcAft>
              <a:buClr>
                <a:srgbClr val="FF6600"/>
              </a:buClr>
              <a:buSzPts val="1100"/>
              <a:buFont typeface="PT Sans"/>
              <a:buChar char=" "/>
              <a:defRPr/>
            </a:lvl3pPr>
            <a:lvl4pPr indent="-228600" lvl="3" marL="1828800" rtl="0" algn="ctr">
              <a:spcBef>
                <a:spcPts val="400"/>
              </a:spcBef>
              <a:spcAft>
                <a:spcPts val="0"/>
              </a:spcAft>
              <a:buClr>
                <a:srgbClr val="FF6600"/>
              </a:buClr>
              <a:buSzPts val="1100"/>
              <a:buFont typeface="Helvetica Neue"/>
              <a:buNone/>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57" name="Google Shape;557;p111"/>
          <p:cNvSpPr txBox="1"/>
          <p:nvPr>
            <p:ph type="title"/>
          </p:nvPr>
        </p:nvSpPr>
        <p:spPr>
          <a:xfrm>
            <a:off x="467033" y="140402"/>
            <a:ext cx="82263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558" name="Google Shape;558;p111"/>
          <p:cNvSpPr txBox="1"/>
          <p:nvPr>
            <p:ph idx="2" type="body"/>
          </p:nvPr>
        </p:nvSpPr>
        <p:spPr>
          <a:xfrm>
            <a:off x="4704055" y="1327356"/>
            <a:ext cx="3989400" cy="3172800"/>
          </a:xfrm>
          <a:prstGeom prst="rect">
            <a:avLst/>
          </a:prstGeom>
          <a:noFill/>
          <a:ln>
            <a:noFill/>
          </a:ln>
        </p:spPr>
        <p:txBody>
          <a:bodyPr anchorCtr="0" anchor="ctr" bIns="68575" lIns="68575" spcFirstLastPara="1" rIns="68575" wrap="square" tIns="68575"/>
          <a:lstStyle>
            <a:lvl1pPr indent="-298450" lvl="0" marL="457200" rtl="0" algn="l">
              <a:spcBef>
                <a:spcPts val="1200"/>
              </a:spcBef>
              <a:spcAft>
                <a:spcPts val="0"/>
              </a:spcAft>
              <a:buClr>
                <a:schemeClr val="accent1"/>
              </a:buClr>
              <a:buSzPts val="1100"/>
              <a:buFont typeface="PT Sans"/>
              <a:buChar char=" "/>
              <a:defRPr/>
            </a:lvl1pPr>
            <a:lvl2pPr indent="-298450" lvl="1" marL="914400" rtl="0" algn="l">
              <a:spcBef>
                <a:spcPts val="0"/>
              </a:spcBef>
              <a:spcAft>
                <a:spcPts val="0"/>
              </a:spcAft>
              <a:buClr>
                <a:schemeClr val="accent1"/>
              </a:buClr>
              <a:buSzPts val="1100"/>
              <a:buFont typeface="PT Sans"/>
              <a:buChar char=" "/>
              <a:defRPr/>
            </a:lvl2pPr>
            <a:lvl3pPr indent="-298450" lvl="2" marL="1371600" rtl="0" algn="l">
              <a:spcBef>
                <a:spcPts val="0"/>
              </a:spcBef>
              <a:spcAft>
                <a:spcPts val="0"/>
              </a:spcAft>
              <a:buClr>
                <a:srgbClr val="FF6600"/>
              </a:buClr>
              <a:buSzPts val="1100"/>
              <a:buFont typeface="PT Sans"/>
              <a:buChar char=" "/>
              <a:defRPr/>
            </a:lvl3pPr>
            <a:lvl4pPr indent="-228600" lvl="3" marL="1828800" rtl="0" algn="ctr">
              <a:spcBef>
                <a:spcPts val="400"/>
              </a:spcBef>
              <a:spcAft>
                <a:spcPts val="0"/>
              </a:spcAft>
              <a:buClr>
                <a:srgbClr val="FF6600"/>
              </a:buClr>
              <a:buSzPts val="1100"/>
              <a:buFont typeface="Helvetica Neue"/>
              <a:buNone/>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559" name="Shape 559"/>
        <p:cNvGrpSpPr/>
        <p:nvPr/>
      </p:nvGrpSpPr>
      <p:grpSpPr>
        <a:xfrm>
          <a:off x="0" y="0"/>
          <a:ext cx="0" cy="0"/>
          <a:chOff x="0" y="0"/>
          <a:chExt cx="0" cy="0"/>
        </a:xfrm>
      </p:grpSpPr>
      <p:sp>
        <p:nvSpPr>
          <p:cNvPr id="560" name="Google Shape;560;p112"/>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spcBef>
                <a:spcPts val="0"/>
              </a:spcBef>
              <a:spcAft>
                <a:spcPts val="0"/>
              </a:spcAft>
              <a:buNone/>
            </a:pPr>
            <a:r>
              <a:t/>
            </a:r>
            <a:endParaRPr b="0" i="0" sz="2400" u="none" cap="none" strike="noStrike">
              <a:solidFill>
                <a:srgbClr val="333333"/>
              </a:solidFill>
              <a:latin typeface="PT Sans"/>
              <a:ea typeface="PT Sans"/>
              <a:cs typeface="PT Sans"/>
              <a:sym typeface="PT Sans"/>
            </a:endParaRPr>
          </a:p>
        </p:txBody>
      </p:sp>
      <p:sp>
        <p:nvSpPr>
          <p:cNvPr id="561" name="Google Shape;561;p112"/>
          <p:cNvSpPr txBox="1"/>
          <p:nvPr>
            <p:ph idx="1" type="body"/>
          </p:nvPr>
        </p:nvSpPr>
        <p:spPr>
          <a:xfrm>
            <a:off x="5576831" y="1479175"/>
            <a:ext cx="3023700" cy="28686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chemeClr val="accent1"/>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62" name="Google Shape;562;p112"/>
          <p:cNvSpPr txBox="1"/>
          <p:nvPr>
            <p:ph idx="2" type="body"/>
          </p:nvPr>
        </p:nvSpPr>
        <p:spPr>
          <a:xfrm>
            <a:off x="452344" y="1327356"/>
            <a:ext cx="4665000" cy="3172800"/>
          </a:xfrm>
          <a:prstGeom prst="rect">
            <a:avLst/>
          </a:prstGeom>
          <a:noFill/>
          <a:ln>
            <a:noFill/>
          </a:ln>
        </p:spPr>
        <p:txBody>
          <a:bodyPr anchorCtr="0" anchor="t" bIns="68575" lIns="68575" spcFirstLastPara="1" rIns="68575" wrap="square" tIns="68575"/>
          <a:lstStyle>
            <a:lvl1pPr indent="-298450" lvl="0" marL="457200" rtl="0">
              <a:spcBef>
                <a:spcPts val="800"/>
              </a:spcBef>
              <a:spcAft>
                <a:spcPts val="0"/>
              </a:spcAft>
              <a:buClr>
                <a:schemeClr val="accent1"/>
              </a:buClr>
              <a:buSzPts val="1100"/>
              <a:buFont typeface="Noto Symbol"/>
              <a:buChar char="▪"/>
              <a:defRPr/>
            </a:lvl1pPr>
            <a:lvl2pPr indent="-298450" lvl="1" marL="914400" rtl="0">
              <a:spcBef>
                <a:spcPts val="500"/>
              </a:spcBef>
              <a:spcAft>
                <a:spcPts val="0"/>
              </a:spcAft>
              <a:buClr>
                <a:srgbClr val="A5A5A5"/>
              </a:buClr>
              <a:buSzPts val="1100"/>
              <a:buFont typeface="Merriweather Sans"/>
              <a:buChar char="-"/>
              <a:defRPr/>
            </a:lvl2pPr>
            <a:lvl3pPr indent="-298450" lvl="2" marL="1371600" rtl="0">
              <a:spcBef>
                <a:spcPts val="500"/>
              </a:spcBef>
              <a:spcAft>
                <a:spcPts val="0"/>
              </a:spcAft>
              <a:buClr>
                <a:srgbClr val="D8D8D8"/>
              </a:buClr>
              <a:buSzPts val="1100"/>
              <a:buFont typeface="Merriweather Sans"/>
              <a:buChar char="•"/>
              <a:defRPr/>
            </a:lvl3pPr>
            <a:lvl4pPr indent="-298450" lvl="3" marL="1828800" rtl="0">
              <a:spcBef>
                <a:spcPts val="400"/>
              </a:spcBef>
              <a:spcAft>
                <a:spcPts val="0"/>
              </a:spcAft>
              <a:buClr>
                <a:srgbClr val="D8D8D8"/>
              </a:buClr>
              <a:buSzPts val="1100"/>
              <a:buFont typeface="Merriweather Sans"/>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63" name="Google Shape;563;p112"/>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Text/Graphic">
  <p:cSld name="3 Column Text/Graphic">
    <p:spTree>
      <p:nvGrpSpPr>
        <p:cNvPr id="564" name="Shape 564"/>
        <p:cNvGrpSpPr/>
        <p:nvPr/>
      </p:nvGrpSpPr>
      <p:grpSpPr>
        <a:xfrm>
          <a:off x="0" y="0"/>
          <a:ext cx="0" cy="0"/>
          <a:chOff x="0" y="0"/>
          <a:chExt cx="0" cy="0"/>
        </a:xfrm>
      </p:grpSpPr>
      <p:sp>
        <p:nvSpPr>
          <p:cNvPr id="565" name="Google Shape;565;p113"/>
          <p:cNvSpPr txBox="1"/>
          <p:nvPr>
            <p:ph idx="1" type="body"/>
          </p:nvPr>
        </p:nvSpPr>
        <p:spPr>
          <a:xfrm>
            <a:off x="6086041" y="1318639"/>
            <a:ext cx="2611500" cy="3172800"/>
          </a:xfrm>
          <a:prstGeom prst="rect">
            <a:avLst/>
          </a:prstGeom>
          <a:noFill/>
          <a:ln>
            <a:noFill/>
          </a:ln>
        </p:spPr>
        <p:txBody>
          <a:bodyPr anchorCtr="0" anchor="ctr" bIns="68575" lIns="68575" spcFirstLastPara="1" rIns="68575" wrap="square" tIns="68575"/>
          <a:lstStyle>
            <a:lvl1pPr indent="-228600" lvl="0" marL="457200" rtl="0" algn="ctr">
              <a:spcBef>
                <a:spcPts val="0"/>
              </a:spcBef>
              <a:spcAft>
                <a:spcPts val="0"/>
              </a:spcAft>
              <a:buClr>
                <a:srgbClr val="FF6600"/>
              </a:buClr>
              <a:buSzPts val="1100"/>
              <a:buFont typeface="PT Sans"/>
              <a:buNone/>
              <a:defRPr/>
            </a:lvl1pPr>
            <a:lvl2pPr indent="-298450" lvl="1" marL="914400" rtl="0">
              <a:spcBef>
                <a:spcPts val="6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66" name="Google Shape;566;p113"/>
          <p:cNvSpPr txBox="1"/>
          <p:nvPr>
            <p:ph idx="2" type="body"/>
          </p:nvPr>
        </p:nvSpPr>
        <p:spPr>
          <a:xfrm>
            <a:off x="3266239" y="1327355"/>
            <a:ext cx="2611500" cy="3172800"/>
          </a:xfrm>
          <a:prstGeom prst="rect">
            <a:avLst/>
          </a:prstGeom>
          <a:noFill/>
          <a:ln>
            <a:noFill/>
          </a:ln>
        </p:spPr>
        <p:txBody>
          <a:bodyPr anchorCtr="0" anchor="ctr" bIns="68575" lIns="68575" spcFirstLastPara="1" rIns="68575" wrap="square" tIns="68575"/>
          <a:lstStyle>
            <a:lvl1pPr indent="-228600" lvl="0" marL="457200" rtl="0" algn="ctr">
              <a:spcBef>
                <a:spcPts val="0"/>
              </a:spcBef>
              <a:spcAft>
                <a:spcPts val="0"/>
              </a:spcAft>
              <a:buClr>
                <a:srgbClr val="FF6600"/>
              </a:buClr>
              <a:buSzPts val="1100"/>
              <a:buFont typeface="PT Sans"/>
              <a:buNone/>
              <a:defRPr/>
            </a:lvl1pPr>
            <a:lvl2pPr indent="-298450" lvl="1" marL="914400" rtl="0">
              <a:spcBef>
                <a:spcPts val="6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67" name="Google Shape;567;p113"/>
          <p:cNvSpPr txBox="1"/>
          <p:nvPr>
            <p:ph idx="3" type="body"/>
          </p:nvPr>
        </p:nvSpPr>
        <p:spPr>
          <a:xfrm>
            <a:off x="454028" y="1327355"/>
            <a:ext cx="2611500" cy="3172800"/>
          </a:xfrm>
          <a:prstGeom prst="rect">
            <a:avLst/>
          </a:prstGeom>
          <a:noFill/>
          <a:ln>
            <a:noFill/>
          </a:ln>
        </p:spPr>
        <p:txBody>
          <a:bodyPr anchorCtr="0" anchor="ctr" bIns="68575" lIns="68575" spcFirstLastPara="1" rIns="68575" wrap="square" tIns="68575"/>
          <a:lstStyle>
            <a:lvl1pPr indent="-228600" lvl="0" marL="457200" rtl="0" algn="ctr">
              <a:spcBef>
                <a:spcPts val="0"/>
              </a:spcBef>
              <a:spcAft>
                <a:spcPts val="0"/>
              </a:spcAft>
              <a:buClr>
                <a:srgbClr val="FF6600"/>
              </a:buClr>
              <a:buSzPts val="1100"/>
              <a:buFont typeface="PT Sans"/>
              <a:buNone/>
              <a:defRPr/>
            </a:lvl1pPr>
            <a:lvl2pPr indent="-228600" lvl="1" marL="914400" rtl="0" algn="ctr">
              <a:spcBef>
                <a:spcPts val="600"/>
              </a:spcBef>
              <a:spcAft>
                <a:spcPts val="0"/>
              </a:spcAft>
              <a:buClr>
                <a:srgbClr val="FF6600"/>
              </a:buClr>
              <a:buSzPts val="1100"/>
              <a:buFont typeface="PT Sans"/>
              <a:buNone/>
              <a:defRPr/>
            </a:lvl2pPr>
            <a:lvl3pPr indent="-228600" lvl="2" marL="1371600" rtl="0" algn="ctr">
              <a:spcBef>
                <a:spcPts val="500"/>
              </a:spcBef>
              <a:spcAft>
                <a:spcPts val="0"/>
              </a:spcAft>
              <a:buClr>
                <a:srgbClr val="FF6600"/>
              </a:buClr>
              <a:buSzPts val="1100"/>
              <a:buFont typeface="PT Sans"/>
              <a:buNone/>
              <a:defRPr/>
            </a:lvl3pPr>
            <a:lvl4pPr indent="-298450" lvl="3" marL="1828800" rtl="0">
              <a:spcBef>
                <a:spcPts val="400"/>
              </a:spcBef>
              <a:spcAft>
                <a:spcPts val="0"/>
              </a:spcAft>
              <a:buSzPts val="1100"/>
              <a:buChar char="▪"/>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68" name="Google Shape;568;p113"/>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59" name="Shape 59"/>
        <p:cNvGrpSpPr/>
        <p:nvPr/>
      </p:nvGrpSpPr>
      <p:grpSpPr>
        <a:xfrm>
          <a:off x="0" y="0"/>
          <a:ext cx="0" cy="0"/>
          <a:chOff x="0" y="0"/>
          <a:chExt cx="0" cy="0"/>
        </a:xfrm>
      </p:grpSpPr>
      <p:cxnSp>
        <p:nvCxnSpPr>
          <p:cNvPr id="60" name="Google Shape;60;p12"/>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61" name="Google Shape;61;p12"/>
          <p:cNvSpPr txBox="1"/>
          <p:nvPr>
            <p:ph idx="1" type="body"/>
          </p:nvPr>
        </p:nvSpPr>
        <p:spPr>
          <a:xfrm>
            <a:off x="3359150" y="1369784"/>
            <a:ext cx="5321400" cy="30753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0"/>
              </a:spcBef>
              <a:spcAft>
                <a:spcPts val="0"/>
              </a:spcAft>
              <a:buClr>
                <a:schemeClr val="accent1"/>
              </a:buClr>
              <a:buSzPts val="1100"/>
              <a:buFont typeface="Noto Symbol"/>
              <a:buNone/>
              <a:defRPr sz="1100"/>
            </a:lvl1pPr>
            <a:lvl2pPr indent="-298450" lvl="1" marL="914400" rtl="0">
              <a:spcBef>
                <a:spcPts val="120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62" name="Google Shape;62;p12"/>
          <p:cNvSpPr txBox="1"/>
          <p:nvPr>
            <p:ph idx="2" type="body"/>
          </p:nvPr>
        </p:nvSpPr>
        <p:spPr>
          <a:xfrm>
            <a:off x="988775" y="2034562"/>
            <a:ext cx="1743900" cy="17457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dk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63" name="Google Shape;63;p12"/>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lor Chunking">
  <p:cSld name="4 Color Chunking">
    <p:spTree>
      <p:nvGrpSpPr>
        <p:cNvPr id="569" name="Shape 569"/>
        <p:cNvGrpSpPr/>
        <p:nvPr/>
      </p:nvGrpSpPr>
      <p:grpSpPr>
        <a:xfrm>
          <a:off x="0" y="0"/>
          <a:ext cx="0" cy="0"/>
          <a:chOff x="0" y="0"/>
          <a:chExt cx="0" cy="0"/>
        </a:xfrm>
      </p:grpSpPr>
      <p:sp>
        <p:nvSpPr>
          <p:cNvPr id="570" name="Google Shape;570;p114"/>
          <p:cNvSpPr txBox="1"/>
          <p:nvPr>
            <p:ph idx="1" type="body"/>
          </p:nvPr>
        </p:nvSpPr>
        <p:spPr>
          <a:xfrm>
            <a:off x="4658340" y="3101061"/>
            <a:ext cx="2596800" cy="1563600"/>
          </a:xfrm>
          <a:prstGeom prst="rect">
            <a:avLst/>
          </a:prstGeom>
          <a:solidFill>
            <a:schemeClr val="accent3"/>
          </a:solid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spcBef>
                <a:spcPts val="500"/>
              </a:spcBef>
              <a:spcAft>
                <a:spcPts val="0"/>
              </a:spcAft>
              <a:buSzPts val="1100"/>
              <a:buFont typeface="PT Sans"/>
              <a:buNone/>
              <a:defRPr/>
            </a:lvl2pPr>
            <a:lvl3pPr indent="-228600" lvl="2" marL="1371600" rtl="0">
              <a:spcBef>
                <a:spcPts val="500"/>
              </a:spcBef>
              <a:spcAft>
                <a:spcPts val="0"/>
              </a:spcAft>
              <a:buSzPts val="1100"/>
              <a:buFont typeface="PT Sans"/>
              <a:buNone/>
              <a:defRPr/>
            </a:lvl3pPr>
            <a:lvl4pPr indent="-228600" lvl="3" marL="1828800" rtl="0">
              <a:spcBef>
                <a:spcPts val="400"/>
              </a:spcBef>
              <a:spcAft>
                <a:spcPts val="0"/>
              </a:spcAft>
              <a:buSzPts val="1100"/>
              <a:buFont typeface="PT Sans"/>
              <a:buNone/>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71" name="Google Shape;571;p114"/>
          <p:cNvSpPr txBox="1"/>
          <p:nvPr>
            <p:ph idx="2" type="body"/>
          </p:nvPr>
        </p:nvSpPr>
        <p:spPr>
          <a:xfrm>
            <a:off x="1866311" y="3101061"/>
            <a:ext cx="2596800" cy="1563600"/>
          </a:xfrm>
          <a:prstGeom prst="rect">
            <a:avLst/>
          </a:prstGeom>
          <a:solidFill>
            <a:srgbClr val="A5A5A5"/>
          </a:solid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spcBef>
                <a:spcPts val="500"/>
              </a:spcBef>
              <a:spcAft>
                <a:spcPts val="0"/>
              </a:spcAft>
              <a:buSzPts val="1100"/>
              <a:buFont typeface="PT Sans"/>
              <a:buNone/>
              <a:defRPr/>
            </a:lvl2pPr>
            <a:lvl3pPr indent="-228600" lvl="2" marL="1371600" rtl="0">
              <a:spcBef>
                <a:spcPts val="500"/>
              </a:spcBef>
              <a:spcAft>
                <a:spcPts val="0"/>
              </a:spcAft>
              <a:buSzPts val="1100"/>
              <a:buFont typeface="PT Sans"/>
              <a:buNone/>
              <a:defRPr/>
            </a:lvl3pPr>
            <a:lvl4pPr indent="-228600" lvl="3" marL="1828800" rtl="0">
              <a:spcBef>
                <a:spcPts val="400"/>
              </a:spcBef>
              <a:spcAft>
                <a:spcPts val="0"/>
              </a:spcAft>
              <a:buSzPts val="1100"/>
              <a:buFont typeface="PT Sans"/>
              <a:buNone/>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72" name="Google Shape;572;p114"/>
          <p:cNvSpPr txBox="1"/>
          <p:nvPr>
            <p:ph idx="3" type="body"/>
          </p:nvPr>
        </p:nvSpPr>
        <p:spPr>
          <a:xfrm>
            <a:off x="4658340" y="1352296"/>
            <a:ext cx="2596800" cy="1563600"/>
          </a:xfrm>
          <a:prstGeom prst="rect">
            <a:avLst/>
          </a:prstGeom>
          <a:solidFill>
            <a:schemeClr val="accent4"/>
          </a:solid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spcBef>
                <a:spcPts val="500"/>
              </a:spcBef>
              <a:spcAft>
                <a:spcPts val="0"/>
              </a:spcAft>
              <a:buSzPts val="1100"/>
              <a:buFont typeface="PT Sans"/>
              <a:buNone/>
              <a:defRPr/>
            </a:lvl2pPr>
            <a:lvl3pPr indent="-228600" lvl="2" marL="1371600" rtl="0">
              <a:spcBef>
                <a:spcPts val="500"/>
              </a:spcBef>
              <a:spcAft>
                <a:spcPts val="0"/>
              </a:spcAft>
              <a:buSzPts val="1100"/>
              <a:buFont typeface="PT Sans"/>
              <a:buNone/>
              <a:defRPr/>
            </a:lvl3pPr>
            <a:lvl4pPr indent="-228600" lvl="3" marL="1828800" rtl="0">
              <a:spcBef>
                <a:spcPts val="400"/>
              </a:spcBef>
              <a:spcAft>
                <a:spcPts val="0"/>
              </a:spcAft>
              <a:buSzPts val="1100"/>
              <a:buFont typeface="PT Sans"/>
              <a:buNone/>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73" name="Google Shape;573;p114"/>
          <p:cNvSpPr txBox="1"/>
          <p:nvPr>
            <p:ph idx="4" type="body"/>
          </p:nvPr>
        </p:nvSpPr>
        <p:spPr>
          <a:xfrm>
            <a:off x="1866311" y="1352296"/>
            <a:ext cx="2596800" cy="1563600"/>
          </a:xfrm>
          <a:prstGeom prst="rect">
            <a:avLst/>
          </a:prstGeom>
          <a:solidFill>
            <a:schemeClr val="accent1"/>
          </a:solid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spcBef>
                <a:spcPts val="500"/>
              </a:spcBef>
              <a:spcAft>
                <a:spcPts val="0"/>
              </a:spcAft>
              <a:buSzPts val="1100"/>
              <a:buFont typeface="PT Sans"/>
              <a:buNone/>
              <a:defRPr/>
            </a:lvl2pPr>
            <a:lvl3pPr indent="-228600" lvl="2" marL="1371600" rtl="0">
              <a:spcBef>
                <a:spcPts val="500"/>
              </a:spcBef>
              <a:spcAft>
                <a:spcPts val="0"/>
              </a:spcAft>
              <a:buSzPts val="1100"/>
              <a:buFont typeface="PT Sans"/>
              <a:buNone/>
              <a:defRPr/>
            </a:lvl3pPr>
            <a:lvl4pPr indent="-228600" lvl="3" marL="1828800" rtl="0">
              <a:spcBef>
                <a:spcPts val="400"/>
              </a:spcBef>
              <a:spcAft>
                <a:spcPts val="0"/>
              </a:spcAft>
              <a:buSzPts val="1100"/>
              <a:buFont typeface="PT Sans"/>
              <a:buNone/>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74" name="Google Shape;574;p114"/>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575" name="Shape 575"/>
        <p:cNvGrpSpPr/>
        <p:nvPr/>
      </p:nvGrpSpPr>
      <p:grpSpPr>
        <a:xfrm>
          <a:off x="0" y="0"/>
          <a:ext cx="0" cy="0"/>
          <a:chOff x="0" y="0"/>
          <a:chExt cx="0" cy="0"/>
        </a:xfrm>
      </p:grpSpPr>
      <p:sp>
        <p:nvSpPr>
          <p:cNvPr id="576" name="Google Shape;576;p115"/>
          <p:cNvSpPr txBox="1"/>
          <p:nvPr>
            <p:ph idx="1" type="body"/>
          </p:nvPr>
        </p:nvSpPr>
        <p:spPr>
          <a:xfrm>
            <a:off x="6071408" y="3122229"/>
            <a:ext cx="2596800" cy="1563600"/>
          </a:xfrm>
          <a:prstGeom prst="rect">
            <a:avLst/>
          </a:prstGeom>
          <a:solidFill>
            <a:schemeClr val="accent5"/>
          </a:solid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spcBef>
                <a:spcPts val="500"/>
              </a:spcBef>
              <a:spcAft>
                <a:spcPts val="0"/>
              </a:spcAft>
              <a:buSzPts val="1100"/>
              <a:buFont typeface="PT Sans"/>
              <a:buNone/>
              <a:defRPr/>
            </a:lvl2pPr>
            <a:lvl3pPr indent="-228600" lvl="2" marL="1371600" rtl="0">
              <a:spcBef>
                <a:spcPts val="500"/>
              </a:spcBef>
              <a:spcAft>
                <a:spcPts val="0"/>
              </a:spcAft>
              <a:buSzPts val="1100"/>
              <a:buFont typeface="PT Sans"/>
              <a:buNone/>
              <a:defRPr/>
            </a:lvl3pPr>
            <a:lvl4pPr indent="-228600" lvl="3" marL="1828800" rtl="0">
              <a:spcBef>
                <a:spcPts val="400"/>
              </a:spcBef>
              <a:spcAft>
                <a:spcPts val="0"/>
              </a:spcAft>
              <a:buSzPts val="1100"/>
              <a:buFont typeface="PT Sans"/>
              <a:buNone/>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77" name="Google Shape;577;p115"/>
          <p:cNvSpPr txBox="1"/>
          <p:nvPr>
            <p:ph idx="2" type="body"/>
          </p:nvPr>
        </p:nvSpPr>
        <p:spPr>
          <a:xfrm>
            <a:off x="3270370" y="3122229"/>
            <a:ext cx="2596800" cy="1563600"/>
          </a:xfrm>
          <a:prstGeom prst="rect">
            <a:avLst/>
          </a:prstGeom>
          <a:solidFill>
            <a:schemeClr val="accent3"/>
          </a:solid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spcBef>
                <a:spcPts val="500"/>
              </a:spcBef>
              <a:spcAft>
                <a:spcPts val="0"/>
              </a:spcAft>
              <a:buSzPts val="1100"/>
              <a:buFont typeface="PT Sans"/>
              <a:buNone/>
              <a:defRPr/>
            </a:lvl2pPr>
            <a:lvl3pPr indent="-228600" lvl="2" marL="1371600" rtl="0">
              <a:spcBef>
                <a:spcPts val="500"/>
              </a:spcBef>
              <a:spcAft>
                <a:spcPts val="0"/>
              </a:spcAft>
              <a:buSzPts val="1100"/>
              <a:buFont typeface="PT Sans"/>
              <a:buNone/>
              <a:defRPr/>
            </a:lvl3pPr>
            <a:lvl4pPr indent="-228600" lvl="3" marL="1828800" rtl="0">
              <a:spcBef>
                <a:spcPts val="400"/>
              </a:spcBef>
              <a:spcAft>
                <a:spcPts val="0"/>
              </a:spcAft>
              <a:buSzPts val="1100"/>
              <a:buFont typeface="PT Sans"/>
              <a:buNone/>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78" name="Google Shape;578;p115"/>
          <p:cNvSpPr txBox="1"/>
          <p:nvPr>
            <p:ph idx="3" type="body"/>
          </p:nvPr>
        </p:nvSpPr>
        <p:spPr>
          <a:xfrm>
            <a:off x="469332" y="3122229"/>
            <a:ext cx="2596800" cy="1563600"/>
          </a:xfrm>
          <a:prstGeom prst="rect">
            <a:avLst/>
          </a:prstGeom>
          <a:solidFill>
            <a:schemeClr val="dk1"/>
          </a:solid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spcBef>
                <a:spcPts val="500"/>
              </a:spcBef>
              <a:spcAft>
                <a:spcPts val="0"/>
              </a:spcAft>
              <a:buSzPts val="1100"/>
              <a:buFont typeface="PT Sans"/>
              <a:buNone/>
              <a:defRPr/>
            </a:lvl2pPr>
            <a:lvl3pPr indent="-228600" lvl="2" marL="1371600" rtl="0">
              <a:spcBef>
                <a:spcPts val="500"/>
              </a:spcBef>
              <a:spcAft>
                <a:spcPts val="0"/>
              </a:spcAft>
              <a:buSzPts val="1100"/>
              <a:buFont typeface="PT Sans"/>
              <a:buNone/>
              <a:defRPr/>
            </a:lvl3pPr>
            <a:lvl4pPr indent="-228600" lvl="3" marL="1828800" rtl="0">
              <a:spcBef>
                <a:spcPts val="400"/>
              </a:spcBef>
              <a:spcAft>
                <a:spcPts val="0"/>
              </a:spcAft>
              <a:buSzPts val="1100"/>
              <a:buFont typeface="PT Sans"/>
              <a:buNone/>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79" name="Google Shape;579;p115"/>
          <p:cNvSpPr txBox="1"/>
          <p:nvPr>
            <p:ph idx="4" type="body"/>
          </p:nvPr>
        </p:nvSpPr>
        <p:spPr>
          <a:xfrm>
            <a:off x="6071408" y="1351280"/>
            <a:ext cx="2596800" cy="1563600"/>
          </a:xfrm>
          <a:prstGeom prst="rect">
            <a:avLst/>
          </a:prstGeom>
          <a:solidFill>
            <a:srgbClr val="908E90"/>
          </a:solid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spcBef>
                <a:spcPts val="500"/>
              </a:spcBef>
              <a:spcAft>
                <a:spcPts val="0"/>
              </a:spcAft>
              <a:buSzPts val="1100"/>
              <a:buFont typeface="PT Sans"/>
              <a:buNone/>
              <a:defRPr/>
            </a:lvl2pPr>
            <a:lvl3pPr indent="-228600" lvl="2" marL="1371600" rtl="0">
              <a:spcBef>
                <a:spcPts val="500"/>
              </a:spcBef>
              <a:spcAft>
                <a:spcPts val="0"/>
              </a:spcAft>
              <a:buSzPts val="1100"/>
              <a:buFont typeface="PT Sans"/>
              <a:buNone/>
              <a:defRPr/>
            </a:lvl3pPr>
            <a:lvl4pPr indent="-228600" lvl="3" marL="1828800" rtl="0">
              <a:spcBef>
                <a:spcPts val="400"/>
              </a:spcBef>
              <a:spcAft>
                <a:spcPts val="0"/>
              </a:spcAft>
              <a:buSzPts val="1100"/>
              <a:buFont typeface="PT Sans"/>
              <a:buNone/>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80" name="Google Shape;580;p115"/>
          <p:cNvSpPr txBox="1"/>
          <p:nvPr>
            <p:ph idx="5" type="body"/>
          </p:nvPr>
        </p:nvSpPr>
        <p:spPr>
          <a:xfrm>
            <a:off x="3270370" y="1351280"/>
            <a:ext cx="2596800" cy="1563600"/>
          </a:xfrm>
          <a:prstGeom prst="rect">
            <a:avLst/>
          </a:prstGeom>
          <a:solidFill>
            <a:schemeClr val="accent1"/>
          </a:solid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spcBef>
                <a:spcPts val="500"/>
              </a:spcBef>
              <a:spcAft>
                <a:spcPts val="0"/>
              </a:spcAft>
              <a:buSzPts val="1100"/>
              <a:buFont typeface="PT Sans"/>
              <a:buNone/>
              <a:defRPr/>
            </a:lvl2pPr>
            <a:lvl3pPr indent="-228600" lvl="2" marL="1371600" rtl="0">
              <a:spcBef>
                <a:spcPts val="500"/>
              </a:spcBef>
              <a:spcAft>
                <a:spcPts val="0"/>
              </a:spcAft>
              <a:buSzPts val="1100"/>
              <a:buFont typeface="PT Sans"/>
              <a:buNone/>
              <a:defRPr/>
            </a:lvl3pPr>
            <a:lvl4pPr indent="-228600" lvl="3" marL="1828800" rtl="0">
              <a:spcBef>
                <a:spcPts val="400"/>
              </a:spcBef>
              <a:spcAft>
                <a:spcPts val="0"/>
              </a:spcAft>
              <a:buSzPts val="1100"/>
              <a:buFont typeface="PT Sans"/>
              <a:buNone/>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81" name="Google Shape;581;p115"/>
          <p:cNvSpPr txBox="1"/>
          <p:nvPr>
            <p:ph idx="6" type="body"/>
          </p:nvPr>
        </p:nvSpPr>
        <p:spPr>
          <a:xfrm>
            <a:off x="469332" y="1351280"/>
            <a:ext cx="2596800" cy="1563600"/>
          </a:xfrm>
          <a:prstGeom prst="rect">
            <a:avLst/>
          </a:prstGeom>
          <a:solidFill>
            <a:schemeClr val="accent4"/>
          </a:solid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spcBef>
                <a:spcPts val="500"/>
              </a:spcBef>
              <a:spcAft>
                <a:spcPts val="0"/>
              </a:spcAft>
              <a:buSzPts val="1100"/>
              <a:buFont typeface="PT Sans"/>
              <a:buNone/>
              <a:defRPr/>
            </a:lvl2pPr>
            <a:lvl3pPr indent="-228600" lvl="2" marL="1371600" rtl="0">
              <a:spcBef>
                <a:spcPts val="500"/>
              </a:spcBef>
              <a:spcAft>
                <a:spcPts val="0"/>
              </a:spcAft>
              <a:buSzPts val="1100"/>
              <a:buFont typeface="PT Sans"/>
              <a:buNone/>
              <a:defRPr/>
            </a:lvl3pPr>
            <a:lvl4pPr indent="-228600" lvl="3" marL="1828800" rtl="0">
              <a:spcBef>
                <a:spcPts val="400"/>
              </a:spcBef>
              <a:spcAft>
                <a:spcPts val="0"/>
              </a:spcAft>
              <a:buSzPts val="1100"/>
              <a:buFont typeface="PT Sans"/>
              <a:buNone/>
              <a:defRPr/>
            </a:lvl4pPr>
            <a:lvl5pPr indent="-228600" lvl="4" marL="2286000" rtl="0">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82" name="Google Shape;582;p115"/>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p:cSld name="Text Chunking">
    <p:spTree>
      <p:nvGrpSpPr>
        <p:cNvPr id="583" name="Shape 583"/>
        <p:cNvGrpSpPr/>
        <p:nvPr/>
      </p:nvGrpSpPr>
      <p:grpSpPr>
        <a:xfrm>
          <a:off x="0" y="0"/>
          <a:ext cx="0" cy="0"/>
          <a:chOff x="0" y="0"/>
          <a:chExt cx="0" cy="0"/>
        </a:xfrm>
      </p:grpSpPr>
      <p:sp>
        <p:nvSpPr>
          <p:cNvPr id="584" name="Google Shape;584;p116"/>
          <p:cNvSpPr txBox="1"/>
          <p:nvPr>
            <p:ph idx="1" type="body"/>
          </p:nvPr>
        </p:nvSpPr>
        <p:spPr>
          <a:xfrm>
            <a:off x="6210183"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cxnSp>
        <p:nvCxnSpPr>
          <p:cNvPr id="585" name="Google Shape;585;p116"/>
          <p:cNvCxnSpPr/>
          <p:nvPr/>
        </p:nvCxnSpPr>
        <p:spPr>
          <a:xfrm>
            <a:off x="3126808" y="2347963"/>
            <a:ext cx="0" cy="840000"/>
          </a:xfrm>
          <a:prstGeom prst="straightConnector1">
            <a:avLst/>
          </a:prstGeom>
          <a:noFill/>
          <a:ln cap="flat" cmpd="sng" w="19050">
            <a:solidFill>
              <a:schemeClr val="accent1"/>
            </a:solidFill>
            <a:prstDash val="solid"/>
            <a:round/>
            <a:headEnd len="sm" w="sm" type="none"/>
            <a:tailEnd len="sm" w="sm" type="none"/>
          </a:ln>
        </p:spPr>
      </p:cxnSp>
      <p:sp>
        <p:nvSpPr>
          <p:cNvPr id="586" name="Google Shape;586;p116"/>
          <p:cNvSpPr txBox="1"/>
          <p:nvPr>
            <p:ph idx="2" type="body"/>
          </p:nvPr>
        </p:nvSpPr>
        <p:spPr>
          <a:xfrm>
            <a:off x="3317692"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cxnSp>
        <p:nvCxnSpPr>
          <p:cNvPr id="587" name="Google Shape;587;p116"/>
          <p:cNvCxnSpPr/>
          <p:nvPr/>
        </p:nvCxnSpPr>
        <p:spPr>
          <a:xfrm>
            <a:off x="6014888" y="2347963"/>
            <a:ext cx="0" cy="840000"/>
          </a:xfrm>
          <a:prstGeom prst="straightConnector1">
            <a:avLst/>
          </a:prstGeom>
          <a:noFill/>
          <a:ln cap="flat" cmpd="sng" w="19050">
            <a:solidFill>
              <a:schemeClr val="accent1"/>
            </a:solidFill>
            <a:prstDash val="solid"/>
            <a:round/>
            <a:headEnd len="sm" w="sm" type="none"/>
            <a:tailEnd len="sm" w="sm" type="none"/>
          </a:ln>
        </p:spPr>
      </p:cxnSp>
      <p:sp>
        <p:nvSpPr>
          <p:cNvPr id="588" name="Google Shape;588;p116"/>
          <p:cNvSpPr txBox="1"/>
          <p:nvPr>
            <p:ph idx="3" type="body"/>
          </p:nvPr>
        </p:nvSpPr>
        <p:spPr>
          <a:xfrm>
            <a:off x="429613"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89" name="Google Shape;589;p116"/>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590" name="Shape 590"/>
        <p:cNvGrpSpPr/>
        <p:nvPr/>
      </p:nvGrpSpPr>
      <p:grpSpPr>
        <a:xfrm>
          <a:off x="0" y="0"/>
          <a:ext cx="0" cy="0"/>
          <a:chOff x="0" y="0"/>
          <a:chExt cx="0" cy="0"/>
        </a:xfrm>
      </p:grpSpPr>
      <p:sp>
        <p:nvSpPr>
          <p:cNvPr id="591" name="Google Shape;591;p117"/>
          <p:cNvSpPr txBox="1"/>
          <p:nvPr>
            <p:ph idx="1" type="body"/>
          </p:nvPr>
        </p:nvSpPr>
        <p:spPr>
          <a:xfrm>
            <a:off x="6210183"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cxnSp>
        <p:nvCxnSpPr>
          <p:cNvPr id="592" name="Google Shape;592;p117"/>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593" name="Google Shape;593;p117"/>
          <p:cNvSpPr txBox="1"/>
          <p:nvPr>
            <p:ph idx="2" type="body"/>
          </p:nvPr>
        </p:nvSpPr>
        <p:spPr>
          <a:xfrm>
            <a:off x="3317692"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cxnSp>
        <p:nvCxnSpPr>
          <p:cNvPr id="594" name="Google Shape;594;p117"/>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595" name="Google Shape;595;p117"/>
          <p:cNvSpPr txBox="1"/>
          <p:nvPr>
            <p:ph idx="3" type="body"/>
          </p:nvPr>
        </p:nvSpPr>
        <p:spPr>
          <a:xfrm>
            <a:off x="429613"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96" name="Google Shape;596;p117"/>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eft | Text Right">
  <p:cSld name="Title Left | Text Right">
    <p:spTree>
      <p:nvGrpSpPr>
        <p:cNvPr id="597" name="Shape 597"/>
        <p:cNvGrpSpPr/>
        <p:nvPr/>
      </p:nvGrpSpPr>
      <p:grpSpPr>
        <a:xfrm>
          <a:off x="0" y="0"/>
          <a:ext cx="0" cy="0"/>
          <a:chOff x="0" y="0"/>
          <a:chExt cx="0" cy="0"/>
        </a:xfrm>
      </p:grpSpPr>
      <p:cxnSp>
        <p:nvCxnSpPr>
          <p:cNvPr id="598" name="Google Shape;598;p118"/>
          <p:cNvCxnSpPr/>
          <p:nvPr/>
        </p:nvCxnSpPr>
        <p:spPr>
          <a:xfrm>
            <a:off x="3045026" y="1765863"/>
            <a:ext cx="0" cy="1506300"/>
          </a:xfrm>
          <a:prstGeom prst="straightConnector1">
            <a:avLst/>
          </a:prstGeom>
          <a:noFill/>
          <a:ln cap="flat" cmpd="sng" w="22225">
            <a:solidFill>
              <a:schemeClr val="accent2"/>
            </a:solidFill>
            <a:prstDash val="solid"/>
            <a:round/>
            <a:headEnd len="sm" w="sm" type="none"/>
            <a:tailEnd len="sm" w="sm" type="none"/>
          </a:ln>
        </p:spPr>
      </p:cxnSp>
      <p:sp>
        <p:nvSpPr>
          <p:cNvPr id="599" name="Google Shape;599;p118"/>
          <p:cNvSpPr txBox="1"/>
          <p:nvPr>
            <p:ph idx="1" type="body"/>
          </p:nvPr>
        </p:nvSpPr>
        <p:spPr>
          <a:xfrm>
            <a:off x="3266189" y="1757682"/>
            <a:ext cx="5434800" cy="1551000"/>
          </a:xfrm>
          <a:prstGeom prst="rect">
            <a:avLst/>
          </a:prstGeom>
          <a:noFill/>
          <a:ln>
            <a:noFill/>
          </a:ln>
        </p:spPr>
        <p:txBody>
          <a:bodyPr anchorCtr="0" anchor="ctr" bIns="68575" lIns="68575" spcFirstLastPara="1" rIns="68575" wrap="square" tIns="68575"/>
          <a:lstStyle>
            <a:lvl1pPr indent="-298450" lvl="0" marL="457200" rtl="0">
              <a:spcBef>
                <a:spcPts val="1200"/>
              </a:spcBef>
              <a:spcAft>
                <a:spcPts val="0"/>
              </a:spcAft>
              <a:buClr>
                <a:schemeClr val="accent2"/>
              </a:buClr>
              <a:buSzPts val="1100"/>
              <a:buFont typeface="PT Sans"/>
              <a:buChar char=" "/>
              <a:defRPr/>
            </a:lvl1pPr>
            <a:lvl2pPr indent="-298450" lvl="1" marL="914400" rtl="0">
              <a:spcBef>
                <a:spcPts val="0"/>
              </a:spcBef>
              <a:spcAft>
                <a:spcPts val="0"/>
              </a:spcAft>
              <a:buClr>
                <a:schemeClr val="accent2"/>
              </a:buClr>
              <a:buSzPts val="1100"/>
              <a:buFont typeface="PT Sans"/>
              <a:buChar char=" "/>
              <a:defRPr/>
            </a:lvl2pPr>
            <a:lvl3pPr indent="-298450" lvl="2" marL="1371600" rtl="0">
              <a:spcBef>
                <a:spcPts val="0"/>
              </a:spcBef>
              <a:spcAft>
                <a:spcPts val="0"/>
              </a:spcAft>
              <a:buClr>
                <a:schemeClr val="lt1"/>
              </a:buClr>
              <a:buSzPts val="1100"/>
              <a:buFont typeface="PT Sans"/>
              <a:buChar char=" "/>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600" name="Google Shape;600;p118"/>
          <p:cNvSpPr txBox="1"/>
          <p:nvPr>
            <p:ph type="title"/>
          </p:nvPr>
        </p:nvSpPr>
        <p:spPr>
          <a:xfrm>
            <a:off x="436562" y="1770485"/>
            <a:ext cx="2378700" cy="1525500"/>
          </a:xfrm>
          <a:prstGeom prst="rect">
            <a:avLst/>
          </a:prstGeom>
          <a:noFill/>
          <a:ln>
            <a:noFill/>
          </a:ln>
        </p:spPr>
        <p:txBody>
          <a:bodyPr anchorCtr="0" anchor="ctr" bIns="68575" lIns="68575" spcFirstLastPara="1" rIns="68575" wrap="square" tIns="68575"/>
          <a:lstStyle>
            <a:lvl1pPr lvl="0" rtl="0" algn="r">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601" name="Shape 601"/>
        <p:cNvGrpSpPr/>
        <p:nvPr/>
      </p:nvGrpSpPr>
      <p:grpSpPr>
        <a:xfrm>
          <a:off x="0" y="0"/>
          <a:ext cx="0" cy="0"/>
          <a:chOff x="0" y="0"/>
          <a:chExt cx="0" cy="0"/>
        </a:xfrm>
      </p:grpSpPr>
      <p:sp>
        <p:nvSpPr>
          <p:cNvPr id="602" name="Google Shape;602;p119"/>
          <p:cNvSpPr/>
          <p:nvPr>
            <p:ph idx="2" type="pic"/>
          </p:nvPr>
        </p:nvSpPr>
        <p:spPr>
          <a:xfrm>
            <a:off x="0" y="0"/>
            <a:ext cx="9144000" cy="5143500"/>
          </a:xfrm>
          <a:prstGeom prst="rect">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
  <p:cSld name="Quotation ">
    <p:spTree>
      <p:nvGrpSpPr>
        <p:cNvPr id="603" name="Shape 603"/>
        <p:cNvGrpSpPr/>
        <p:nvPr/>
      </p:nvGrpSpPr>
      <p:grpSpPr>
        <a:xfrm>
          <a:off x="0" y="0"/>
          <a:ext cx="0" cy="0"/>
          <a:chOff x="0" y="0"/>
          <a:chExt cx="0" cy="0"/>
        </a:xfrm>
      </p:grpSpPr>
      <p:sp>
        <p:nvSpPr>
          <p:cNvPr id="604" name="Google Shape;604;p120"/>
          <p:cNvSpPr txBox="1"/>
          <p:nvPr/>
        </p:nvSpPr>
        <p:spPr>
          <a:xfrm>
            <a:off x="61261" y="365450"/>
            <a:ext cx="1626000" cy="2827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7900" u="none" cap="none" strike="noStrike">
                <a:solidFill>
                  <a:srgbClr val="FFFFFF"/>
                </a:solidFill>
                <a:latin typeface="PT Sans"/>
                <a:ea typeface="PT Sans"/>
                <a:cs typeface="PT Sans"/>
                <a:sym typeface="PT Sans"/>
              </a:rPr>
              <a:t>“</a:t>
            </a:r>
            <a:endParaRPr sz="1100"/>
          </a:p>
        </p:txBody>
      </p:sp>
      <p:sp>
        <p:nvSpPr>
          <p:cNvPr id="605" name="Google Shape;605;p120"/>
          <p:cNvSpPr txBox="1"/>
          <p:nvPr>
            <p:ph type="title"/>
          </p:nvPr>
        </p:nvSpPr>
        <p:spPr>
          <a:xfrm>
            <a:off x="1167294" y="1141622"/>
            <a:ext cx="6809400" cy="2240700"/>
          </a:xfrm>
          <a:prstGeom prst="rect">
            <a:avLst/>
          </a:prstGeom>
          <a:noFill/>
          <a:ln>
            <a:noFill/>
          </a:ln>
        </p:spPr>
        <p:txBody>
          <a:bodyPr anchorCtr="0" anchor="ctr" bIns="68575" lIns="68575" spcFirstLastPara="1" rIns="68575" wrap="square" tIns="68575"/>
          <a:lstStyle>
            <a:lvl1pPr lvl="0" rtl="0" algn="l">
              <a:lnSpc>
                <a:spcPct val="110000"/>
              </a:lnSpc>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
        <p:nvSpPr>
          <p:cNvPr id="606" name="Google Shape;606;p120"/>
          <p:cNvSpPr txBox="1"/>
          <p:nvPr>
            <p:ph idx="1" type="body"/>
          </p:nvPr>
        </p:nvSpPr>
        <p:spPr>
          <a:xfrm>
            <a:off x="1167295" y="3778952"/>
            <a:ext cx="6140700" cy="579000"/>
          </a:xfrm>
          <a:prstGeom prst="rect">
            <a:avLst/>
          </a:prstGeom>
          <a:noFill/>
          <a:ln>
            <a:noFill/>
          </a:ln>
        </p:spPr>
        <p:txBody>
          <a:bodyPr anchorCtr="0" anchor="ctr" bIns="68575" lIns="68575" spcFirstLastPara="1" rIns="68575" wrap="square" tIns="68575"/>
          <a:lstStyle>
            <a:lvl1pPr indent="-298450" lvl="0" marL="457200" rtl="0" algn="r">
              <a:spcBef>
                <a:spcPts val="800"/>
              </a:spcBef>
              <a:spcAft>
                <a:spcPts val="0"/>
              </a:spcAft>
              <a:buClr>
                <a:schemeClr val="accent2"/>
              </a:buClr>
              <a:buSzPts val="1100"/>
              <a:buFont typeface="PT Sans"/>
              <a:buChar char=""/>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pic>
        <p:nvPicPr>
          <p:cNvPr descr="Quotation_L.ai" id="607" name="Google Shape;607;p120"/>
          <p:cNvPicPr preferRelativeResize="0"/>
          <p:nvPr/>
        </p:nvPicPr>
        <p:blipFill rotWithShape="1">
          <a:blip r:embed="rId2">
            <a:alphaModFix amt="12000"/>
          </a:blip>
          <a:srcRect b="0" l="0" r="0" t="0"/>
          <a:stretch/>
        </p:blipFill>
        <p:spPr>
          <a:xfrm>
            <a:off x="465436" y="455614"/>
            <a:ext cx="1132200" cy="982800"/>
          </a:xfrm>
          <a:prstGeom prst="rect">
            <a:avLst/>
          </a:prstGeom>
          <a:noFill/>
          <a:ln>
            <a:noFill/>
          </a:ln>
        </p:spPr>
      </p:pic>
      <p:pic>
        <p:nvPicPr>
          <p:cNvPr id="608" name="Google Shape;608;p120"/>
          <p:cNvPicPr preferRelativeResize="0"/>
          <p:nvPr/>
        </p:nvPicPr>
        <p:blipFill rotWithShape="1">
          <a:blip r:embed="rId3">
            <a:alphaModFix amt="12000"/>
          </a:blip>
          <a:srcRect b="0" l="0" r="0" t="0"/>
          <a:stretch/>
        </p:blipFill>
        <p:spPr>
          <a:xfrm>
            <a:off x="7554705" y="3402841"/>
            <a:ext cx="1132200" cy="9828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609" name="Shape 609"/>
        <p:cNvGrpSpPr/>
        <p:nvPr/>
      </p:nvGrpSpPr>
      <p:grpSpPr>
        <a:xfrm>
          <a:off x="0" y="0"/>
          <a:ext cx="0" cy="0"/>
          <a:chOff x="0" y="0"/>
          <a:chExt cx="0" cy="0"/>
        </a:xfrm>
      </p:grpSpPr>
      <p:sp>
        <p:nvSpPr>
          <p:cNvPr id="610" name="Google Shape;610;p121"/>
          <p:cNvSpPr txBox="1"/>
          <p:nvPr>
            <p:ph idx="1" type="body"/>
          </p:nvPr>
        </p:nvSpPr>
        <p:spPr>
          <a:xfrm>
            <a:off x="1607922" y="1498363"/>
            <a:ext cx="5927700" cy="433800"/>
          </a:xfrm>
          <a:prstGeom prst="rect">
            <a:avLst/>
          </a:prstGeom>
          <a:noFill/>
          <a:ln>
            <a:noFill/>
          </a:ln>
        </p:spPr>
        <p:txBody>
          <a:bodyPr anchorCtr="0" anchor="t" bIns="68575" lIns="68575" spcFirstLastPara="1" rIns="68575" wrap="square" tIns="68575"/>
          <a:lstStyle>
            <a:lvl1pPr indent="-228600" lvl="0" marL="457200" rtl="0">
              <a:spcBef>
                <a:spcPts val="800"/>
              </a:spcBef>
              <a:spcAft>
                <a:spcPts val="0"/>
              </a:spcAft>
              <a:buClr>
                <a:schemeClr val="accent4"/>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611" name="Google Shape;611;p121"/>
          <p:cNvSpPr txBox="1"/>
          <p:nvPr>
            <p:ph idx="2" type="body"/>
          </p:nvPr>
        </p:nvSpPr>
        <p:spPr>
          <a:xfrm>
            <a:off x="1607921" y="1985150"/>
            <a:ext cx="5928300" cy="1631400"/>
          </a:xfrm>
          <a:prstGeom prst="rect">
            <a:avLst/>
          </a:prstGeom>
          <a:noFill/>
          <a:ln>
            <a:noFill/>
          </a:ln>
        </p:spPr>
        <p:txBody>
          <a:bodyPr anchorCtr="0" anchor="t" bIns="68575" lIns="68575" spcFirstLastPara="1" rIns="68575" wrap="square" tIns="68575"/>
          <a:lstStyle>
            <a:lvl1pPr indent="-228600" lvl="0" marL="457200" rtl="0">
              <a:spcBef>
                <a:spcPts val="800"/>
              </a:spcBef>
              <a:spcAft>
                <a:spcPts val="0"/>
              </a:spcAft>
              <a:buClr>
                <a:schemeClr val="dk1"/>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615" name="Shape 615"/>
        <p:cNvGrpSpPr/>
        <p:nvPr/>
      </p:nvGrpSpPr>
      <p:grpSpPr>
        <a:xfrm>
          <a:off x="0" y="0"/>
          <a:ext cx="0" cy="0"/>
          <a:chOff x="0" y="0"/>
          <a:chExt cx="0" cy="0"/>
        </a:xfrm>
      </p:grpSpPr>
      <p:sp>
        <p:nvSpPr>
          <p:cNvPr id="616" name="Google Shape;616;p123"/>
          <p:cNvSpPr txBox="1"/>
          <p:nvPr>
            <p:ph idx="1" type="body"/>
          </p:nvPr>
        </p:nvSpPr>
        <p:spPr>
          <a:xfrm>
            <a:off x="2128556" y="4236837"/>
            <a:ext cx="4529100" cy="21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rgbClr val="202020"/>
              </a:buClr>
              <a:buSzPts val="1400"/>
              <a:buFont typeface="PT Sans"/>
              <a:buNone/>
              <a:defRPr b="0" i="0" sz="1400" u="none" cap="none" strike="noStrike">
                <a:solidFill>
                  <a:srgbClr val="202020"/>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17" name="Google Shape;617;p123"/>
          <p:cNvSpPr txBox="1"/>
          <p:nvPr>
            <p:ph idx="2" type="body"/>
          </p:nvPr>
        </p:nvSpPr>
        <p:spPr>
          <a:xfrm>
            <a:off x="2128556" y="3973207"/>
            <a:ext cx="4529100" cy="1428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rgbClr val="202020"/>
              </a:buClr>
              <a:buSzPts val="1400"/>
              <a:buFont typeface="PT Sans"/>
              <a:buNone/>
              <a:defRPr b="0" i="0" sz="1200" u="none" cap="none" strike="noStrike">
                <a:solidFill>
                  <a:srgbClr val="202020"/>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18" name="Google Shape;618;p123"/>
          <p:cNvSpPr txBox="1"/>
          <p:nvPr>
            <p:ph idx="3" type="body"/>
          </p:nvPr>
        </p:nvSpPr>
        <p:spPr>
          <a:xfrm>
            <a:off x="2128556" y="3718323"/>
            <a:ext cx="2658300" cy="21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accent1"/>
              </a:buClr>
              <a:buSzPts val="1400"/>
              <a:buFont typeface="PT Sans"/>
              <a:buNone/>
              <a:defRPr b="0" i="0" sz="1800" u="none" cap="none" strike="noStrike">
                <a:solidFill>
                  <a:schemeClr val="accent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19" name="Google Shape;619;p123"/>
          <p:cNvSpPr/>
          <p:nvPr>
            <p:ph idx="4" type="pic"/>
          </p:nvPr>
        </p:nvSpPr>
        <p:spPr>
          <a:xfrm>
            <a:off x="722982" y="3467537"/>
            <a:ext cx="1220700" cy="1220700"/>
          </a:xfrm>
          <a:prstGeom prst="ellipse">
            <a:avLst/>
          </a:prstGeom>
          <a:noFill/>
          <a:ln cap="flat" cmpd="sng" w="9525">
            <a:solidFill>
              <a:srgbClr val="F8F8F8"/>
            </a:solidFill>
            <a:prstDash val="solid"/>
            <a:round/>
            <a:headEnd len="sm" w="sm" type="none"/>
            <a:tailEnd len="sm" w="sm" type="none"/>
          </a:ln>
        </p:spPr>
        <p:txBody>
          <a:bodyPr anchorCtr="0" anchor="ctr" bIns="68575" lIns="68575" spcFirstLastPara="1" rIns="68575" wrap="square" tIns="68575"/>
          <a:lstStyle>
            <a:lvl1pPr indent="-31750" lvl="0" marL="381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Arial"/>
                <a:ea typeface="Arial"/>
                <a:cs typeface="Arial"/>
                <a:sym typeface="Arial"/>
              </a:defRPr>
            </a:lvl1pPr>
            <a:lvl2pPr indent="-228600" lvl="1" marL="4445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228600" lvl="2" marL="660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241300" lvl="3" marL="9017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215900" lvl="4" marL="10287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234950" lvl="5" marL="12954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209550" lvl="6" marL="1498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222250" lvl="7" marL="17145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222250" lvl="8" marL="193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20" name="Google Shape;620;p123"/>
          <p:cNvSpPr txBox="1"/>
          <p:nvPr>
            <p:ph idx="5" type="body"/>
          </p:nvPr>
        </p:nvSpPr>
        <p:spPr>
          <a:xfrm>
            <a:off x="722982" y="2470192"/>
            <a:ext cx="7887300" cy="7548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rgbClr val="161616"/>
              </a:buClr>
              <a:buSzPts val="1400"/>
              <a:buFont typeface="PT Sans"/>
              <a:buNone/>
              <a:defRPr b="0" i="0" sz="2100" u="none" cap="none" strike="noStrike">
                <a:solidFill>
                  <a:srgbClr val="161616"/>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621" name="Google Shape;621;p123"/>
          <p:cNvCxnSpPr/>
          <p:nvPr/>
        </p:nvCxnSpPr>
        <p:spPr>
          <a:xfrm>
            <a:off x="533771" y="2247473"/>
            <a:ext cx="8076600" cy="0"/>
          </a:xfrm>
          <a:prstGeom prst="straightConnector1">
            <a:avLst/>
          </a:prstGeom>
          <a:noFill/>
          <a:ln cap="flat" cmpd="sng" w="38100">
            <a:solidFill>
              <a:schemeClr val="accent1"/>
            </a:solidFill>
            <a:prstDash val="solid"/>
            <a:round/>
            <a:headEnd len="sm" w="sm" type="none"/>
            <a:tailEnd len="sm" w="sm" type="none"/>
          </a:ln>
        </p:spPr>
      </p:cxnSp>
      <p:sp>
        <p:nvSpPr>
          <p:cNvPr id="622" name="Google Shape;622;p123"/>
          <p:cNvSpPr txBox="1"/>
          <p:nvPr>
            <p:ph type="title"/>
          </p:nvPr>
        </p:nvSpPr>
        <p:spPr>
          <a:xfrm>
            <a:off x="723063" y="296081"/>
            <a:ext cx="7887300" cy="1785900"/>
          </a:xfrm>
          <a:prstGeom prst="rect">
            <a:avLst/>
          </a:prstGeom>
          <a:noFill/>
          <a:ln>
            <a:noFill/>
          </a:ln>
        </p:spPr>
        <p:txBody>
          <a:bodyPr anchorCtr="0" anchor="b" bIns="68575" lIns="68575" spcFirstLastPara="1" rIns="68575" wrap="square" tIns="68575"/>
          <a:lstStyle>
            <a:lvl1pPr indent="0" lvl="0" marL="0" marR="0" rtl="0" algn="l">
              <a:lnSpc>
                <a:spcPct val="85000"/>
              </a:lnSpc>
              <a:spcBef>
                <a:spcPts val="0"/>
              </a:spcBef>
              <a:spcAft>
                <a:spcPts val="0"/>
              </a:spcAft>
              <a:buClr>
                <a:srgbClr val="161616"/>
              </a:buClr>
              <a:buSzPts val="1100"/>
              <a:buFont typeface="Arial"/>
              <a:buNone/>
              <a:defRPr b="0" i="0" sz="3400" u="none" cap="none" strike="noStrike">
                <a:solidFill>
                  <a:srgbClr val="161616"/>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623" name="Shape 623"/>
        <p:cNvGrpSpPr/>
        <p:nvPr/>
      </p:nvGrpSpPr>
      <p:grpSpPr>
        <a:xfrm>
          <a:off x="0" y="0"/>
          <a:ext cx="0" cy="0"/>
          <a:chOff x="0" y="0"/>
          <a:chExt cx="0" cy="0"/>
        </a:xfrm>
      </p:grpSpPr>
      <p:sp>
        <p:nvSpPr>
          <p:cNvPr id="624" name="Google Shape;624;p124"/>
          <p:cNvSpPr txBox="1"/>
          <p:nvPr>
            <p:ph idx="1" type="body"/>
          </p:nvPr>
        </p:nvSpPr>
        <p:spPr>
          <a:xfrm>
            <a:off x="792333" y="2254995"/>
            <a:ext cx="7552800" cy="12939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21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25" name="Google Shape;625;p124"/>
          <p:cNvSpPr txBox="1"/>
          <p:nvPr>
            <p:ph type="title"/>
          </p:nvPr>
        </p:nvSpPr>
        <p:spPr>
          <a:xfrm>
            <a:off x="792333" y="1553903"/>
            <a:ext cx="7552800" cy="624900"/>
          </a:xfrm>
          <a:prstGeom prst="rect">
            <a:avLst/>
          </a:prstGeom>
          <a:noFill/>
          <a:ln>
            <a:noFill/>
          </a:ln>
        </p:spPr>
        <p:txBody>
          <a:bodyPr anchorCtr="0" anchor="b" bIns="68575" lIns="68575" spcFirstLastPara="1" rIns="68575" wrap="square" tIns="68575"/>
          <a:lstStyle>
            <a:lvl1pPr indent="0" lvl="0" marL="0" marR="0" rtl="0" algn="l">
              <a:lnSpc>
                <a:spcPct val="85000"/>
              </a:lnSpc>
              <a:spcBef>
                <a:spcPts val="0"/>
              </a:spcBef>
              <a:spcAft>
                <a:spcPts val="0"/>
              </a:spcAft>
              <a:buClr>
                <a:schemeClr val="accent5"/>
              </a:buClr>
              <a:buSzPts val="1100"/>
              <a:buFont typeface="Arial"/>
              <a:buNone/>
              <a:defRPr b="0" i="0" sz="3600" u="none" cap="none" strike="noStrike">
                <a:solidFill>
                  <a:schemeClr val="accent5"/>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64" name="Shape 64"/>
        <p:cNvGrpSpPr/>
        <p:nvPr/>
      </p:nvGrpSpPr>
      <p:grpSpPr>
        <a:xfrm>
          <a:off x="0" y="0"/>
          <a:ext cx="0" cy="0"/>
          <a:chOff x="0" y="0"/>
          <a:chExt cx="0" cy="0"/>
        </a:xfrm>
      </p:grpSpPr>
      <p:sp>
        <p:nvSpPr>
          <p:cNvPr id="65" name="Google Shape;65;p13"/>
          <p:cNvSpPr txBox="1"/>
          <p:nvPr>
            <p:ph idx="1" type="body"/>
          </p:nvPr>
        </p:nvSpPr>
        <p:spPr>
          <a:xfrm>
            <a:off x="6210183"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cxnSp>
        <p:nvCxnSpPr>
          <p:cNvPr id="66" name="Google Shape;66;p13"/>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67" name="Google Shape;67;p13"/>
          <p:cNvSpPr txBox="1"/>
          <p:nvPr>
            <p:ph idx="2" type="body"/>
          </p:nvPr>
        </p:nvSpPr>
        <p:spPr>
          <a:xfrm>
            <a:off x="3317692"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cxnSp>
        <p:nvCxnSpPr>
          <p:cNvPr id="68" name="Google Shape;68;p13"/>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69" name="Google Shape;69;p13"/>
          <p:cNvSpPr txBox="1"/>
          <p:nvPr>
            <p:ph idx="3" type="body"/>
          </p:nvPr>
        </p:nvSpPr>
        <p:spPr>
          <a:xfrm>
            <a:off x="429613"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70" name="Google Shape;70;p13"/>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626" name="Shape 626"/>
        <p:cNvGrpSpPr/>
        <p:nvPr/>
      </p:nvGrpSpPr>
      <p:grpSpPr>
        <a:xfrm>
          <a:off x="0" y="0"/>
          <a:ext cx="0" cy="0"/>
          <a:chOff x="0" y="0"/>
          <a:chExt cx="0" cy="0"/>
        </a:xfrm>
      </p:grpSpPr>
      <p:sp>
        <p:nvSpPr>
          <p:cNvPr id="627" name="Google Shape;627;p125"/>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628" name="Shape 628"/>
        <p:cNvGrpSpPr/>
        <p:nvPr/>
      </p:nvGrpSpPr>
      <p:grpSpPr>
        <a:xfrm>
          <a:off x="0" y="0"/>
          <a:ext cx="0" cy="0"/>
          <a:chOff x="0" y="0"/>
          <a:chExt cx="0" cy="0"/>
        </a:xfrm>
      </p:grpSpPr>
      <p:sp>
        <p:nvSpPr>
          <p:cNvPr id="629" name="Google Shape;629;p126"/>
          <p:cNvSpPr txBox="1"/>
          <p:nvPr>
            <p:ph type="title"/>
          </p:nvPr>
        </p:nvSpPr>
        <p:spPr>
          <a:xfrm>
            <a:off x="1511300" y="835503"/>
            <a:ext cx="6127800" cy="3472500"/>
          </a:xfrm>
          <a:prstGeom prst="rect">
            <a:avLst/>
          </a:prstGeom>
          <a:noFill/>
          <a:ln>
            <a:noFill/>
          </a:ln>
        </p:spPr>
        <p:txBody>
          <a:bodyPr anchorCtr="0" anchor="ctr" bIns="68575" lIns="68575" spcFirstLastPara="1" rIns="68575" wrap="square" tIns="68575"/>
          <a:lstStyle>
            <a:lvl1pPr indent="0" lvl="0" marL="0" marR="0" rtl="0" algn="ctr">
              <a:lnSpc>
                <a:spcPct val="85000"/>
              </a:lnSpc>
              <a:spcBef>
                <a:spcPts val="0"/>
              </a:spcBef>
              <a:spcAft>
                <a:spcPts val="0"/>
              </a:spcAft>
              <a:buClr>
                <a:schemeClr val="lt1"/>
              </a:buClr>
              <a:buSzPts val="1100"/>
              <a:buFont typeface="Arial"/>
              <a:buNone/>
              <a:defRPr b="0" i="0" sz="3600" u="none" cap="none" strike="noStrike">
                <a:solidFill>
                  <a:schemeClr val="lt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630" name="Shape 630"/>
        <p:cNvGrpSpPr/>
        <p:nvPr/>
      </p:nvGrpSpPr>
      <p:grpSpPr>
        <a:xfrm>
          <a:off x="0" y="0"/>
          <a:ext cx="0" cy="0"/>
          <a:chOff x="0" y="0"/>
          <a:chExt cx="0" cy="0"/>
        </a:xfrm>
      </p:grpSpPr>
      <p:sp>
        <p:nvSpPr>
          <p:cNvPr id="631" name="Google Shape;631;p127"/>
          <p:cNvSpPr txBox="1"/>
          <p:nvPr>
            <p:ph type="title"/>
          </p:nvPr>
        </p:nvSpPr>
        <p:spPr>
          <a:xfrm>
            <a:off x="1057555" y="406401"/>
            <a:ext cx="7552800" cy="2100600"/>
          </a:xfrm>
          <a:prstGeom prst="rect">
            <a:avLst/>
          </a:prstGeom>
          <a:noFill/>
          <a:ln>
            <a:noFill/>
          </a:ln>
        </p:spPr>
        <p:txBody>
          <a:bodyPr anchorCtr="0" anchor="b" bIns="68575" lIns="68575" spcFirstLastPara="1" rIns="68575" wrap="square" tIns="68575"/>
          <a:lstStyle>
            <a:lvl1pPr indent="0" lvl="0" marL="0" marR="0" rtl="0" algn="r">
              <a:lnSpc>
                <a:spcPct val="85000"/>
              </a:lnSpc>
              <a:spcBef>
                <a:spcPts val="0"/>
              </a:spcBef>
              <a:spcAft>
                <a:spcPts val="0"/>
              </a:spcAft>
              <a:buClr>
                <a:srgbClr val="202020"/>
              </a:buClr>
              <a:buSzPts val="1100"/>
              <a:buFont typeface="Arial"/>
              <a:buNone/>
              <a:defRPr b="0" i="0" sz="2700" u="none" cap="none" strike="noStrike">
                <a:solidFill>
                  <a:srgbClr val="202020"/>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cxnSp>
        <p:nvCxnSpPr>
          <p:cNvPr id="632" name="Google Shape;632;p127"/>
          <p:cNvCxnSpPr/>
          <p:nvPr/>
        </p:nvCxnSpPr>
        <p:spPr>
          <a:xfrm>
            <a:off x="533771" y="2571750"/>
            <a:ext cx="80766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Image Chunking">
  <p:cSld name="Four Image Chunking">
    <p:spTree>
      <p:nvGrpSpPr>
        <p:cNvPr id="633" name="Shape 633"/>
        <p:cNvGrpSpPr/>
        <p:nvPr/>
      </p:nvGrpSpPr>
      <p:grpSpPr>
        <a:xfrm>
          <a:off x="0" y="0"/>
          <a:ext cx="0" cy="0"/>
          <a:chOff x="0" y="0"/>
          <a:chExt cx="0" cy="0"/>
        </a:xfrm>
      </p:grpSpPr>
      <p:sp>
        <p:nvSpPr>
          <p:cNvPr id="634" name="Google Shape;634;p128"/>
          <p:cNvSpPr txBox="1"/>
          <p:nvPr>
            <p:ph idx="1" type="body"/>
          </p:nvPr>
        </p:nvSpPr>
        <p:spPr>
          <a:xfrm>
            <a:off x="2603002" y="1373504"/>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35" name="Google Shape;635;p128"/>
          <p:cNvSpPr txBox="1"/>
          <p:nvPr>
            <p:ph idx="2" type="body"/>
          </p:nvPr>
        </p:nvSpPr>
        <p:spPr>
          <a:xfrm>
            <a:off x="526002"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36" name="Google Shape;636;p128"/>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637" name="Google Shape;637;p128"/>
          <p:cNvSpPr txBox="1"/>
          <p:nvPr>
            <p:ph idx="3" type="body"/>
          </p:nvPr>
        </p:nvSpPr>
        <p:spPr>
          <a:xfrm>
            <a:off x="4684105" y="1373505"/>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38" name="Google Shape;638;p128"/>
          <p:cNvSpPr txBox="1"/>
          <p:nvPr>
            <p:ph idx="4" type="body"/>
          </p:nvPr>
        </p:nvSpPr>
        <p:spPr>
          <a:xfrm>
            <a:off x="6736673" y="1373505"/>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39" name="Google Shape;639;p128"/>
          <p:cNvSpPr txBox="1"/>
          <p:nvPr>
            <p:ph idx="5" type="body"/>
          </p:nvPr>
        </p:nvSpPr>
        <p:spPr>
          <a:xfrm>
            <a:off x="2598051"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40" name="Google Shape;640;p128"/>
          <p:cNvSpPr txBox="1"/>
          <p:nvPr>
            <p:ph idx="6" type="body"/>
          </p:nvPr>
        </p:nvSpPr>
        <p:spPr>
          <a:xfrm>
            <a:off x="4670100"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41" name="Google Shape;641;p128"/>
          <p:cNvSpPr txBox="1"/>
          <p:nvPr>
            <p:ph idx="7" type="body"/>
          </p:nvPr>
        </p:nvSpPr>
        <p:spPr>
          <a:xfrm>
            <a:off x="6743323"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42" name="Google Shape;642;p128"/>
          <p:cNvSpPr txBox="1"/>
          <p:nvPr>
            <p:ph idx="8" type="body"/>
          </p:nvPr>
        </p:nvSpPr>
        <p:spPr>
          <a:xfrm>
            <a:off x="521899" y="1373505"/>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Image Chunking">
  <p:cSld name="Six Image Chunking">
    <p:spTree>
      <p:nvGrpSpPr>
        <p:cNvPr id="643" name="Shape 643"/>
        <p:cNvGrpSpPr/>
        <p:nvPr/>
      </p:nvGrpSpPr>
      <p:grpSpPr>
        <a:xfrm>
          <a:off x="0" y="0"/>
          <a:ext cx="0" cy="0"/>
          <a:chOff x="0" y="0"/>
          <a:chExt cx="0" cy="0"/>
        </a:xfrm>
      </p:grpSpPr>
      <p:sp>
        <p:nvSpPr>
          <p:cNvPr id="644" name="Google Shape;644;p129"/>
          <p:cNvSpPr txBox="1"/>
          <p:nvPr>
            <p:ph idx="1" type="body"/>
          </p:nvPr>
        </p:nvSpPr>
        <p:spPr>
          <a:xfrm>
            <a:off x="6122949" y="1371600"/>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45" name="Google Shape;645;p129"/>
          <p:cNvSpPr txBox="1"/>
          <p:nvPr>
            <p:ph idx="2" type="body"/>
          </p:nvPr>
        </p:nvSpPr>
        <p:spPr>
          <a:xfrm>
            <a:off x="6126428" y="2524459"/>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46" name="Google Shape;646;p129"/>
          <p:cNvSpPr txBox="1"/>
          <p:nvPr>
            <p:ph idx="3" type="body"/>
          </p:nvPr>
        </p:nvSpPr>
        <p:spPr>
          <a:xfrm>
            <a:off x="6122949" y="3019528"/>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47" name="Google Shape;647;p129"/>
          <p:cNvSpPr txBox="1"/>
          <p:nvPr>
            <p:ph idx="4" type="body"/>
          </p:nvPr>
        </p:nvSpPr>
        <p:spPr>
          <a:xfrm>
            <a:off x="3327954" y="4172387"/>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48" name="Google Shape;648;p129"/>
          <p:cNvSpPr txBox="1"/>
          <p:nvPr>
            <p:ph idx="5" type="body"/>
          </p:nvPr>
        </p:nvSpPr>
        <p:spPr>
          <a:xfrm>
            <a:off x="526002" y="1371600"/>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49" name="Google Shape;649;p129"/>
          <p:cNvSpPr txBox="1"/>
          <p:nvPr>
            <p:ph idx="6" type="body"/>
          </p:nvPr>
        </p:nvSpPr>
        <p:spPr>
          <a:xfrm>
            <a:off x="529481" y="2524459"/>
            <a:ext cx="2472000" cy="3546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50" name="Google Shape;650;p129"/>
          <p:cNvSpPr txBox="1"/>
          <p:nvPr>
            <p:ph idx="7" type="body"/>
          </p:nvPr>
        </p:nvSpPr>
        <p:spPr>
          <a:xfrm>
            <a:off x="3332296" y="1371600"/>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51" name="Google Shape;651;p129"/>
          <p:cNvSpPr txBox="1"/>
          <p:nvPr>
            <p:ph idx="8" type="body"/>
          </p:nvPr>
        </p:nvSpPr>
        <p:spPr>
          <a:xfrm>
            <a:off x="3335774" y="2524459"/>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52" name="Google Shape;652;p129"/>
          <p:cNvSpPr txBox="1"/>
          <p:nvPr>
            <p:ph idx="9" type="body"/>
          </p:nvPr>
        </p:nvSpPr>
        <p:spPr>
          <a:xfrm>
            <a:off x="526002" y="3019528"/>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53" name="Google Shape;653;p129"/>
          <p:cNvSpPr txBox="1"/>
          <p:nvPr>
            <p:ph idx="13" type="body"/>
          </p:nvPr>
        </p:nvSpPr>
        <p:spPr>
          <a:xfrm>
            <a:off x="529481" y="4172387"/>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54" name="Google Shape;654;p129"/>
          <p:cNvSpPr txBox="1"/>
          <p:nvPr>
            <p:ph idx="14" type="body"/>
          </p:nvPr>
        </p:nvSpPr>
        <p:spPr>
          <a:xfrm>
            <a:off x="3332296" y="3019528"/>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55" name="Google Shape;655;p129"/>
          <p:cNvSpPr txBox="1"/>
          <p:nvPr>
            <p:ph idx="15" type="body"/>
          </p:nvPr>
        </p:nvSpPr>
        <p:spPr>
          <a:xfrm>
            <a:off x="6134248" y="4172387"/>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56" name="Google Shape;656;p129"/>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Optional)">
  <p:cSld name="Demo (Optional)">
    <p:spTree>
      <p:nvGrpSpPr>
        <p:cNvPr id="657" name="Shape 657"/>
        <p:cNvGrpSpPr/>
        <p:nvPr/>
      </p:nvGrpSpPr>
      <p:grpSpPr>
        <a:xfrm>
          <a:off x="0" y="0"/>
          <a:ext cx="0" cy="0"/>
          <a:chOff x="0" y="0"/>
          <a:chExt cx="0" cy="0"/>
        </a:xfrm>
      </p:grpSpPr>
      <p:sp>
        <p:nvSpPr>
          <p:cNvPr id="658" name="Google Shape;658;p130"/>
          <p:cNvSpPr/>
          <p:nvPr/>
        </p:nvSpPr>
        <p:spPr>
          <a:xfrm>
            <a:off x="0" y="0"/>
            <a:ext cx="34767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pic>
        <p:nvPicPr>
          <p:cNvPr id="659" name="Google Shape;659;p130"/>
          <p:cNvPicPr preferRelativeResize="0"/>
          <p:nvPr/>
        </p:nvPicPr>
        <p:blipFill rotWithShape="1">
          <a:blip r:embed="rId2">
            <a:alphaModFix/>
          </a:blip>
          <a:srcRect b="0" l="0" r="0" t="0"/>
          <a:stretch/>
        </p:blipFill>
        <p:spPr>
          <a:xfrm>
            <a:off x="0" y="0"/>
            <a:ext cx="3476700" cy="5143500"/>
          </a:xfrm>
          <a:prstGeom prst="rect">
            <a:avLst/>
          </a:prstGeom>
          <a:noFill/>
          <a:ln>
            <a:noFill/>
          </a:ln>
        </p:spPr>
      </p:pic>
      <p:pic>
        <p:nvPicPr>
          <p:cNvPr id="660" name="Google Shape;660;p130"/>
          <p:cNvPicPr preferRelativeResize="0"/>
          <p:nvPr/>
        </p:nvPicPr>
        <p:blipFill rotWithShape="1">
          <a:blip r:embed="rId3">
            <a:alphaModFix/>
          </a:blip>
          <a:srcRect b="0" l="0" r="0" t="0"/>
          <a:stretch/>
        </p:blipFill>
        <p:spPr>
          <a:xfrm>
            <a:off x="0" y="0"/>
            <a:ext cx="3476700" cy="5143500"/>
          </a:xfrm>
          <a:prstGeom prst="rect">
            <a:avLst/>
          </a:prstGeom>
          <a:noFill/>
          <a:ln>
            <a:noFill/>
          </a:ln>
        </p:spPr>
      </p:pic>
      <p:sp>
        <p:nvSpPr>
          <p:cNvPr id="661" name="Google Shape;661;p130"/>
          <p:cNvSpPr txBox="1"/>
          <p:nvPr/>
        </p:nvSpPr>
        <p:spPr>
          <a:xfrm>
            <a:off x="0" y="1540963"/>
            <a:ext cx="3471900" cy="357900"/>
          </a:xfrm>
          <a:prstGeom prst="rect">
            <a:avLst/>
          </a:prstGeom>
          <a:noFill/>
          <a:ln>
            <a:noFill/>
          </a:ln>
        </p:spPr>
        <p:txBody>
          <a:bodyPr anchorCtr="0" anchor="t" bIns="34275" lIns="68575" spcFirstLastPara="1" rIns="68575" wrap="square" tIns="34275">
            <a:noAutofit/>
          </a:bodyPr>
          <a:lstStyle/>
          <a:p>
            <a:pPr indent="0" lvl="0" marL="0" marR="0" rtl="0" algn="ctr">
              <a:lnSpc>
                <a:spcPct val="83333"/>
              </a:lnSpc>
              <a:spcBef>
                <a:spcPts val="0"/>
              </a:spcBef>
              <a:spcAft>
                <a:spcPts val="0"/>
              </a:spcAft>
              <a:buNone/>
            </a:pPr>
            <a:r>
              <a:rPr b="0" i="0" lang="en" sz="2700" u="none" cap="none" strike="noStrike">
                <a:solidFill>
                  <a:schemeClr val="lt1"/>
                </a:solidFill>
                <a:latin typeface="Arial"/>
                <a:ea typeface="Arial"/>
                <a:cs typeface="Arial"/>
                <a:sym typeface="Arial"/>
              </a:rPr>
              <a:t>Demo</a:t>
            </a:r>
            <a:endParaRPr b="0" i="0" sz="2700" u="none" cap="none" strike="noStrike">
              <a:solidFill>
                <a:schemeClr val="lt1"/>
              </a:solidFill>
              <a:latin typeface="Arial"/>
              <a:ea typeface="Arial"/>
              <a:cs typeface="Arial"/>
              <a:sym typeface="Arial"/>
            </a:endParaRPr>
          </a:p>
        </p:txBody>
      </p:sp>
      <p:sp>
        <p:nvSpPr>
          <p:cNvPr id="662" name="Google Shape;662;p130"/>
          <p:cNvSpPr txBox="1"/>
          <p:nvPr>
            <p:ph idx="1" type="body"/>
          </p:nvPr>
        </p:nvSpPr>
        <p:spPr>
          <a:xfrm>
            <a:off x="3886200" y="246173"/>
            <a:ext cx="4847400" cy="4492800"/>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2"/>
              </a:buClr>
              <a:buSzPts val="1400"/>
              <a:buFont typeface="PT Sans"/>
              <a:buChar char=" "/>
              <a:defRPr b="0" i="0" sz="1800" u="none" cap="none" strike="noStrike">
                <a:solidFill>
                  <a:schemeClr val="accent2"/>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2"/>
              </a:buClr>
              <a:buSzPts val="1400"/>
              <a:buFont typeface="Noto Sans Symbols"/>
              <a:buChar char="▪"/>
              <a:defRPr b="0" i="0" sz="1800" u="none" cap="none" strike="noStrike">
                <a:solidFill>
                  <a:schemeClr val="accent2"/>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2"/>
              </a:buClr>
              <a:buSzPts val="1400"/>
              <a:buFont typeface="Open Sans"/>
              <a:buChar char="-"/>
              <a:defRPr b="0" i="0" sz="1800" u="none" cap="none" strike="noStrike">
                <a:solidFill>
                  <a:schemeClr val="accent2"/>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2"/>
                </a:solidFill>
                <a:latin typeface="Arial"/>
                <a:ea typeface="Arial"/>
                <a:cs typeface="Arial"/>
                <a:sym typeface="Arial"/>
              </a:defRPr>
            </a:lvl6pPr>
            <a:lvl7pPr indent="-311150" lvl="6" marL="32004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7pPr>
            <a:lvl8pPr indent="-311150" lvl="7" marL="36576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8pPr>
            <a:lvl9pPr indent="-228600" lvl="8" marL="4114800" marR="0" rtl="0" algn="l">
              <a:spcBef>
                <a:spcPts val="400"/>
              </a:spcBef>
              <a:spcAft>
                <a:spcPts val="0"/>
              </a:spcAft>
              <a:buClr>
                <a:schemeClr val="accent2"/>
              </a:buClr>
              <a:buSzPts val="1300"/>
              <a:buFont typeface="Montserrat"/>
              <a:buNone/>
              <a:defRPr b="0" i="0" sz="1800" u="none" cap="none" strike="noStrike">
                <a:solidFill>
                  <a:schemeClr val="accent2"/>
                </a:solidFill>
                <a:latin typeface="Arial"/>
                <a:ea typeface="Arial"/>
                <a:cs typeface="Arial"/>
                <a:sym typeface="Arial"/>
              </a:defRPr>
            </a:lvl9pPr>
          </a:lstStyle>
          <a:p/>
        </p:txBody>
      </p:sp>
      <p:sp>
        <p:nvSpPr>
          <p:cNvPr id="663" name="Google Shape;663;p130"/>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a:ea typeface="Montserrat"/>
                <a:cs typeface="Montserrat"/>
                <a:sym typeface="Montserrat"/>
              </a:rPr>
              <a:t>This bullet list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660"/>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659"/>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664" name="Shape 664"/>
        <p:cNvGrpSpPr/>
        <p:nvPr/>
      </p:nvGrpSpPr>
      <p:grpSpPr>
        <a:xfrm>
          <a:off x="0" y="0"/>
          <a:ext cx="0" cy="0"/>
          <a:chOff x="0" y="0"/>
          <a:chExt cx="0" cy="0"/>
        </a:xfrm>
      </p:grpSpPr>
      <p:sp>
        <p:nvSpPr>
          <p:cNvPr id="665" name="Google Shape;665;p131"/>
          <p:cNvSpPr/>
          <p:nvPr/>
        </p:nvSpPr>
        <p:spPr>
          <a:xfrm>
            <a:off x="0" y="1"/>
            <a:ext cx="3476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pic>
        <p:nvPicPr>
          <p:cNvPr id="666" name="Google Shape;666;p131"/>
          <p:cNvPicPr preferRelativeResize="0"/>
          <p:nvPr/>
        </p:nvPicPr>
        <p:blipFill rotWithShape="1">
          <a:blip r:embed="rId2">
            <a:alphaModFix/>
          </a:blip>
          <a:srcRect b="0" l="0" r="0" t="0"/>
          <a:stretch/>
        </p:blipFill>
        <p:spPr>
          <a:xfrm>
            <a:off x="0" y="0"/>
            <a:ext cx="3476700" cy="5143500"/>
          </a:xfrm>
          <a:prstGeom prst="rect">
            <a:avLst/>
          </a:prstGeom>
          <a:noFill/>
          <a:ln>
            <a:noFill/>
          </a:ln>
        </p:spPr>
      </p:pic>
      <p:pic>
        <p:nvPicPr>
          <p:cNvPr id="667" name="Google Shape;667;p131"/>
          <p:cNvPicPr preferRelativeResize="0"/>
          <p:nvPr/>
        </p:nvPicPr>
        <p:blipFill rotWithShape="1">
          <a:blip r:embed="rId3">
            <a:alphaModFix/>
          </a:blip>
          <a:srcRect b="0" l="0" r="0" t="0"/>
          <a:stretch/>
        </p:blipFill>
        <p:spPr>
          <a:xfrm>
            <a:off x="0" y="-1"/>
            <a:ext cx="3476700" cy="5143500"/>
          </a:xfrm>
          <a:prstGeom prst="rect">
            <a:avLst/>
          </a:prstGeom>
          <a:noFill/>
          <a:ln>
            <a:noFill/>
          </a:ln>
        </p:spPr>
      </p:pic>
      <p:sp>
        <p:nvSpPr>
          <p:cNvPr id="668" name="Google Shape;668;p131"/>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a:ea typeface="Montserrat"/>
                <a:cs typeface="Montserrat"/>
                <a:sym typeface="Montserrat"/>
              </a:rPr>
              <a:t>This bullet list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sz="1100"/>
          </a:p>
        </p:txBody>
      </p:sp>
      <p:sp>
        <p:nvSpPr>
          <p:cNvPr id="669" name="Google Shape;669;p131"/>
          <p:cNvSpPr txBox="1"/>
          <p:nvPr>
            <p:ph idx="1" type="body"/>
          </p:nvPr>
        </p:nvSpPr>
        <p:spPr>
          <a:xfrm>
            <a:off x="3886199" y="246173"/>
            <a:ext cx="4847400" cy="4492800"/>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a:buChar char="-"/>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670" name="Google Shape;670;p131"/>
          <p:cNvSpPr txBox="1"/>
          <p:nvPr>
            <p:ph idx="2" type="body"/>
          </p:nvPr>
        </p:nvSpPr>
        <p:spPr>
          <a:xfrm>
            <a:off x="557836" y="1369402"/>
            <a:ext cx="2361000" cy="502800"/>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1400"/>
              </a:spcBef>
              <a:spcAft>
                <a:spcPts val="0"/>
              </a:spcAft>
              <a:buClr>
                <a:schemeClr val="lt1"/>
              </a:buClr>
              <a:buSzPts val="1400"/>
              <a:buFont typeface="PT Sans"/>
              <a:buNone/>
              <a:defRPr b="0" i="0" sz="2700" u="none" cap="none" strike="noStrike">
                <a:solidFill>
                  <a:schemeClr val="lt1"/>
                </a:solidFill>
                <a:latin typeface="Arial"/>
                <a:ea typeface="Arial"/>
                <a:cs typeface="Arial"/>
                <a:sym typeface="Arial"/>
              </a:defRPr>
            </a:lvl1pPr>
            <a:lvl2pPr indent="-228600" lvl="1" marL="914400" marR="0" rtl="0" algn="ctr">
              <a:lnSpc>
                <a:spcPct val="100000"/>
              </a:lnSpc>
              <a:spcBef>
                <a:spcPts val="500"/>
              </a:spcBef>
              <a:spcAft>
                <a:spcPts val="0"/>
              </a:spcAft>
              <a:buClr>
                <a:schemeClr val="dk1"/>
              </a:buClr>
              <a:buSzPts val="1400"/>
              <a:buFont typeface="Merriweather Sans"/>
              <a:buNone/>
              <a:defRPr b="0" i="0" sz="2700" u="none" cap="none" strike="noStrike">
                <a:solidFill>
                  <a:schemeClr val="dk1"/>
                </a:solidFill>
                <a:latin typeface="Arial"/>
                <a:ea typeface="Arial"/>
                <a:cs typeface="Arial"/>
                <a:sym typeface="Arial"/>
              </a:defRPr>
            </a:lvl2pPr>
            <a:lvl3pPr indent="-228600" lvl="2" marL="1371600" marR="0" rtl="0" algn="ctr">
              <a:lnSpc>
                <a:spcPct val="100000"/>
              </a:lnSpc>
              <a:spcBef>
                <a:spcPts val="500"/>
              </a:spcBef>
              <a:spcAft>
                <a:spcPts val="0"/>
              </a:spcAft>
              <a:buClr>
                <a:schemeClr val="dk1"/>
              </a:buClr>
              <a:buSzPts val="1400"/>
              <a:buFont typeface="Merriweather Sans"/>
              <a:buNone/>
              <a:defRPr b="0" i="0" sz="2700" u="none" cap="none" strike="noStrike">
                <a:solidFill>
                  <a:schemeClr val="dk1"/>
                </a:solidFill>
                <a:latin typeface="Arial"/>
                <a:ea typeface="Arial"/>
                <a:cs typeface="Arial"/>
                <a:sym typeface="Arial"/>
              </a:defRPr>
            </a:lvl3pPr>
            <a:lvl4pPr indent="-228600" lvl="3" marL="1828800" marR="0" rtl="0" algn="ctr">
              <a:lnSpc>
                <a:spcPct val="100000"/>
              </a:lnSpc>
              <a:spcBef>
                <a:spcPts val="500"/>
              </a:spcBef>
              <a:spcAft>
                <a:spcPts val="0"/>
              </a:spcAft>
              <a:buClr>
                <a:schemeClr val="dk1"/>
              </a:buClr>
              <a:buSzPts val="1400"/>
              <a:buFont typeface="Noto Sans Symbols"/>
              <a:buNone/>
              <a:defRPr b="0" i="0" sz="2700" u="none" cap="none" strike="noStrike">
                <a:solidFill>
                  <a:schemeClr val="dk1"/>
                </a:solidFill>
                <a:latin typeface="Arial"/>
                <a:ea typeface="Arial"/>
                <a:cs typeface="Arial"/>
                <a:sym typeface="Arial"/>
              </a:defRPr>
            </a:lvl4pPr>
            <a:lvl5pPr indent="-228600" lvl="4" marL="2286000" marR="0" rtl="0" algn="ctr">
              <a:lnSpc>
                <a:spcPct val="100000"/>
              </a:lnSpc>
              <a:spcBef>
                <a:spcPts val="500"/>
              </a:spcBef>
              <a:spcAft>
                <a:spcPts val="0"/>
              </a:spcAft>
              <a:buClr>
                <a:schemeClr val="dk1"/>
              </a:buClr>
              <a:buSzPts val="1400"/>
              <a:buFont typeface="Open Sans"/>
              <a:buNone/>
              <a:defRPr b="0" i="0" sz="2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667"/>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666"/>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666"/>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Image | Content">
  <p:cSld name="Title/Image | Content">
    <p:spTree>
      <p:nvGrpSpPr>
        <p:cNvPr id="671" name="Shape 671"/>
        <p:cNvGrpSpPr/>
        <p:nvPr/>
      </p:nvGrpSpPr>
      <p:grpSpPr>
        <a:xfrm>
          <a:off x="0" y="0"/>
          <a:ext cx="0" cy="0"/>
          <a:chOff x="0" y="0"/>
          <a:chExt cx="0" cy="0"/>
        </a:xfrm>
      </p:grpSpPr>
      <p:sp>
        <p:nvSpPr>
          <p:cNvPr id="672" name="Google Shape;672;p132"/>
          <p:cNvSpPr txBox="1"/>
          <p:nvPr>
            <p:ph idx="1" type="body"/>
          </p:nvPr>
        </p:nvSpPr>
        <p:spPr>
          <a:xfrm>
            <a:off x="3778023" y="320028"/>
            <a:ext cx="5082300" cy="4492800"/>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a:buChar char="-"/>
              <a:defRPr b="0" i="0" sz="1800" u="none" cap="none" strike="noStrike">
                <a:solidFill>
                  <a:schemeClr val="accent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673" name="Google Shape;673;p132"/>
          <p:cNvCxnSpPr/>
          <p:nvPr/>
        </p:nvCxnSpPr>
        <p:spPr>
          <a:xfrm>
            <a:off x="3438525" y="320028"/>
            <a:ext cx="0" cy="4492800"/>
          </a:xfrm>
          <a:prstGeom prst="straightConnector1">
            <a:avLst/>
          </a:prstGeom>
          <a:noFill/>
          <a:ln cap="flat" cmpd="sng" w="25400">
            <a:solidFill>
              <a:schemeClr val="accent1"/>
            </a:solidFill>
            <a:prstDash val="solid"/>
            <a:round/>
            <a:headEnd len="sm" w="sm" type="none"/>
            <a:tailEnd len="sm" w="sm" type="none"/>
          </a:ln>
        </p:spPr>
      </p:cxnSp>
      <p:sp>
        <p:nvSpPr>
          <p:cNvPr id="674" name="Google Shape;674;p132"/>
          <p:cNvSpPr txBox="1"/>
          <p:nvPr>
            <p:ph idx="2" type="body"/>
          </p:nvPr>
        </p:nvSpPr>
        <p:spPr>
          <a:xfrm>
            <a:off x="269110" y="1199177"/>
            <a:ext cx="2829900" cy="2734500"/>
          </a:xfrm>
          <a:prstGeom prst="rect">
            <a:avLst/>
          </a:prstGeom>
          <a:noFill/>
          <a:ln>
            <a:noFill/>
          </a:ln>
        </p:spPr>
        <p:txBody>
          <a:bodyPr anchorCtr="0" anchor="ctr" bIns="68575" lIns="68575" spcFirstLastPara="1" rIns="68575" wrap="square" tIns="68575"/>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75" name="Google Shape;675;p132"/>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a:ea typeface="Montserrat"/>
                <a:cs typeface="Montserrat"/>
                <a:sym typeface="Montserrat"/>
              </a:rPr>
              <a:t>This slide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Image | Content">
  <p:cSld name="1_Title/Image | Content">
    <p:spTree>
      <p:nvGrpSpPr>
        <p:cNvPr id="676" name="Shape 676"/>
        <p:cNvGrpSpPr/>
        <p:nvPr/>
      </p:nvGrpSpPr>
      <p:grpSpPr>
        <a:xfrm>
          <a:off x="0" y="0"/>
          <a:ext cx="0" cy="0"/>
          <a:chOff x="0" y="0"/>
          <a:chExt cx="0" cy="0"/>
        </a:xfrm>
      </p:grpSpPr>
      <p:sp>
        <p:nvSpPr>
          <p:cNvPr id="677" name="Google Shape;677;p133"/>
          <p:cNvSpPr txBox="1"/>
          <p:nvPr>
            <p:ph idx="1" type="body"/>
          </p:nvPr>
        </p:nvSpPr>
        <p:spPr>
          <a:xfrm>
            <a:off x="435667" y="332955"/>
            <a:ext cx="4745100" cy="4492800"/>
          </a:xfrm>
          <a:prstGeom prst="rect">
            <a:avLst/>
          </a:prstGeom>
          <a:noFill/>
          <a:ln>
            <a:noFill/>
          </a:ln>
        </p:spPr>
        <p:txBody>
          <a:bodyPr anchorCtr="0" anchor="ctr"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r">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r">
              <a:lnSpc>
                <a:spcPct val="100000"/>
              </a:lnSpc>
              <a:spcBef>
                <a:spcPts val="500"/>
              </a:spcBef>
              <a:spcAft>
                <a:spcPts val="0"/>
              </a:spcAft>
              <a:buClr>
                <a:schemeClr val="accent1"/>
              </a:buClr>
              <a:buSzPts val="1400"/>
              <a:buFont typeface="Open Sans"/>
              <a:buChar char="-"/>
              <a:defRPr b="0" i="0" sz="1800" u="none" cap="none" strike="noStrike">
                <a:solidFill>
                  <a:schemeClr val="accent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678" name="Google Shape;678;p133"/>
          <p:cNvCxnSpPr/>
          <p:nvPr/>
        </p:nvCxnSpPr>
        <p:spPr>
          <a:xfrm>
            <a:off x="5449588" y="332955"/>
            <a:ext cx="0" cy="4492800"/>
          </a:xfrm>
          <a:prstGeom prst="straightConnector1">
            <a:avLst/>
          </a:prstGeom>
          <a:noFill/>
          <a:ln cap="flat" cmpd="sng" w="25400">
            <a:solidFill>
              <a:schemeClr val="accent1"/>
            </a:solidFill>
            <a:prstDash val="solid"/>
            <a:round/>
            <a:headEnd len="sm" w="sm" type="none"/>
            <a:tailEnd len="sm" w="sm" type="none"/>
          </a:ln>
        </p:spPr>
      </p:cxnSp>
      <p:sp>
        <p:nvSpPr>
          <p:cNvPr id="679" name="Google Shape;679;p133"/>
          <p:cNvSpPr txBox="1"/>
          <p:nvPr>
            <p:ph idx="2" type="body"/>
          </p:nvPr>
        </p:nvSpPr>
        <p:spPr>
          <a:xfrm>
            <a:off x="5718441" y="1212104"/>
            <a:ext cx="2829900" cy="2734500"/>
          </a:xfrm>
          <a:prstGeom prst="rect">
            <a:avLst/>
          </a:prstGeom>
          <a:noFill/>
          <a:ln>
            <a:noFill/>
          </a:ln>
        </p:spPr>
        <p:txBody>
          <a:bodyPr anchorCtr="0" anchor="ctr" bIns="68575" lIns="68575" spcFirstLastPara="1" rIns="68575" wrap="square" tIns="68575"/>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80" name="Google Shape;680;p133"/>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a:ea typeface="Montserrat"/>
                <a:cs typeface="Montserrat"/>
                <a:sym typeface="Montserrat"/>
              </a:rPr>
              <a:t>This slide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ion">
  <p:cSld name="Comparision">
    <p:spTree>
      <p:nvGrpSpPr>
        <p:cNvPr id="681" name="Shape 681"/>
        <p:cNvGrpSpPr/>
        <p:nvPr/>
      </p:nvGrpSpPr>
      <p:grpSpPr>
        <a:xfrm>
          <a:off x="0" y="0"/>
          <a:ext cx="0" cy="0"/>
          <a:chOff x="0" y="0"/>
          <a:chExt cx="0" cy="0"/>
        </a:xfrm>
      </p:grpSpPr>
      <p:cxnSp>
        <p:nvCxnSpPr>
          <p:cNvPr id="682" name="Google Shape;682;p134"/>
          <p:cNvCxnSpPr/>
          <p:nvPr/>
        </p:nvCxnSpPr>
        <p:spPr>
          <a:xfrm>
            <a:off x="4572000" y="1321594"/>
            <a:ext cx="0" cy="3484200"/>
          </a:xfrm>
          <a:prstGeom prst="straightConnector1">
            <a:avLst/>
          </a:prstGeom>
          <a:noFill/>
          <a:ln cap="flat" cmpd="sng" w="25400">
            <a:solidFill>
              <a:schemeClr val="accent1"/>
            </a:solidFill>
            <a:prstDash val="solid"/>
            <a:round/>
            <a:headEnd len="sm" w="sm" type="none"/>
            <a:tailEnd len="sm" w="sm" type="none"/>
          </a:ln>
        </p:spPr>
      </p:cxnSp>
      <p:sp>
        <p:nvSpPr>
          <p:cNvPr id="683" name="Google Shape;683;p134"/>
          <p:cNvSpPr txBox="1"/>
          <p:nvPr>
            <p:ph idx="1" type="body"/>
          </p:nvPr>
        </p:nvSpPr>
        <p:spPr>
          <a:xfrm>
            <a:off x="529889" y="1321594"/>
            <a:ext cx="3864300" cy="328500"/>
          </a:xfrm>
          <a:prstGeom prst="rect">
            <a:avLst/>
          </a:prstGeom>
          <a:noFill/>
          <a:ln>
            <a:noFill/>
          </a:ln>
        </p:spPr>
        <p:txBody>
          <a:bodyPr anchorCtr="0" anchor="t"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84" name="Google Shape;684;p134"/>
          <p:cNvSpPr txBox="1"/>
          <p:nvPr>
            <p:ph idx="2" type="body"/>
          </p:nvPr>
        </p:nvSpPr>
        <p:spPr>
          <a:xfrm>
            <a:off x="529889" y="1821657"/>
            <a:ext cx="3864300" cy="2984100"/>
          </a:xfrm>
          <a:prstGeom prst="rect">
            <a:avLst/>
          </a:prstGeom>
          <a:noFill/>
          <a:ln>
            <a:noFill/>
          </a:ln>
        </p:spPr>
        <p:txBody>
          <a:bodyPr anchorCtr="0" anchor="t" bIns="68575" lIns="68575" spcFirstLastPara="1" rIns="68575" wrap="square" tIns="68575"/>
          <a:lstStyle>
            <a:lvl1pPr indent="-228600" lvl="0" marL="457200" marR="0" rtl="0" algn="r">
              <a:lnSpc>
                <a:spcPct val="90000"/>
              </a:lnSpc>
              <a:spcBef>
                <a:spcPts val="14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85" name="Google Shape;685;p134"/>
          <p:cNvSpPr txBox="1"/>
          <p:nvPr>
            <p:ph idx="3" type="body"/>
          </p:nvPr>
        </p:nvSpPr>
        <p:spPr>
          <a:xfrm>
            <a:off x="4749800" y="1321594"/>
            <a:ext cx="3864300" cy="3285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86" name="Google Shape;686;p134"/>
          <p:cNvSpPr txBox="1"/>
          <p:nvPr>
            <p:ph idx="4" type="body"/>
          </p:nvPr>
        </p:nvSpPr>
        <p:spPr>
          <a:xfrm>
            <a:off x="4749800" y="1821657"/>
            <a:ext cx="3864300" cy="29841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14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87" name="Google Shape;687;p134"/>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71" name="Shape 71"/>
        <p:cNvGrpSpPr/>
        <p:nvPr/>
      </p:nvGrpSpPr>
      <p:grpSpPr>
        <a:xfrm>
          <a:off x="0" y="0"/>
          <a:ext cx="0" cy="0"/>
          <a:chOff x="0" y="0"/>
          <a:chExt cx="0" cy="0"/>
        </a:xfrm>
      </p:grpSpPr>
      <p:sp>
        <p:nvSpPr>
          <p:cNvPr id="72" name="Google Shape;72;p14"/>
          <p:cNvSpPr txBox="1"/>
          <p:nvPr>
            <p:ph idx="1" type="body"/>
          </p:nvPr>
        </p:nvSpPr>
        <p:spPr>
          <a:xfrm>
            <a:off x="6071408" y="3122229"/>
            <a:ext cx="2596800" cy="1563600"/>
          </a:xfrm>
          <a:prstGeom prst="rect">
            <a:avLst/>
          </a:prstGeom>
          <a:solidFill>
            <a:schemeClr val="accent5"/>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73" name="Google Shape;73;p14"/>
          <p:cNvSpPr txBox="1"/>
          <p:nvPr>
            <p:ph idx="2" type="body"/>
          </p:nvPr>
        </p:nvSpPr>
        <p:spPr>
          <a:xfrm>
            <a:off x="3270370" y="3122229"/>
            <a:ext cx="2596800" cy="1563600"/>
          </a:xfrm>
          <a:prstGeom prst="rect">
            <a:avLst/>
          </a:prstGeom>
          <a:solidFill>
            <a:schemeClr val="accent3"/>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74" name="Google Shape;74;p14"/>
          <p:cNvSpPr txBox="1"/>
          <p:nvPr>
            <p:ph idx="3" type="body"/>
          </p:nvPr>
        </p:nvSpPr>
        <p:spPr>
          <a:xfrm>
            <a:off x="469332" y="3122229"/>
            <a:ext cx="2596800" cy="1563600"/>
          </a:xfrm>
          <a:prstGeom prst="rect">
            <a:avLst/>
          </a:prstGeom>
          <a:solidFill>
            <a:schemeClr val="dk1"/>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75" name="Google Shape;75;p14"/>
          <p:cNvSpPr txBox="1"/>
          <p:nvPr>
            <p:ph idx="4" type="body"/>
          </p:nvPr>
        </p:nvSpPr>
        <p:spPr>
          <a:xfrm>
            <a:off x="6071408" y="1351280"/>
            <a:ext cx="2596800" cy="1563600"/>
          </a:xfrm>
          <a:prstGeom prst="rect">
            <a:avLst/>
          </a:prstGeom>
          <a:solidFill>
            <a:srgbClr val="908E90"/>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76" name="Google Shape;76;p14"/>
          <p:cNvSpPr txBox="1"/>
          <p:nvPr>
            <p:ph idx="5" type="body"/>
          </p:nvPr>
        </p:nvSpPr>
        <p:spPr>
          <a:xfrm>
            <a:off x="3270370" y="1351280"/>
            <a:ext cx="2596800" cy="1563600"/>
          </a:xfrm>
          <a:prstGeom prst="rect">
            <a:avLst/>
          </a:prstGeom>
          <a:solidFill>
            <a:schemeClr val="accent1"/>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77" name="Google Shape;77;p14"/>
          <p:cNvSpPr txBox="1"/>
          <p:nvPr>
            <p:ph idx="6" type="body"/>
          </p:nvPr>
        </p:nvSpPr>
        <p:spPr>
          <a:xfrm>
            <a:off x="469332" y="1351280"/>
            <a:ext cx="2596800" cy="1563600"/>
          </a:xfrm>
          <a:prstGeom prst="rect">
            <a:avLst/>
          </a:prstGeom>
          <a:solidFill>
            <a:schemeClr val="accent4"/>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78" name="Google Shape;78;p14"/>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Dark)">
  <p:cSld name="Code Top (Dark)">
    <p:bg>
      <p:bgPr>
        <a:solidFill>
          <a:schemeClr val="lt1"/>
        </a:solidFill>
      </p:bgPr>
    </p:bg>
    <p:spTree>
      <p:nvGrpSpPr>
        <p:cNvPr id="688" name="Shape 688"/>
        <p:cNvGrpSpPr/>
        <p:nvPr/>
      </p:nvGrpSpPr>
      <p:grpSpPr>
        <a:xfrm>
          <a:off x="0" y="0"/>
          <a:ext cx="0" cy="0"/>
          <a:chOff x="0" y="0"/>
          <a:chExt cx="0" cy="0"/>
        </a:xfrm>
      </p:grpSpPr>
      <p:sp>
        <p:nvSpPr>
          <p:cNvPr id="689" name="Google Shape;689;p135"/>
          <p:cNvSpPr/>
          <p:nvPr/>
        </p:nvSpPr>
        <p:spPr>
          <a:xfrm>
            <a:off x="0" y="1"/>
            <a:ext cx="9144000" cy="29163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sp>
        <p:nvSpPr>
          <p:cNvPr id="690" name="Google Shape;690;p135"/>
          <p:cNvSpPr txBox="1"/>
          <p:nvPr>
            <p:ph idx="1" type="body"/>
          </p:nvPr>
        </p:nvSpPr>
        <p:spPr>
          <a:xfrm>
            <a:off x="528859" y="420130"/>
            <a:ext cx="8084100" cy="2279700"/>
          </a:xfrm>
          <a:prstGeom prst="rect">
            <a:avLst/>
          </a:prstGeom>
          <a:noFill/>
          <a:ln>
            <a:noFill/>
          </a:ln>
        </p:spPr>
        <p:txBody>
          <a:bodyPr anchorCtr="0" anchor="b"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91" name="Google Shape;691;p135"/>
          <p:cNvSpPr txBox="1"/>
          <p:nvPr>
            <p:ph type="title"/>
          </p:nvPr>
        </p:nvSpPr>
        <p:spPr>
          <a:xfrm>
            <a:off x="526002" y="3070655"/>
            <a:ext cx="8084100" cy="327900"/>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692" name="Google Shape;692;p135"/>
          <p:cNvSpPr txBox="1"/>
          <p:nvPr>
            <p:ph idx="2" type="body"/>
          </p:nvPr>
        </p:nvSpPr>
        <p:spPr>
          <a:xfrm>
            <a:off x="493856" y="3508898"/>
            <a:ext cx="8146800" cy="14211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Montserrat"/>
                <a:ea typeface="Montserrat"/>
                <a:cs typeface="Montserrat"/>
                <a:sym typeface="Montserrat"/>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chemeClr val="lt1"/>
        </a:solidFill>
      </p:bgPr>
    </p:bg>
    <p:spTree>
      <p:nvGrpSpPr>
        <p:cNvPr id="693" name="Shape 693"/>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Text Chunking">
  <p:cSld name="Six Text Chunking">
    <p:spTree>
      <p:nvGrpSpPr>
        <p:cNvPr id="694" name="Shape 694"/>
        <p:cNvGrpSpPr/>
        <p:nvPr/>
      </p:nvGrpSpPr>
      <p:grpSpPr>
        <a:xfrm>
          <a:off x="0" y="0"/>
          <a:ext cx="0" cy="0"/>
          <a:chOff x="0" y="0"/>
          <a:chExt cx="0" cy="0"/>
        </a:xfrm>
      </p:grpSpPr>
      <p:sp>
        <p:nvSpPr>
          <p:cNvPr id="695" name="Google Shape;695;p137"/>
          <p:cNvSpPr txBox="1"/>
          <p:nvPr>
            <p:ph idx="1" type="body"/>
          </p:nvPr>
        </p:nvSpPr>
        <p:spPr>
          <a:xfrm>
            <a:off x="6038480"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96" name="Google Shape;696;p137"/>
          <p:cNvSpPr txBox="1"/>
          <p:nvPr>
            <p:ph idx="2" type="body"/>
          </p:nvPr>
        </p:nvSpPr>
        <p:spPr>
          <a:xfrm>
            <a:off x="3282240"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97" name="Google Shape;697;p137"/>
          <p:cNvSpPr txBox="1"/>
          <p:nvPr>
            <p:ph idx="3" type="body"/>
          </p:nvPr>
        </p:nvSpPr>
        <p:spPr>
          <a:xfrm>
            <a:off x="526001"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98" name="Google Shape;698;p137"/>
          <p:cNvSpPr txBox="1"/>
          <p:nvPr>
            <p:ph idx="4" type="body"/>
          </p:nvPr>
        </p:nvSpPr>
        <p:spPr>
          <a:xfrm>
            <a:off x="6038480"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99" name="Google Shape;699;p137"/>
          <p:cNvSpPr txBox="1"/>
          <p:nvPr>
            <p:ph idx="5" type="body"/>
          </p:nvPr>
        </p:nvSpPr>
        <p:spPr>
          <a:xfrm>
            <a:off x="3282240"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00" name="Google Shape;700;p137"/>
          <p:cNvSpPr txBox="1"/>
          <p:nvPr>
            <p:ph idx="6" type="body"/>
          </p:nvPr>
        </p:nvSpPr>
        <p:spPr>
          <a:xfrm>
            <a:off x="526001"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01" name="Google Shape;701;p137"/>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702" name="Shape 702"/>
        <p:cNvGrpSpPr/>
        <p:nvPr/>
      </p:nvGrpSpPr>
      <p:grpSpPr>
        <a:xfrm>
          <a:off x="0" y="0"/>
          <a:ext cx="0" cy="0"/>
          <a:chOff x="0" y="0"/>
          <a:chExt cx="0" cy="0"/>
        </a:xfrm>
      </p:grpSpPr>
      <p:sp>
        <p:nvSpPr>
          <p:cNvPr id="703" name="Google Shape;703;p138"/>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Text Chunking">
  <p:cSld name="Five Text Chunking">
    <p:spTree>
      <p:nvGrpSpPr>
        <p:cNvPr id="704" name="Shape 704"/>
        <p:cNvGrpSpPr/>
        <p:nvPr/>
      </p:nvGrpSpPr>
      <p:grpSpPr>
        <a:xfrm>
          <a:off x="0" y="0"/>
          <a:ext cx="0" cy="0"/>
          <a:chOff x="0" y="0"/>
          <a:chExt cx="0" cy="0"/>
        </a:xfrm>
      </p:grpSpPr>
      <p:sp>
        <p:nvSpPr>
          <p:cNvPr id="705" name="Google Shape;705;p139"/>
          <p:cNvSpPr txBox="1"/>
          <p:nvPr>
            <p:ph idx="1" type="body"/>
          </p:nvPr>
        </p:nvSpPr>
        <p:spPr>
          <a:xfrm>
            <a:off x="4672890" y="303950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06" name="Google Shape;706;p139"/>
          <p:cNvSpPr txBox="1"/>
          <p:nvPr>
            <p:ph idx="2" type="body"/>
          </p:nvPr>
        </p:nvSpPr>
        <p:spPr>
          <a:xfrm>
            <a:off x="1916651" y="303950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07" name="Google Shape;707;p139"/>
          <p:cNvSpPr txBox="1"/>
          <p:nvPr>
            <p:ph idx="3" type="body"/>
          </p:nvPr>
        </p:nvSpPr>
        <p:spPr>
          <a:xfrm>
            <a:off x="6038480"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08" name="Google Shape;708;p139"/>
          <p:cNvSpPr txBox="1"/>
          <p:nvPr>
            <p:ph idx="4" type="body"/>
          </p:nvPr>
        </p:nvSpPr>
        <p:spPr>
          <a:xfrm>
            <a:off x="3282240"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09" name="Google Shape;709;p139"/>
          <p:cNvSpPr txBox="1"/>
          <p:nvPr>
            <p:ph idx="5" type="body"/>
          </p:nvPr>
        </p:nvSpPr>
        <p:spPr>
          <a:xfrm>
            <a:off x="529889"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10" name="Google Shape;710;p139"/>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Dark">
  <p:cSld name="Code Dark">
    <p:bg>
      <p:bgPr>
        <a:solidFill>
          <a:srgbClr val="000000"/>
        </a:solidFill>
      </p:bgPr>
    </p:bg>
    <p:spTree>
      <p:nvGrpSpPr>
        <p:cNvPr id="711" name="Shape 711"/>
        <p:cNvGrpSpPr/>
        <p:nvPr/>
      </p:nvGrpSpPr>
      <p:grpSpPr>
        <a:xfrm>
          <a:off x="0" y="0"/>
          <a:ext cx="0" cy="0"/>
          <a:chOff x="0" y="0"/>
          <a:chExt cx="0" cy="0"/>
        </a:xfrm>
      </p:grpSpPr>
      <p:sp>
        <p:nvSpPr>
          <p:cNvPr id="712" name="Google Shape;712;p140"/>
          <p:cNvSpPr txBox="1"/>
          <p:nvPr>
            <p:ph idx="1" type="body"/>
          </p:nvPr>
        </p:nvSpPr>
        <p:spPr>
          <a:xfrm>
            <a:off x="526001" y="1052380"/>
            <a:ext cx="8084100" cy="372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13" name="Google Shape;713;p140"/>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lt1"/>
              </a:buClr>
              <a:buSzPts val="1100"/>
              <a:buFont typeface="Arial"/>
              <a:buNone/>
              <a:defRPr b="0" i="0" sz="2700" u="none" cap="none" strike="noStrike">
                <a:solidFill>
                  <a:schemeClr val="lt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 Chunking">
  <p:cSld name="Three Image Chunking">
    <p:spTree>
      <p:nvGrpSpPr>
        <p:cNvPr id="714" name="Shape 714"/>
        <p:cNvGrpSpPr/>
        <p:nvPr/>
      </p:nvGrpSpPr>
      <p:grpSpPr>
        <a:xfrm>
          <a:off x="0" y="0"/>
          <a:ext cx="0" cy="0"/>
          <a:chOff x="0" y="0"/>
          <a:chExt cx="0" cy="0"/>
        </a:xfrm>
      </p:grpSpPr>
      <p:sp>
        <p:nvSpPr>
          <p:cNvPr id="715" name="Google Shape;715;p141"/>
          <p:cNvSpPr txBox="1"/>
          <p:nvPr>
            <p:ph idx="1" type="body"/>
          </p:nvPr>
        </p:nvSpPr>
        <p:spPr>
          <a:xfrm>
            <a:off x="811201" y="1371600"/>
            <a:ext cx="1912800" cy="1831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16" name="Google Shape;716;p141"/>
          <p:cNvSpPr txBox="1"/>
          <p:nvPr>
            <p:ph idx="2" type="body"/>
          </p:nvPr>
        </p:nvSpPr>
        <p:spPr>
          <a:xfrm>
            <a:off x="3613244" y="1369413"/>
            <a:ext cx="1917600" cy="18363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17" name="Google Shape;717;p141"/>
          <p:cNvSpPr txBox="1"/>
          <p:nvPr>
            <p:ph idx="3" type="body"/>
          </p:nvPr>
        </p:nvSpPr>
        <p:spPr>
          <a:xfrm>
            <a:off x="6426485" y="1381673"/>
            <a:ext cx="1891800" cy="18117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18" name="Google Shape;718;p141"/>
          <p:cNvSpPr txBox="1"/>
          <p:nvPr>
            <p:ph idx="4" type="body"/>
          </p:nvPr>
        </p:nvSpPr>
        <p:spPr>
          <a:xfrm>
            <a:off x="529481" y="3426384"/>
            <a:ext cx="24720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19" name="Google Shape;719;p141"/>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720" name="Google Shape;720;p141"/>
          <p:cNvSpPr txBox="1"/>
          <p:nvPr>
            <p:ph idx="5" type="body"/>
          </p:nvPr>
        </p:nvSpPr>
        <p:spPr>
          <a:xfrm>
            <a:off x="3342519" y="3426384"/>
            <a:ext cx="24720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21" name="Google Shape;721;p141"/>
          <p:cNvSpPr txBox="1"/>
          <p:nvPr>
            <p:ph idx="6" type="body"/>
          </p:nvPr>
        </p:nvSpPr>
        <p:spPr>
          <a:xfrm>
            <a:off x="6136417" y="3426384"/>
            <a:ext cx="24720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Image Chunking">
  <p:cSld name="Two Image Chunking">
    <p:spTree>
      <p:nvGrpSpPr>
        <p:cNvPr id="722" name="Shape 722"/>
        <p:cNvGrpSpPr/>
        <p:nvPr/>
      </p:nvGrpSpPr>
      <p:grpSpPr>
        <a:xfrm>
          <a:off x="0" y="0"/>
          <a:ext cx="0" cy="0"/>
          <a:chOff x="0" y="0"/>
          <a:chExt cx="0" cy="0"/>
        </a:xfrm>
      </p:grpSpPr>
      <p:sp>
        <p:nvSpPr>
          <p:cNvPr id="723" name="Google Shape;723;p142"/>
          <p:cNvSpPr txBox="1"/>
          <p:nvPr>
            <p:ph idx="1" type="body"/>
          </p:nvPr>
        </p:nvSpPr>
        <p:spPr>
          <a:xfrm>
            <a:off x="838100" y="1371600"/>
            <a:ext cx="3200400" cy="1822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24" name="Google Shape;724;p142"/>
          <p:cNvSpPr txBox="1"/>
          <p:nvPr>
            <p:ph idx="2" type="body"/>
          </p:nvPr>
        </p:nvSpPr>
        <p:spPr>
          <a:xfrm>
            <a:off x="529479" y="3426262"/>
            <a:ext cx="3821400" cy="10566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25" name="Google Shape;725;p142"/>
          <p:cNvSpPr txBox="1"/>
          <p:nvPr>
            <p:ph idx="3" type="body"/>
          </p:nvPr>
        </p:nvSpPr>
        <p:spPr>
          <a:xfrm>
            <a:off x="4795499" y="3426262"/>
            <a:ext cx="3821400" cy="1056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5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26" name="Google Shape;726;p142"/>
          <p:cNvSpPr txBox="1"/>
          <p:nvPr>
            <p:ph idx="4" type="body"/>
          </p:nvPr>
        </p:nvSpPr>
        <p:spPr>
          <a:xfrm>
            <a:off x="5106731" y="1372045"/>
            <a:ext cx="3199200" cy="18219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27" name="Google Shape;727;p142"/>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de Notes Dark">
  <p:cSld name="1_Code Notes Dark">
    <p:spTree>
      <p:nvGrpSpPr>
        <p:cNvPr id="728" name="Shape 728"/>
        <p:cNvGrpSpPr/>
        <p:nvPr/>
      </p:nvGrpSpPr>
      <p:grpSpPr>
        <a:xfrm>
          <a:off x="0" y="0"/>
          <a:ext cx="0" cy="0"/>
          <a:chOff x="0" y="0"/>
          <a:chExt cx="0" cy="0"/>
        </a:xfrm>
      </p:grpSpPr>
      <p:sp>
        <p:nvSpPr>
          <p:cNvPr id="729" name="Google Shape;729;p143"/>
          <p:cNvSpPr/>
          <p:nvPr/>
        </p:nvSpPr>
        <p:spPr>
          <a:xfrm>
            <a:off x="4572000" y="0"/>
            <a:ext cx="4572000" cy="5143500"/>
          </a:xfrm>
          <a:prstGeom prst="rect">
            <a:avLst/>
          </a:prstGeom>
          <a:solidFill>
            <a:srgbClr val="2020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30" name="Google Shape;730;p143"/>
          <p:cNvSpPr txBox="1"/>
          <p:nvPr>
            <p:ph idx="1" type="body"/>
          </p:nvPr>
        </p:nvSpPr>
        <p:spPr>
          <a:xfrm>
            <a:off x="533771" y="581025"/>
            <a:ext cx="3675900" cy="4198200"/>
          </a:xfrm>
          <a:prstGeom prst="rect">
            <a:avLst/>
          </a:prstGeom>
          <a:noFill/>
          <a:ln>
            <a:noFill/>
          </a:ln>
        </p:spPr>
        <p:txBody>
          <a:bodyPr anchorCtr="0" anchor="t" bIns="68575" lIns="68575" spcFirstLastPara="1" rIns="68575" wrap="square" tIns="68575"/>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a:ea typeface="Montserrat"/>
                <a:cs typeface="Montserrat"/>
                <a:sym typeface="Montserrat"/>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Text Chunking">
  <p:cSld name="Three Text Chunking">
    <p:spTree>
      <p:nvGrpSpPr>
        <p:cNvPr id="731" name="Shape 731"/>
        <p:cNvGrpSpPr/>
        <p:nvPr/>
      </p:nvGrpSpPr>
      <p:grpSpPr>
        <a:xfrm>
          <a:off x="0" y="0"/>
          <a:ext cx="0" cy="0"/>
          <a:chOff x="0" y="0"/>
          <a:chExt cx="0" cy="0"/>
        </a:xfrm>
      </p:grpSpPr>
      <p:sp>
        <p:nvSpPr>
          <p:cNvPr id="732" name="Google Shape;732;p144"/>
          <p:cNvSpPr txBox="1"/>
          <p:nvPr>
            <p:ph idx="1" type="body"/>
          </p:nvPr>
        </p:nvSpPr>
        <p:spPr>
          <a:xfrm>
            <a:off x="6038480"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33" name="Google Shape;733;p144"/>
          <p:cNvSpPr txBox="1"/>
          <p:nvPr>
            <p:ph idx="2" type="body"/>
          </p:nvPr>
        </p:nvSpPr>
        <p:spPr>
          <a:xfrm>
            <a:off x="3282240"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34" name="Google Shape;734;p144"/>
          <p:cNvSpPr txBox="1"/>
          <p:nvPr>
            <p:ph idx="3" type="body"/>
          </p:nvPr>
        </p:nvSpPr>
        <p:spPr>
          <a:xfrm>
            <a:off x="526001"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35" name="Google Shape;735;p144"/>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de Top (Dark)">
  <p:cSld name="1_Code Top (Dark)">
    <p:bg>
      <p:bgPr>
        <a:solidFill>
          <a:schemeClr val="lt1"/>
        </a:solidFill>
      </p:bgPr>
    </p:bg>
    <p:spTree>
      <p:nvGrpSpPr>
        <p:cNvPr id="736" name="Shape 736"/>
        <p:cNvGrpSpPr/>
        <p:nvPr/>
      </p:nvGrpSpPr>
      <p:grpSpPr>
        <a:xfrm>
          <a:off x="0" y="0"/>
          <a:ext cx="0" cy="0"/>
          <a:chOff x="0" y="0"/>
          <a:chExt cx="0" cy="0"/>
        </a:xfrm>
      </p:grpSpPr>
      <p:sp>
        <p:nvSpPr>
          <p:cNvPr id="737" name="Google Shape;737;p145"/>
          <p:cNvSpPr/>
          <p:nvPr/>
        </p:nvSpPr>
        <p:spPr>
          <a:xfrm>
            <a:off x="0" y="2227307"/>
            <a:ext cx="9144000" cy="2916300"/>
          </a:xfrm>
          <a:prstGeom prst="rect">
            <a:avLst/>
          </a:prstGeom>
          <a:solidFill>
            <a:srgbClr val="2020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sp>
        <p:nvSpPr>
          <p:cNvPr id="738" name="Google Shape;738;p145"/>
          <p:cNvSpPr txBox="1"/>
          <p:nvPr>
            <p:ph idx="1" type="body"/>
          </p:nvPr>
        </p:nvSpPr>
        <p:spPr>
          <a:xfrm>
            <a:off x="528859" y="2647436"/>
            <a:ext cx="8084100" cy="2279700"/>
          </a:xfrm>
          <a:prstGeom prst="rect">
            <a:avLst/>
          </a:prstGeom>
          <a:noFill/>
          <a:ln>
            <a:noFill/>
          </a:ln>
        </p:spPr>
        <p:txBody>
          <a:bodyPr anchorCtr="0" anchor="b"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39" name="Google Shape;739;p145"/>
          <p:cNvSpPr txBox="1"/>
          <p:nvPr>
            <p:ph type="title"/>
          </p:nvPr>
        </p:nvSpPr>
        <p:spPr>
          <a:xfrm>
            <a:off x="526002" y="208185"/>
            <a:ext cx="8084100" cy="327900"/>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740" name="Google Shape;740;p145"/>
          <p:cNvSpPr txBox="1"/>
          <p:nvPr>
            <p:ph idx="2" type="body"/>
          </p:nvPr>
        </p:nvSpPr>
        <p:spPr>
          <a:xfrm>
            <a:off x="493856" y="646428"/>
            <a:ext cx="8146800" cy="14211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Montserrat"/>
                <a:ea typeface="Montserrat"/>
                <a:cs typeface="Montserrat"/>
                <a:sym typeface="Montserrat"/>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Text Chunking">
  <p:cSld name="Two Text Chunking">
    <p:spTree>
      <p:nvGrpSpPr>
        <p:cNvPr id="741" name="Shape 741"/>
        <p:cNvGrpSpPr/>
        <p:nvPr/>
      </p:nvGrpSpPr>
      <p:grpSpPr>
        <a:xfrm>
          <a:off x="0" y="0"/>
          <a:ext cx="0" cy="0"/>
          <a:chOff x="0" y="0"/>
          <a:chExt cx="0" cy="0"/>
        </a:xfrm>
      </p:grpSpPr>
      <p:sp>
        <p:nvSpPr>
          <p:cNvPr id="742" name="Google Shape;742;p146"/>
          <p:cNvSpPr txBox="1"/>
          <p:nvPr>
            <p:ph idx="1" type="body"/>
          </p:nvPr>
        </p:nvSpPr>
        <p:spPr>
          <a:xfrm>
            <a:off x="4662998" y="1637239"/>
            <a:ext cx="3943200" cy="26163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43" name="Google Shape;743;p146"/>
          <p:cNvSpPr txBox="1"/>
          <p:nvPr>
            <p:ph idx="2" type="body"/>
          </p:nvPr>
        </p:nvSpPr>
        <p:spPr>
          <a:xfrm>
            <a:off x="529886" y="1637239"/>
            <a:ext cx="3943200" cy="26163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44" name="Google Shape;744;p146"/>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Chunking">
  <p:cSld name="Four Text Chunking">
    <p:spTree>
      <p:nvGrpSpPr>
        <p:cNvPr id="745" name="Shape 745"/>
        <p:cNvGrpSpPr/>
        <p:nvPr/>
      </p:nvGrpSpPr>
      <p:grpSpPr>
        <a:xfrm>
          <a:off x="0" y="0"/>
          <a:ext cx="0" cy="0"/>
          <a:chOff x="0" y="0"/>
          <a:chExt cx="0" cy="0"/>
        </a:xfrm>
      </p:grpSpPr>
      <p:sp>
        <p:nvSpPr>
          <p:cNvPr id="746" name="Google Shape;746;p147"/>
          <p:cNvSpPr txBox="1"/>
          <p:nvPr>
            <p:ph idx="1" type="body"/>
          </p:nvPr>
        </p:nvSpPr>
        <p:spPr>
          <a:xfrm>
            <a:off x="4662998" y="3066252"/>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47" name="Google Shape;747;p147"/>
          <p:cNvSpPr txBox="1"/>
          <p:nvPr>
            <p:ph idx="2" type="body"/>
          </p:nvPr>
        </p:nvSpPr>
        <p:spPr>
          <a:xfrm>
            <a:off x="526002" y="3066252"/>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48" name="Google Shape;748;p147"/>
          <p:cNvSpPr txBox="1"/>
          <p:nvPr>
            <p:ph idx="3" type="body"/>
          </p:nvPr>
        </p:nvSpPr>
        <p:spPr>
          <a:xfrm>
            <a:off x="4662998" y="1645158"/>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49" name="Google Shape;749;p147"/>
          <p:cNvSpPr txBox="1"/>
          <p:nvPr>
            <p:ph idx="4" type="body"/>
          </p:nvPr>
        </p:nvSpPr>
        <p:spPr>
          <a:xfrm>
            <a:off x="526002" y="1645158"/>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50" name="Google Shape;750;p147"/>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Light)">
  <p:cSld name="Code Top (Light)">
    <p:bg>
      <p:bgPr>
        <a:solidFill>
          <a:schemeClr val="lt1"/>
        </a:solidFill>
      </p:bgPr>
    </p:bg>
    <p:spTree>
      <p:nvGrpSpPr>
        <p:cNvPr id="751" name="Shape 751"/>
        <p:cNvGrpSpPr/>
        <p:nvPr/>
      </p:nvGrpSpPr>
      <p:grpSpPr>
        <a:xfrm>
          <a:off x="0" y="0"/>
          <a:ext cx="0" cy="0"/>
          <a:chOff x="0" y="0"/>
          <a:chExt cx="0" cy="0"/>
        </a:xfrm>
      </p:grpSpPr>
      <p:sp>
        <p:nvSpPr>
          <p:cNvPr id="752" name="Google Shape;752;p148"/>
          <p:cNvSpPr txBox="1"/>
          <p:nvPr>
            <p:ph idx="1" type="body"/>
          </p:nvPr>
        </p:nvSpPr>
        <p:spPr>
          <a:xfrm>
            <a:off x="526001" y="420130"/>
            <a:ext cx="8084100" cy="2273700"/>
          </a:xfrm>
          <a:prstGeom prst="rect">
            <a:avLst/>
          </a:prstGeom>
          <a:noFill/>
          <a:ln>
            <a:noFill/>
          </a:ln>
        </p:spPr>
        <p:txBody>
          <a:bodyPr anchorCtr="0" anchor="b"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753" name="Google Shape;753;p148"/>
          <p:cNvCxnSpPr/>
          <p:nvPr/>
        </p:nvCxnSpPr>
        <p:spPr>
          <a:xfrm flipH="1">
            <a:off x="271840" y="2883859"/>
            <a:ext cx="8489100" cy="3000"/>
          </a:xfrm>
          <a:prstGeom prst="straightConnector1">
            <a:avLst/>
          </a:prstGeom>
          <a:noFill/>
          <a:ln cap="flat" cmpd="sng" w="25400">
            <a:solidFill>
              <a:schemeClr val="lt2"/>
            </a:solidFill>
            <a:prstDash val="solid"/>
            <a:round/>
            <a:headEnd len="sm" w="sm" type="none"/>
            <a:tailEnd len="sm" w="sm" type="none"/>
          </a:ln>
        </p:spPr>
      </p:cxnSp>
      <p:sp>
        <p:nvSpPr>
          <p:cNvPr id="754" name="Google Shape;754;p148"/>
          <p:cNvSpPr txBox="1"/>
          <p:nvPr>
            <p:ph type="title"/>
          </p:nvPr>
        </p:nvSpPr>
        <p:spPr>
          <a:xfrm>
            <a:off x="526002" y="3070655"/>
            <a:ext cx="8084100" cy="327900"/>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755" name="Google Shape;755;p148"/>
          <p:cNvSpPr txBox="1"/>
          <p:nvPr>
            <p:ph idx="2" type="body"/>
          </p:nvPr>
        </p:nvSpPr>
        <p:spPr>
          <a:xfrm>
            <a:off x="493856" y="3508898"/>
            <a:ext cx="8146800" cy="14211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Montserrat"/>
                <a:ea typeface="Montserrat"/>
                <a:cs typeface="Montserrat"/>
                <a:sym typeface="Montserrat"/>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Light">
  <p:cSld name="Code Light">
    <p:bg>
      <p:bgPr>
        <a:solidFill>
          <a:schemeClr val="lt2"/>
        </a:solidFill>
      </p:bgPr>
    </p:bg>
    <p:spTree>
      <p:nvGrpSpPr>
        <p:cNvPr id="756" name="Shape 756"/>
        <p:cNvGrpSpPr/>
        <p:nvPr/>
      </p:nvGrpSpPr>
      <p:grpSpPr>
        <a:xfrm>
          <a:off x="0" y="0"/>
          <a:ext cx="0" cy="0"/>
          <a:chOff x="0" y="0"/>
          <a:chExt cx="0" cy="0"/>
        </a:xfrm>
      </p:grpSpPr>
      <p:sp>
        <p:nvSpPr>
          <p:cNvPr id="757" name="Google Shape;757;p149"/>
          <p:cNvSpPr txBox="1"/>
          <p:nvPr>
            <p:ph idx="1" type="body"/>
          </p:nvPr>
        </p:nvSpPr>
        <p:spPr>
          <a:xfrm>
            <a:off x="526001" y="1052380"/>
            <a:ext cx="8084100" cy="372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58" name="Google Shape;758;p149"/>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Dark">
  <p:cSld name="Code Notes Dark">
    <p:spTree>
      <p:nvGrpSpPr>
        <p:cNvPr id="759" name="Shape 759"/>
        <p:cNvGrpSpPr/>
        <p:nvPr/>
      </p:nvGrpSpPr>
      <p:grpSpPr>
        <a:xfrm>
          <a:off x="0" y="0"/>
          <a:ext cx="0" cy="0"/>
          <a:chOff x="0" y="0"/>
          <a:chExt cx="0" cy="0"/>
        </a:xfrm>
      </p:grpSpPr>
      <p:sp>
        <p:nvSpPr>
          <p:cNvPr id="760" name="Google Shape;760;p150"/>
          <p:cNvSpPr/>
          <p:nvPr/>
        </p:nvSpPr>
        <p:spPr>
          <a:xfrm>
            <a:off x="0" y="1"/>
            <a:ext cx="4572000" cy="51435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61" name="Google Shape;761;p150"/>
          <p:cNvSpPr txBox="1"/>
          <p:nvPr>
            <p:ph idx="1" type="body"/>
          </p:nvPr>
        </p:nvSpPr>
        <p:spPr>
          <a:xfrm>
            <a:off x="533771" y="581025"/>
            <a:ext cx="3674400" cy="4198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7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Roboto Mono"/>
                <a:ea typeface="Roboto Mono"/>
                <a:cs typeface="Roboto Mono"/>
                <a:sym typeface="Roboto Mono"/>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62" name="Google Shape;762;p150"/>
          <p:cNvSpPr txBox="1"/>
          <p:nvPr>
            <p:ph idx="2" type="body"/>
          </p:nvPr>
        </p:nvSpPr>
        <p:spPr>
          <a:xfrm>
            <a:off x="4934344" y="581025"/>
            <a:ext cx="3675900" cy="4198200"/>
          </a:xfrm>
          <a:prstGeom prst="rect">
            <a:avLst/>
          </a:prstGeom>
          <a:noFill/>
          <a:ln>
            <a:noFill/>
          </a:ln>
        </p:spPr>
        <p:txBody>
          <a:bodyPr anchorCtr="0" anchor="t" bIns="68575" lIns="68575" spcFirstLastPara="1" rIns="68575" wrap="square" tIns="68575"/>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a:ea typeface="Montserrat"/>
                <a:cs typeface="Montserrat"/>
                <a:sym typeface="Montserrat"/>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Light">
  <p:cSld name="Code Notes Light">
    <p:spTree>
      <p:nvGrpSpPr>
        <p:cNvPr id="763" name="Shape 763"/>
        <p:cNvGrpSpPr/>
        <p:nvPr/>
      </p:nvGrpSpPr>
      <p:grpSpPr>
        <a:xfrm>
          <a:off x="0" y="0"/>
          <a:ext cx="0" cy="0"/>
          <a:chOff x="0" y="0"/>
          <a:chExt cx="0" cy="0"/>
        </a:xfrm>
      </p:grpSpPr>
      <p:sp>
        <p:nvSpPr>
          <p:cNvPr id="764" name="Google Shape;764;p151"/>
          <p:cNvSpPr/>
          <p:nvPr/>
        </p:nvSpPr>
        <p:spPr>
          <a:xfrm>
            <a:off x="0" y="1"/>
            <a:ext cx="4572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765" name="Google Shape;765;p151"/>
          <p:cNvSpPr txBox="1"/>
          <p:nvPr>
            <p:ph idx="1" type="body"/>
          </p:nvPr>
        </p:nvSpPr>
        <p:spPr>
          <a:xfrm>
            <a:off x="529889" y="581025"/>
            <a:ext cx="3674400" cy="4198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Roboto Mono"/>
                <a:ea typeface="Roboto Mono"/>
                <a:cs typeface="Roboto Mono"/>
                <a:sym typeface="Roboto Mono"/>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66" name="Google Shape;766;p151"/>
          <p:cNvSpPr txBox="1"/>
          <p:nvPr>
            <p:ph idx="2" type="body"/>
          </p:nvPr>
        </p:nvSpPr>
        <p:spPr>
          <a:xfrm>
            <a:off x="4934344" y="581025"/>
            <a:ext cx="3675900" cy="4198200"/>
          </a:xfrm>
          <a:prstGeom prst="rect">
            <a:avLst/>
          </a:prstGeom>
          <a:noFill/>
          <a:ln>
            <a:noFill/>
          </a:ln>
        </p:spPr>
        <p:txBody>
          <a:bodyPr anchorCtr="0" anchor="t" bIns="68575" lIns="68575" spcFirstLastPara="1" rIns="68575" wrap="square" tIns="68575"/>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a:ea typeface="Montserrat"/>
                <a:cs typeface="Montserrat"/>
                <a:sym typeface="Montserrat"/>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Image">
  <p:cSld name="Content | Title/Image">
    <p:spTree>
      <p:nvGrpSpPr>
        <p:cNvPr id="767" name="Shape 767"/>
        <p:cNvGrpSpPr/>
        <p:nvPr/>
      </p:nvGrpSpPr>
      <p:grpSpPr>
        <a:xfrm>
          <a:off x="0" y="0"/>
          <a:ext cx="0" cy="0"/>
          <a:chOff x="0" y="0"/>
          <a:chExt cx="0" cy="0"/>
        </a:xfrm>
      </p:grpSpPr>
      <p:sp>
        <p:nvSpPr>
          <p:cNvPr id="768" name="Google Shape;768;p152"/>
          <p:cNvSpPr txBox="1"/>
          <p:nvPr>
            <p:ph idx="1" type="body"/>
          </p:nvPr>
        </p:nvSpPr>
        <p:spPr>
          <a:xfrm>
            <a:off x="355146" y="320028"/>
            <a:ext cx="2639100" cy="4492800"/>
          </a:xfrm>
          <a:prstGeom prst="rect">
            <a:avLst/>
          </a:prstGeom>
          <a:noFill/>
          <a:ln>
            <a:noFill/>
          </a:ln>
        </p:spPr>
        <p:txBody>
          <a:bodyPr anchorCtr="0" anchor="ctr"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2pPr>
            <a:lvl3pPr indent="-317500" lvl="2" marL="13716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3pPr>
            <a:lvl4pPr indent="-317500" lvl="3" marL="18288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4pPr>
            <a:lvl5pPr indent="-228600" lvl="4" marL="2286000" marR="0" rtl="0" algn="r">
              <a:lnSpc>
                <a:spcPct val="100000"/>
              </a:lnSpc>
              <a:spcBef>
                <a:spcPts val="500"/>
              </a:spcBef>
              <a:spcAft>
                <a:spcPts val="0"/>
              </a:spcAft>
              <a:buClr>
                <a:schemeClr val="accent1"/>
              </a:buClr>
              <a:buSzPts val="1400"/>
              <a:buFont typeface="PT Sans"/>
              <a:buNone/>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769" name="Google Shape;769;p152"/>
          <p:cNvCxnSpPr/>
          <p:nvPr/>
        </p:nvCxnSpPr>
        <p:spPr>
          <a:xfrm>
            <a:off x="3438525" y="320028"/>
            <a:ext cx="0" cy="4492800"/>
          </a:xfrm>
          <a:prstGeom prst="straightConnector1">
            <a:avLst/>
          </a:prstGeom>
          <a:noFill/>
          <a:ln cap="flat" cmpd="sng" w="25400">
            <a:solidFill>
              <a:schemeClr val="accent1"/>
            </a:solidFill>
            <a:prstDash val="solid"/>
            <a:round/>
            <a:headEnd len="sm" w="sm" type="none"/>
            <a:tailEnd len="sm" w="sm" type="none"/>
          </a:ln>
        </p:spPr>
      </p:cxnSp>
      <p:sp>
        <p:nvSpPr>
          <p:cNvPr id="770" name="Google Shape;770;p152"/>
          <p:cNvSpPr txBox="1"/>
          <p:nvPr>
            <p:ph idx="2" type="body"/>
          </p:nvPr>
        </p:nvSpPr>
        <p:spPr>
          <a:xfrm>
            <a:off x="3802283" y="1199177"/>
            <a:ext cx="4705200" cy="2734500"/>
          </a:xfrm>
          <a:prstGeom prst="rect">
            <a:avLst/>
          </a:prstGeom>
          <a:noFill/>
          <a:ln>
            <a:noFill/>
          </a:ln>
        </p:spPr>
        <p:txBody>
          <a:bodyPr anchorCtr="0" anchor="ctr" bIns="68575" lIns="68575" spcFirstLastPara="1" rIns="68575" wrap="square" tIns="68575"/>
          <a:lstStyle>
            <a:lvl1pPr indent="-355600" lvl="0" marL="457200" marR="0" rtl="0" algn="l">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71" name="Google Shape;771;p152"/>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a:ea typeface="Montserrat"/>
                <a:cs typeface="Montserrat"/>
                <a:sym typeface="Montserrat"/>
              </a:rPr>
              <a:t>This slide is </a:t>
            </a:r>
            <a:r>
              <a:rPr b="1" lang="en" sz="1100">
                <a:solidFill>
                  <a:schemeClr val="accent1"/>
                </a:solidFill>
                <a:latin typeface="Montserrat"/>
                <a:ea typeface="Montserrat"/>
                <a:cs typeface="Montserrat"/>
                <a:sym typeface="Montserrat"/>
              </a:rPr>
              <a:t>preset</a:t>
            </a:r>
            <a:r>
              <a:rPr b="0" lang="en" sz="1100">
                <a:solidFill>
                  <a:schemeClr val="accent1"/>
                </a:solidFill>
                <a:latin typeface="Montserrat"/>
                <a:ea typeface="Montserrat"/>
                <a:cs typeface="Montserrat"/>
                <a:sym typeface="Montserrat"/>
              </a:rPr>
              <a:t> </a:t>
            </a:r>
            <a:r>
              <a:rPr b="0" lang="en" sz="1100">
                <a:solidFill>
                  <a:schemeClr val="dk1"/>
                </a:solidFill>
                <a:latin typeface="Montserrat"/>
                <a:ea typeface="Montserrat"/>
                <a:cs typeface="Montserrat"/>
                <a:sym typeface="Montserrat"/>
              </a:rPr>
              <a:t>with </a:t>
            </a:r>
            <a:r>
              <a:rPr b="1" lang="en" sz="1100">
                <a:solidFill>
                  <a:schemeClr val="accent1"/>
                </a:solidFill>
                <a:latin typeface="Montserrat"/>
                <a:ea typeface="Montserrat"/>
                <a:cs typeface="Montserrat"/>
                <a:sym typeface="Montserrat"/>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
  <p:cSld name="Quotation ">
    <p:spTree>
      <p:nvGrpSpPr>
        <p:cNvPr id="772" name="Shape 772"/>
        <p:cNvGrpSpPr/>
        <p:nvPr/>
      </p:nvGrpSpPr>
      <p:grpSpPr>
        <a:xfrm>
          <a:off x="0" y="0"/>
          <a:ext cx="0" cy="0"/>
          <a:chOff x="0" y="0"/>
          <a:chExt cx="0" cy="0"/>
        </a:xfrm>
      </p:grpSpPr>
      <p:sp>
        <p:nvSpPr>
          <p:cNvPr id="773" name="Google Shape;773;p153"/>
          <p:cNvSpPr txBox="1"/>
          <p:nvPr>
            <p:ph type="title"/>
          </p:nvPr>
        </p:nvSpPr>
        <p:spPr>
          <a:xfrm>
            <a:off x="792333" y="807245"/>
            <a:ext cx="7552800" cy="2040000"/>
          </a:xfrm>
          <a:prstGeom prst="rect">
            <a:avLst/>
          </a:prstGeom>
          <a:noFill/>
          <a:ln>
            <a:noFill/>
          </a:ln>
        </p:spPr>
        <p:txBody>
          <a:bodyPr anchorCtr="0" anchor="b" bIns="68575" lIns="68575" spcFirstLastPara="1" rIns="68575" wrap="square" tIns="68575"/>
          <a:lstStyle>
            <a:lvl1pPr indent="0" lvl="0" marL="0" marR="0" rtl="0" algn="l">
              <a:lnSpc>
                <a:spcPct val="85000"/>
              </a:lnSpc>
              <a:spcBef>
                <a:spcPts val="0"/>
              </a:spcBef>
              <a:spcAft>
                <a:spcPts val="0"/>
              </a:spcAft>
              <a:buClr>
                <a:schemeClr val="accent4"/>
              </a:buClr>
              <a:buSzPts val="1100"/>
              <a:buFont typeface="Arial"/>
              <a:buNone/>
              <a:defRPr b="0" i="0" sz="3600" u="none" cap="none" strike="noStrike">
                <a:solidFill>
                  <a:schemeClr val="accent4"/>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774" name="Google Shape;774;p153"/>
          <p:cNvSpPr txBox="1"/>
          <p:nvPr>
            <p:ph idx="1" type="body"/>
          </p:nvPr>
        </p:nvSpPr>
        <p:spPr>
          <a:xfrm>
            <a:off x="791986" y="2993232"/>
            <a:ext cx="7552800" cy="4215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779" name="Shape 779"/>
        <p:cNvGrpSpPr/>
        <p:nvPr/>
      </p:nvGrpSpPr>
      <p:grpSpPr>
        <a:xfrm>
          <a:off x="0" y="0"/>
          <a:ext cx="0" cy="0"/>
          <a:chOff x="0" y="0"/>
          <a:chExt cx="0" cy="0"/>
        </a:xfrm>
      </p:grpSpPr>
      <p:sp>
        <p:nvSpPr>
          <p:cNvPr id="780" name="Google Shape;780;p155"/>
          <p:cNvSpPr txBox="1"/>
          <p:nvPr>
            <p:ph idx="1" type="body"/>
          </p:nvPr>
        </p:nvSpPr>
        <p:spPr>
          <a:xfrm>
            <a:off x="2128556" y="4236837"/>
            <a:ext cx="4529100" cy="21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rgbClr val="202020"/>
              </a:buClr>
              <a:buSzPts val="1000"/>
              <a:buFont typeface="PT Sans"/>
              <a:buNone/>
              <a:defRPr b="0" i="0" sz="1400" u="none" cap="none" strike="noStrike">
                <a:solidFill>
                  <a:srgbClr val="202020"/>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81" name="Google Shape;781;p155"/>
          <p:cNvSpPr txBox="1"/>
          <p:nvPr>
            <p:ph idx="2" type="body"/>
          </p:nvPr>
        </p:nvSpPr>
        <p:spPr>
          <a:xfrm>
            <a:off x="2128556" y="3973207"/>
            <a:ext cx="4529100" cy="1428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rgbClr val="202020"/>
              </a:buClr>
              <a:buSzPts val="900"/>
              <a:buFont typeface="PT Sans"/>
              <a:buNone/>
              <a:defRPr b="0" i="0" sz="1200" u="none" cap="none" strike="noStrike">
                <a:solidFill>
                  <a:srgbClr val="202020"/>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82" name="Google Shape;782;p155"/>
          <p:cNvSpPr txBox="1"/>
          <p:nvPr>
            <p:ph idx="3" type="body"/>
          </p:nvPr>
        </p:nvSpPr>
        <p:spPr>
          <a:xfrm>
            <a:off x="2128556" y="3718323"/>
            <a:ext cx="2658300" cy="21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accent1"/>
              </a:buClr>
              <a:buSzPts val="1400"/>
              <a:buFont typeface="PT Sans"/>
              <a:buNone/>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83" name="Google Shape;783;p155"/>
          <p:cNvSpPr/>
          <p:nvPr>
            <p:ph idx="4" type="pic"/>
          </p:nvPr>
        </p:nvSpPr>
        <p:spPr>
          <a:xfrm>
            <a:off x="722982" y="3467537"/>
            <a:ext cx="1220700" cy="1220700"/>
          </a:xfrm>
          <a:prstGeom prst="ellipse">
            <a:avLst/>
          </a:prstGeom>
          <a:noFill/>
          <a:ln cap="flat" cmpd="sng" w="9525">
            <a:solidFill>
              <a:srgbClr val="F8F8F8"/>
            </a:solidFill>
            <a:prstDash val="solid"/>
            <a:round/>
            <a:headEnd len="sm" w="sm" type="none"/>
            <a:tailEnd len="sm" w="sm" type="none"/>
          </a:ln>
        </p:spPr>
        <p:txBody>
          <a:bodyPr anchorCtr="0" anchor="ctr" bIns="68575" lIns="68575" spcFirstLastPara="1" rIns="68575" wrap="square" tIns="68575"/>
          <a:lstStyle>
            <a:lvl1pPr lvl="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Arial"/>
                <a:ea typeface="Arial"/>
                <a:cs typeface="Arial"/>
                <a:sym typeface="Arial"/>
              </a:defRPr>
            </a:lvl1pPr>
            <a:lvl2pPr lvl="1"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lvl="6"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lvl="7"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lvl="8"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84" name="Google Shape;784;p155"/>
          <p:cNvSpPr txBox="1"/>
          <p:nvPr>
            <p:ph idx="5" type="body"/>
          </p:nvPr>
        </p:nvSpPr>
        <p:spPr>
          <a:xfrm>
            <a:off x="722982" y="2470192"/>
            <a:ext cx="7887300" cy="7548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rgbClr val="161616"/>
              </a:buClr>
              <a:buSzPts val="1600"/>
              <a:buFont typeface="PT Sans"/>
              <a:buNone/>
              <a:defRPr b="0" i="0" sz="2100" u="none" cap="none" strike="noStrike">
                <a:solidFill>
                  <a:srgbClr val="161616"/>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785" name="Google Shape;785;p155"/>
          <p:cNvCxnSpPr/>
          <p:nvPr/>
        </p:nvCxnSpPr>
        <p:spPr>
          <a:xfrm>
            <a:off x="533771" y="2247473"/>
            <a:ext cx="8076600" cy="0"/>
          </a:xfrm>
          <a:prstGeom prst="straightConnector1">
            <a:avLst/>
          </a:prstGeom>
          <a:noFill/>
          <a:ln cap="flat" cmpd="sng" w="38100">
            <a:solidFill>
              <a:schemeClr val="accent1"/>
            </a:solidFill>
            <a:prstDash val="solid"/>
            <a:round/>
            <a:headEnd len="sm" w="sm" type="none"/>
            <a:tailEnd len="sm" w="sm" type="none"/>
          </a:ln>
        </p:spPr>
      </p:cxnSp>
      <p:sp>
        <p:nvSpPr>
          <p:cNvPr id="786" name="Google Shape;786;p155"/>
          <p:cNvSpPr txBox="1"/>
          <p:nvPr>
            <p:ph type="title"/>
          </p:nvPr>
        </p:nvSpPr>
        <p:spPr>
          <a:xfrm>
            <a:off x="723063" y="296081"/>
            <a:ext cx="7887300" cy="1785900"/>
          </a:xfrm>
          <a:prstGeom prst="rect">
            <a:avLst/>
          </a:prstGeom>
          <a:noFill/>
          <a:ln>
            <a:noFill/>
          </a:ln>
        </p:spPr>
        <p:txBody>
          <a:bodyPr anchorCtr="0" anchor="b" bIns="68575" lIns="68575" spcFirstLastPara="1" rIns="68575" wrap="square" tIns="68575"/>
          <a:lstStyle>
            <a:lvl1pPr lvl="0" marR="0" rtl="0" algn="l">
              <a:lnSpc>
                <a:spcPct val="85000"/>
              </a:lnSpc>
              <a:spcBef>
                <a:spcPts val="0"/>
              </a:spcBef>
              <a:spcAft>
                <a:spcPts val="0"/>
              </a:spcAft>
              <a:buClr>
                <a:srgbClr val="161616"/>
              </a:buClr>
              <a:buSzPts val="3400"/>
              <a:buFont typeface="Arial"/>
              <a:buNone/>
              <a:defRPr b="0" i="0" sz="3400" u="none" cap="none" strike="noStrike">
                <a:solidFill>
                  <a:srgbClr val="161616"/>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80" name="Shape 80"/>
        <p:cNvGrpSpPr/>
        <p:nvPr/>
      </p:nvGrpSpPr>
      <p:grpSpPr>
        <a:xfrm>
          <a:off x="0" y="0"/>
          <a:ext cx="0" cy="0"/>
          <a:chOff x="0" y="0"/>
          <a:chExt cx="0" cy="0"/>
        </a:xfrm>
      </p:grpSpPr>
      <p:sp>
        <p:nvSpPr>
          <p:cNvPr id="81" name="Google Shape;81;p16"/>
          <p:cNvSpPr txBox="1"/>
          <p:nvPr>
            <p:ph idx="1" type="body"/>
          </p:nvPr>
        </p:nvSpPr>
        <p:spPr>
          <a:xfrm>
            <a:off x="4692662" y="2004058"/>
            <a:ext cx="3996000" cy="2505600"/>
          </a:xfrm>
          <a:prstGeom prst="rect">
            <a:avLst/>
          </a:prstGeom>
          <a:noFill/>
          <a:ln>
            <a:noFill/>
          </a:ln>
        </p:spPr>
        <p:txBody>
          <a:bodyPr anchorCtr="0" anchor="t" bIns="68575" lIns="68575" spcFirstLastPara="1" rIns="68575" wrap="square" tIns="68575"/>
          <a:lstStyle>
            <a:lvl1pPr indent="-298450" lvl="0" marL="457200" rtl="0">
              <a:spcBef>
                <a:spcPts val="600"/>
              </a:spcBef>
              <a:spcAft>
                <a:spcPts val="0"/>
              </a:spcAft>
              <a:buSzPts val="1100"/>
              <a:buChar char="●"/>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2" name="Google Shape;82;p16"/>
          <p:cNvSpPr txBox="1"/>
          <p:nvPr>
            <p:ph idx="2" type="body"/>
          </p:nvPr>
        </p:nvSpPr>
        <p:spPr>
          <a:xfrm>
            <a:off x="4692662" y="1326475"/>
            <a:ext cx="3987900" cy="559200"/>
          </a:xfrm>
          <a:prstGeom prst="rect">
            <a:avLst/>
          </a:prstGeom>
          <a:noFill/>
          <a:ln>
            <a:noFill/>
          </a:ln>
        </p:spPr>
        <p:txBody>
          <a:bodyPr anchorCtr="0" anchor="ctr" bIns="68575" lIns="68575" spcFirstLastPara="1" rIns="68575" wrap="square" tIns="68575"/>
          <a:lstStyle>
            <a:lvl1pPr indent="-228600" lvl="0" marL="457200" rtl="0" algn="l">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3" name="Google Shape;83;p16"/>
          <p:cNvSpPr txBox="1"/>
          <p:nvPr>
            <p:ph idx="3" type="body"/>
          </p:nvPr>
        </p:nvSpPr>
        <p:spPr>
          <a:xfrm>
            <a:off x="454026" y="2004058"/>
            <a:ext cx="3996000" cy="2505600"/>
          </a:xfrm>
          <a:prstGeom prst="rect">
            <a:avLst/>
          </a:prstGeom>
          <a:noFill/>
          <a:ln>
            <a:noFill/>
          </a:ln>
        </p:spPr>
        <p:txBody>
          <a:bodyPr anchorCtr="0" anchor="t" bIns="68575" lIns="68575" spcFirstLastPara="1" rIns="68575" wrap="square" tIns="68575"/>
          <a:lstStyle>
            <a:lvl1pPr indent="-298450" lvl="0" marL="457200" rtl="0">
              <a:spcBef>
                <a:spcPts val="600"/>
              </a:spcBef>
              <a:spcAft>
                <a:spcPts val="0"/>
              </a:spcAft>
              <a:buSzPts val="1100"/>
              <a:buChar char="●"/>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4" name="Google Shape;84;p16"/>
          <p:cNvSpPr txBox="1"/>
          <p:nvPr>
            <p:ph idx="4" type="body"/>
          </p:nvPr>
        </p:nvSpPr>
        <p:spPr>
          <a:xfrm>
            <a:off x="454026" y="1325318"/>
            <a:ext cx="3993900" cy="560100"/>
          </a:xfrm>
          <a:prstGeom prst="rect">
            <a:avLst/>
          </a:prstGeom>
          <a:noFill/>
          <a:ln>
            <a:noFill/>
          </a:ln>
        </p:spPr>
        <p:txBody>
          <a:bodyPr anchorCtr="0" anchor="ctr" bIns="68575" lIns="68575" spcFirstLastPara="1" rIns="68575" wrap="square" tIns="68575"/>
          <a:lstStyle>
            <a:lvl1pPr indent="-228600" lvl="0" marL="457200" rtl="0" algn="l">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5" name="Google Shape;85;p16"/>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787" name="Shape 787"/>
        <p:cNvGrpSpPr/>
        <p:nvPr/>
      </p:nvGrpSpPr>
      <p:grpSpPr>
        <a:xfrm>
          <a:off x="0" y="0"/>
          <a:ext cx="0" cy="0"/>
          <a:chOff x="0" y="0"/>
          <a:chExt cx="0" cy="0"/>
        </a:xfrm>
      </p:grpSpPr>
      <p:sp>
        <p:nvSpPr>
          <p:cNvPr id="788" name="Google Shape;788;p156"/>
          <p:cNvSpPr txBox="1"/>
          <p:nvPr>
            <p:ph idx="1" type="body"/>
          </p:nvPr>
        </p:nvSpPr>
        <p:spPr>
          <a:xfrm>
            <a:off x="792333" y="2254995"/>
            <a:ext cx="7552800" cy="12939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600"/>
              <a:buFont typeface="PT Sans"/>
              <a:buNone/>
              <a:defRPr b="0" i="0" sz="21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89" name="Google Shape;789;p156"/>
          <p:cNvSpPr txBox="1"/>
          <p:nvPr>
            <p:ph type="title"/>
          </p:nvPr>
        </p:nvSpPr>
        <p:spPr>
          <a:xfrm>
            <a:off x="792333" y="1553903"/>
            <a:ext cx="7552800" cy="624900"/>
          </a:xfrm>
          <a:prstGeom prst="rect">
            <a:avLst/>
          </a:prstGeom>
          <a:noFill/>
          <a:ln>
            <a:noFill/>
          </a:ln>
        </p:spPr>
        <p:txBody>
          <a:bodyPr anchorCtr="0" anchor="b" bIns="68575" lIns="68575" spcFirstLastPara="1" rIns="68575" wrap="square" tIns="68575"/>
          <a:lstStyle>
            <a:lvl1pPr lvl="0" marR="0" rtl="0" algn="l">
              <a:lnSpc>
                <a:spcPct val="85000"/>
              </a:lnSpc>
              <a:spcBef>
                <a:spcPts val="0"/>
              </a:spcBef>
              <a:spcAft>
                <a:spcPts val="0"/>
              </a:spcAft>
              <a:buClr>
                <a:schemeClr val="accent5"/>
              </a:buClr>
              <a:buSzPts val="3600"/>
              <a:buFont typeface="Arial"/>
              <a:buNone/>
              <a:defRPr b="0" i="0" sz="3600" u="none" cap="none" strike="noStrike">
                <a:solidFill>
                  <a:schemeClr val="accent5"/>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90" name="Shape 790"/>
        <p:cNvGrpSpPr/>
        <p:nvPr/>
      </p:nvGrpSpPr>
      <p:grpSpPr>
        <a:xfrm>
          <a:off x="0" y="0"/>
          <a:ext cx="0" cy="0"/>
          <a:chOff x="0" y="0"/>
          <a:chExt cx="0" cy="0"/>
        </a:xfrm>
      </p:grpSpPr>
      <p:sp>
        <p:nvSpPr>
          <p:cNvPr id="791" name="Google Shape;791;p157"/>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792" name="Shape 792"/>
        <p:cNvGrpSpPr/>
        <p:nvPr/>
      </p:nvGrpSpPr>
      <p:grpSpPr>
        <a:xfrm>
          <a:off x="0" y="0"/>
          <a:ext cx="0" cy="0"/>
          <a:chOff x="0" y="0"/>
          <a:chExt cx="0" cy="0"/>
        </a:xfrm>
      </p:grpSpPr>
      <p:sp>
        <p:nvSpPr>
          <p:cNvPr id="793" name="Google Shape;793;p158"/>
          <p:cNvSpPr txBox="1"/>
          <p:nvPr>
            <p:ph type="title"/>
          </p:nvPr>
        </p:nvSpPr>
        <p:spPr>
          <a:xfrm>
            <a:off x="1511300" y="835503"/>
            <a:ext cx="6127800" cy="3472500"/>
          </a:xfrm>
          <a:prstGeom prst="rect">
            <a:avLst/>
          </a:prstGeom>
          <a:noFill/>
          <a:ln>
            <a:noFill/>
          </a:ln>
        </p:spPr>
        <p:txBody>
          <a:bodyPr anchorCtr="0" anchor="ctr" bIns="68575" lIns="68575" spcFirstLastPara="1" rIns="68575" wrap="square" tIns="68575"/>
          <a:lstStyle>
            <a:lvl1pPr lvl="0" marR="0" rtl="0" algn="ctr">
              <a:lnSpc>
                <a:spcPct val="85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794" name="Shape 794"/>
        <p:cNvGrpSpPr/>
        <p:nvPr/>
      </p:nvGrpSpPr>
      <p:grpSpPr>
        <a:xfrm>
          <a:off x="0" y="0"/>
          <a:ext cx="0" cy="0"/>
          <a:chOff x="0" y="0"/>
          <a:chExt cx="0" cy="0"/>
        </a:xfrm>
      </p:grpSpPr>
      <p:sp>
        <p:nvSpPr>
          <p:cNvPr id="795" name="Google Shape;795;p159"/>
          <p:cNvSpPr txBox="1"/>
          <p:nvPr>
            <p:ph type="title"/>
          </p:nvPr>
        </p:nvSpPr>
        <p:spPr>
          <a:xfrm>
            <a:off x="1057555" y="406401"/>
            <a:ext cx="7552800" cy="2100600"/>
          </a:xfrm>
          <a:prstGeom prst="rect">
            <a:avLst/>
          </a:prstGeom>
          <a:noFill/>
          <a:ln>
            <a:noFill/>
          </a:ln>
        </p:spPr>
        <p:txBody>
          <a:bodyPr anchorCtr="0" anchor="b" bIns="68575" lIns="68575" spcFirstLastPara="1" rIns="68575" wrap="square" tIns="68575"/>
          <a:lstStyle>
            <a:lvl1pPr lvl="0" marR="0" rtl="0" algn="r">
              <a:lnSpc>
                <a:spcPct val="85000"/>
              </a:lnSpc>
              <a:spcBef>
                <a:spcPts val="0"/>
              </a:spcBef>
              <a:spcAft>
                <a:spcPts val="0"/>
              </a:spcAft>
              <a:buClr>
                <a:srgbClr val="202020"/>
              </a:buClr>
              <a:buSzPts val="2700"/>
              <a:buFont typeface="Arial"/>
              <a:buNone/>
              <a:defRPr b="0" i="0" sz="2700" u="none" cap="none" strike="noStrike">
                <a:solidFill>
                  <a:srgbClr val="202020"/>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cxnSp>
        <p:nvCxnSpPr>
          <p:cNvPr id="796" name="Google Shape;796;p159"/>
          <p:cNvCxnSpPr/>
          <p:nvPr/>
        </p:nvCxnSpPr>
        <p:spPr>
          <a:xfrm>
            <a:off x="533771" y="2571750"/>
            <a:ext cx="80766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Image Chunking">
  <p:cSld name="Four Image Chunking">
    <p:spTree>
      <p:nvGrpSpPr>
        <p:cNvPr id="797" name="Shape 797"/>
        <p:cNvGrpSpPr/>
        <p:nvPr/>
      </p:nvGrpSpPr>
      <p:grpSpPr>
        <a:xfrm>
          <a:off x="0" y="0"/>
          <a:ext cx="0" cy="0"/>
          <a:chOff x="0" y="0"/>
          <a:chExt cx="0" cy="0"/>
        </a:xfrm>
      </p:grpSpPr>
      <p:sp>
        <p:nvSpPr>
          <p:cNvPr id="798" name="Google Shape;798;p160"/>
          <p:cNvSpPr txBox="1"/>
          <p:nvPr>
            <p:ph idx="1" type="body"/>
          </p:nvPr>
        </p:nvSpPr>
        <p:spPr>
          <a:xfrm>
            <a:off x="2603002" y="1373504"/>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99" name="Google Shape;799;p160"/>
          <p:cNvSpPr txBox="1"/>
          <p:nvPr>
            <p:ph idx="2" type="body"/>
          </p:nvPr>
        </p:nvSpPr>
        <p:spPr>
          <a:xfrm>
            <a:off x="526002"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00" name="Google Shape;800;p160"/>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01" name="Google Shape;801;p160"/>
          <p:cNvSpPr txBox="1"/>
          <p:nvPr>
            <p:ph idx="3" type="body"/>
          </p:nvPr>
        </p:nvSpPr>
        <p:spPr>
          <a:xfrm>
            <a:off x="4684105" y="1373505"/>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02" name="Google Shape;802;p160"/>
          <p:cNvSpPr txBox="1"/>
          <p:nvPr>
            <p:ph idx="4" type="body"/>
          </p:nvPr>
        </p:nvSpPr>
        <p:spPr>
          <a:xfrm>
            <a:off x="6736673" y="1373505"/>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03" name="Google Shape;803;p160"/>
          <p:cNvSpPr txBox="1"/>
          <p:nvPr>
            <p:ph idx="5" type="body"/>
          </p:nvPr>
        </p:nvSpPr>
        <p:spPr>
          <a:xfrm>
            <a:off x="2598051"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04" name="Google Shape;804;p160"/>
          <p:cNvSpPr txBox="1"/>
          <p:nvPr>
            <p:ph idx="6" type="body"/>
          </p:nvPr>
        </p:nvSpPr>
        <p:spPr>
          <a:xfrm>
            <a:off x="4670100"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05" name="Google Shape;805;p160"/>
          <p:cNvSpPr txBox="1"/>
          <p:nvPr>
            <p:ph idx="7" type="body"/>
          </p:nvPr>
        </p:nvSpPr>
        <p:spPr>
          <a:xfrm>
            <a:off x="6743323"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06" name="Google Shape;806;p160"/>
          <p:cNvSpPr txBox="1"/>
          <p:nvPr>
            <p:ph idx="8" type="body"/>
          </p:nvPr>
        </p:nvSpPr>
        <p:spPr>
          <a:xfrm>
            <a:off x="521899" y="1373505"/>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Image Chunking">
  <p:cSld name="Six Image Chunking">
    <p:spTree>
      <p:nvGrpSpPr>
        <p:cNvPr id="807" name="Shape 807"/>
        <p:cNvGrpSpPr/>
        <p:nvPr/>
      </p:nvGrpSpPr>
      <p:grpSpPr>
        <a:xfrm>
          <a:off x="0" y="0"/>
          <a:ext cx="0" cy="0"/>
          <a:chOff x="0" y="0"/>
          <a:chExt cx="0" cy="0"/>
        </a:xfrm>
      </p:grpSpPr>
      <p:sp>
        <p:nvSpPr>
          <p:cNvPr id="808" name="Google Shape;808;p161"/>
          <p:cNvSpPr txBox="1"/>
          <p:nvPr>
            <p:ph idx="1" type="body"/>
          </p:nvPr>
        </p:nvSpPr>
        <p:spPr>
          <a:xfrm>
            <a:off x="6122949" y="1371600"/>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09" name="Google Shape;809;p161"/>
          <p:cNvSpPr txBox="1"/>
          <p:nvPr>
            <p:ph idx="2" type="body"/>
          </p:nvPr>
        </p:nvSpPr>
        <p:spPr>
          <a:xfrm>
            <a:off x="6126428" y="2524459"/>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10" name="Google Shape;810;p161"/>
          <p:cNvSpPr txBox="1"/>
          <p:nvPr>
            <p:ph idx="3" type="body"/>
          </p:nvPr>
        </p:nvSpPr>
        <p:spPr>
          <a:xfrm>
            <a:off x="6122949" y="3019528"/>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11" name="Google Shape;811;p161"/>
          <p:cNvSpPr txBox="1"/>
          <p:nvPr>
            <p:ph idx="4" type="body"/>
          </p:nvPr>
        </p:nvSpPr>
        <p:spPr>
          <a:xfrm>
            <a:off x="3327954" y="4172387"/>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12" name="Google Shape;812;p161"/>
          <p:cNvSpPr txBox="1"/>
          <p:nvPr>
            <p:ph idx="5" type="body"/>
          </p:nvPr>
        </p:nvSpPr>
        <p:spPr>
          <a:xfrm>
            <a:off x="526002" y="1371600"/>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13" name="Google Shape;813;p161"/>
          <p:cNvSpPr txBox="1"/>
          <p:nvPr>
            <p:ph idx="6" type="body"/>
          </p:nvPr>
        </p:nvSpPr>
        <p:spPr>
          <a:xfrm>
            <a:off x="529481" y="2524459"/>
            <a:ext cx="2472000" cy="3546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14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14" name="Google Shape;814;p161"/>
          <p:cNvSpPr txBox="1"/>
          <p:nvPr>
            <p:ph idx="7" type="body"/>
          </p:nvPr>
        </p:nvSpPr>
        <p:spPr>
          <a:xfrm>
            <a:off x="3332296" y="1371600"/>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15" name="Google Shape;815;p161"/>
          <p:cNvSpPr txBox="1"/>
          <p:nvPr>
            <p:ph idx="8" type="body"/>
          </p:nvPr>
        </p:nvSpPr>
        <p:spPr>
          <a:xfrm>
            <a:off x="3335774" y="2524459"/>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16" name="Google Shape;816;p161"/>
          <p:cNvSpPr txBox="1"/>
          <p:nvPr>
            <p:ph idx="9" type="body"/>
          </p:nvPr>
        </p:nvSpPr>
        <p:spPr>
          <a:xfrm>
            <a:off x="526002" y="3019528"/>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17" name="Google Shape;817;p161"/>
          <p:cNvSpPr txBox="1"/>
          <p:nvPr>
            <p:ph idx="13" type="body"/>
          </p:nvPr>
        </p:nvSpPr>
        <p:spPr>
          <a:xfrm>
            <a:off x="529481" y="4172387"/>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18" name="Google Shape;818;p161"/>
          <p:cNvSpPr txBox="1"/>
          <p:nvPr>
            <p:ph idx="14" type="body"/>
          </p:nvPr>
        </p:nvSpPr>
        <p:spPr>
          <a:xfrm>
            <a:off x="3332296" y="3019528"/>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19" name="Google Shape;819;p161"/>
          <p:cNvSpPr txBox="1"/>
          <p:nvPr>
            <p:ph idx="15" type="body"/>
          </p:nvPr>
        </p:nvSpPr>
        <p:spPr>
          <a:xfrm>
            <a:off x="6134248" y="4172387"/>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20" name="Google Shape;820;p161"/>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Optional)">
  <p:cSld name="Demo (Optional)">
    <p:spTree>
      <p:nvGrpSpPr>
        <p:cNvPr id="821" name="Shape 821"/>
        <p:cNvGrpSpPr/>
        <p:nvPr/>
      </p:nvGrpSpPr>
      <p:grpSpPr>
        <a:xfrm>
          <a:off x="0" y="0"/>
          <a:ext cx="0" cy="0"/>
          <a:chOff x="0" y="0"/>
          <a:chExt cx="0" cy="0"/>
        </a:xfrm>
      </p:grpSpPr>
      <p:sp>
        <p:nvSpPr>
          <p:cNvPr id="822" name="Google Shape;822;p162"/>
          <p:cNvSpPr/>
          <p:nvPr/>
        </p:nvSpPr>
        <p:spPr>
          <a:xfrm>
            <a:off x="0" y="0"/>
            <a:ext cx="34767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Medium"/>
              <a:ea typeface="Montserrat Medium"/>
              <a:cs typeface="Montserrat Medium"/>
              <a:sym typeface="Montserrat Medium"/>
            </a:endParaRPr>
          </a:p>
        </p:txBody>
      </p:sp>
      <p:pic>
        <p:nvPicPr>
          <p:cNvPr id="823" name="Google Shape;823;p162"/>
          <p:cNvPicPr preferRelativeResize="0"/>
          <p:nvPr/>
        </p:nvPicPr>
        <p:blipFill rotWithShape="1">
          <a:blip r:embed="rId2">
            <a:alphaModFix/>
          </a:blip>
          <a:srcRect b="0" l="0" r="0" t="0"/>
          <a:stretch/>
        </p:blipFill>
        <p:spPr>
          <a:xfrm>
            <a:off x="0" y="0"/>
            <a:ext cx="3476625" cy="5143500"/>
          </a:xfrm>
          <a:prstGeom prst="rect">
            <a:avLst/>
          </a:prstGeom>
          <a:noFill/>
          <a:ln>
            <a:noFill/>
          </a:ln>
        </p:spPr>
      </p:pic>
      <p:pic>
        <p:nvPicPr>
          <p:cNvPr id="824" name="Google Shape;824;p162"/>
          <p:cNvPicPr preferRelativeResize="0"/>
          <p:nvPr/>
        </p:nvPicPr>
        <p:blipFill rotWithShape="1">
          <a:blip r:embed="rId3">
            <a:alphaModFix/>
          </a:blip>
          <a:srcRect b="0" l="0" r="0" t="0"/>
          <a:stretch/>
        </p:blipFill>
        <p:spPr>
          <a:xfrm>
            <a:off x="0" y="0"/>
            <a:ext cx="3476625" cy="5143500"/>
          </a:xfrm>
          <a:prstGeom prst="rect">
            <a:avLst/>
          </a:prstGeom>
          <a:noFill/>
          <a:ln>
            <a:noFill/>
          </a:ln>
        </p:spPr>
      </p:pic>
      <p:sp>
        <p:nvSpPr>
          <p:cNvPr id="825" name="Google Shape;825;p162"/>
          <p:cNvSpPr txBox="1"/>
          <p:nvPr/>
        </p:nvSpPr>
        <p:spPr>
          <a:xfrm>
            <a:off x="0" y="1540963"/>
            <a:ext cx="3471900" cy="357900"/>
          </a:xfrm>
          <a:prstGeom prst="rect">
            <a:avLst/>
          </a:prstGeom>
          <a:noFill/>
          <a:ln>
            <a:noFill/>
          </a:ln>
        </p:spPr>
        <p:txBody>
          <a:bodyPr anchorCtr="0" anchor="t" bIns="34275" lIns="68575" spcFirstLastPara="1" rIns="68575" wrap="square" tIns="34275">
            <a:noAutofit/>
          </a:bodyPr>
          <a:lstStyle/>
          <a:p>
            <a:pPr indent="0" lvl="0" marL="0" marR="0" rtl="0" algn="ctr">
              <a:lnSpc>
                <a:spcPct val="83333"/>
              </a:lnSpc>
              <a:spcBef>
                <a:spcPts val="0"/>
              </a:spcBef>
              <a:spcAft>
                <a:spcPts val="0"/>
              </a:spcAft>
              <a:buNone/>
            </a:pPr>
            <a:r>
              <a:rPr b="0" i="0" lang="en" sz="2700" u="none" cap="none" strike="noStrike">
                <a:solidFill>
                  <a:schemeClr val="lt1"/>
                </a:solidFill>
                <a:latin typeface="Arial"/>
                <a:ea typeface="Arial"/>
                <a:cs typeface="Arial"/>
                <a:sym typeface="Arial"/>
              </a:rPr>
              <a:t>Demo</a:t>
            </a:r>
            <a:endParaRPr b="0" i="0" sz="2700" u="none" cap="none" strike="noStrike">
              <a:solidFill>
                <a:schemeClr val="lt1"/>
              </a:solidFill>
              <a:latin typeface="Arial"/>
              <a:ea typeface="Arial"/>
              <a:cs typeface="Arial"/>
              <a:sym typeface="Arial"/>
            </a:endParaRPr>
          </a:p>
        </p:txBody>
      </p:sp>
      <p:sp>
        <p:nvSpPr>
          <p:cNvPr id="826" name="Google Shape;826;p162"/>
          <p:cNvSpPr txBox="1"/>
          <p:nvPr>
            <p:ph idx="1" type="body"/>
          </p:nvPr>
        </p:nvSpPr>
        <p:spPr>
          <a:xfrm>
            <a:off x="3886200" y="246173"/>
            <a:ext cx="4847400" cy="4492800"/>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2"/>
              </a:buClr>
              <a:buSzPts val="1400"/>
              <a:buFont typeface="PT Sans"/>
              <a:buChar char=" "/>
              <a:defRPr b="0" i="0" sz="1800" u="none" cap="none" strike="noStrike">
                <a:solidFill>
                  <a:schemeClr val="accent2"/>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2"/>
              </a:buClr>
              <a:buSzPts val="1400"/>
              <a:buFont typeface="Noto Sans Symbols"/>
              <a:buChar char="▪"/>
              <a:defRPr b="0" i="0" sz="1800" u="none" cap="none" strike="noStrike">
                <a:solidFill>
                  <a:schemeClr val="accent2"/>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2"/>
              </a:buClr>
              <a:buSzPts val="1400"/>
              <a:buFont typeface="Open Sans Light"/>
              <a:buChar char="-"/>
              <a:defRPr b="0" i="0" sz="1800" u="none" cap="none" strike="noStrike">
                <a:solidFill>
                  <a:schemeClr val="accent2"/>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2"/>
                </a:solidFill>
                <a:latin typeface="Arial"/>
                <a:ea typeface="Arial"/>
                <a:cs typeface="Arial"/>
                <a:sym typeface="Arial"/>
              </a:defRPr>
            </a:lvl6pPr>
            <a:lvl7pPr indent="-311150" lvl="6" marL="32004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7pPr>
            <a:lvl8pPr indent="-311150" lvl="7" marL="36576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8pPr>
            <a:lvl9pPr indent="-228600" lvl="8" marL="4114800" marR="0" rtl="0" algn="l">
              <a:spcBef>
                <a:spcPts val="400"/>
              </a:spcBef>
              <a:spcAft>
                <a:spcPts val="0"/>
              </a:spcAft>
              <a:buClr>
                <a:schemeClr val="accent2"/>
              </a:buClr>
              <a:buSzPts val="1300"/>
              <a:buFont typeface="Montserrat"/>
              <a:buNone/>
              <a:defRPr b="0" i="0" sz="1800" u="none" cap="none" strike="noStrike">
                <a:solidFill>
                  <a:schemeClr val="accent2"/>
                </a:solidFill>
                <a:latin typeface="Arial"/>
                <a:ea typeface="Arial"/>
                <a:cs typeface="Arial"/>
                <a:sym typeface="Arial"/>
              </a:defRPr>
            </a:lvl9pPr>
          </a:lstStyle>
          <a:p/>
        </p:txBody>
      </p:sp>
      <p:sp>
        <p:nvSpPr>
          <p:cNvPr id="827" name="Google Shape;827;p162"/>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bullet list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824"/>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823"/>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828" name="Shape 828"/>
        <p:cNvGrpSpPr/>
        <p:nvPr/>
      </p:nvGrpSpPr>
      <p:grpSpPr>
        <a:xfrm>
          <a:off x="0" y="0"/>
          <a:ext cx="0" cy="0"/>
          <a:chOff x="0" y="0"/>
          <a:chExt cx="0" cy="0"/>
        </a:xfrm>
      </p:grpSpPr>
      <p:sp>
        <p:nvSpPr>
          <p:cNvPr id="829" name="Google Shape;829;p163"/>
          <p:cNvSpPr/>
          <p:nvPr/>
        </p:nvSpPr>
        <p:spPr>
          <a:xfrm>
            <a:off x="0" y="1"/>
            <a:ext cx="3476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Medium"/>
              <a:ea typeface="Montserrat Medium"/>
              <a:cs typeface="Montserrat Medium"/>
              <a:sym typeface="Montserrat Medium"/>
            </a:endParaRPr>
          </a:p>
        </p:txBody>
      </p:sp>
      <p:pic>
        <p:nvPicPr>
          <p:cNvPr id="830" name="Google Shape;830;p163"/>
          <p:cNvPicPr preferRelativeResize="0"/>
          <p:nvPr/>
        </p:nvPicPr>
        <p:blipFill rotWithShape="1">
          <a:blip r:embed="rId2">
            <a:alphaModFix/>
          </a:blip>
          <a:srcRect b="0" l="0" r="0" t="0"/>
          <a:stretch/>
        </p:blipFill>
        <p:spPr>
          <a:xfrm>
            <a:off x="0" y="0"/>
            <a:ext cx="3476625" cy="5143500"/>
          </a:xfrm>
          <a:prstGeom prst="rect">
            <a:avLst/>
          </a:prstGeom>
          <a:noFill/>
          <a:ln>
            <a:noFill/>
          </a:ln>
        </p:spPr>
      </p:pic>
      <p:pic>
        <p:nvPicPr>
          <p:cNvPr id="831" name="Google Shape;831;p163"/>
          <p:cNvPicPr preferRelativeResize="0"/>
          <p:nvPr/>
        </p:nvPicPr>
        <p:blipFill rotWithShape="1">
          <a:blip r:embed="rId3">
            <a:alphaModFix/>
          </a:blip>
          <a:srcRect b="0" l="0" r="0" t="0"/>
          <a:stretch/>
        </p:blipFill>
        <p:spPr>
          <a:xfrm>
            <a:off x="0" y="-1"/>
            <a:ext cx="3476625" cy="5143500"/>
          </a:xfrm>
          <a:prstGeom prst="rect">
            <a:avLst/>
          </a:prstGeom>
          <a:noFill/>
          <a:ln>
            <a:noFill/>
          </a:ln>
        </p:spPr>
      </p:pic>
      <p:sp>
        <p:nvSpPr>
          <p:cNvPr id="832" name="Google Shape;832;p163"/>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bullet list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
        <p:nvSpPr>
          <p:cNvPr id="833" name="Google Shape;833;p163"/>
          <p:cNvSpPr txBox="1"/>
          <p:nvPr>
            <p:ph idx="1" type="body"/>
          </p:nvPr>
        </p:nvSpPr>
        <p:spPr>
          <a:xfrm>
            <a:off x="3886199" y="246173"/>
            <a:ext cx="4847400" cy="4492800"/>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834" name="Google Shape;834;p163"/>
          <p:cNvSpPr txBox="1"/>
          <p:nvPr>
            <p:ph idx="2" type="body"/>
          </p:nvPr>
        </p:nvSpPr>
        <p:spPr>
          <a:xfrm>
            <a:off x="557836" y="1369402"/>
            <a:ext cx="2361000" cy="502800"/>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1400"/>
              </a:spcBef>
              <a:spcAft>
                <a:spcPts val="0"/>
              </a:spcAft>
              <a:buClr>
                <a:schemeClr val="lt1"/>
              </a:buClr>
              <a:buSzPts val="2000"/>
              <a:buFont typeface="PT Sans"/>
              <a:buNone/>
              <a:defRPr b="0" i="0" sz="2700" u="none" cap="none" strike="noStrike">
                <a:solidFill>
                  <a:schemeClr val="lt1"/>
                </a:solidFill>
                <a:latin typeface="Arial"/>
                <a:ea typeface="Arial"/>
                <a:cs typeface="Arial"/>
                <a:sym typeface="Arial"/>
              </a:defRPr>
            </a:lvl1pPr>
            <a:lvl2pPr indent="-228600" lvl="1" marL="9144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2pPr>
            <a:lvl3pPr indent="-228600" lvl="2" marL="13716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3pPr>
            <a:lvl4pPr indent="-228600" lvl="3" marL="1828800" marR="0" rtl="0" algn="ctr">
              <a:lnSpc>
                <a:spcPct val="100000"/>
              </a:lnSpc>
              <a:spcBef>
                <a:spcPts val="500"/>
              </a:spcBef>
              <a:spcAft>
                <a:spcPts val="0"/>
              </a:spcAft>
              <a:buClr>
                <a:schemeClr val="dk1"/>
              </a:buClr>
              <a:buSzPts val="2000"/>
              <a:buFont typeface="Noto Sans Symbols"/>
              <a:buNone/>
              <a:defRPr b="0" i="0" sz="2700" u="none" cap="none" strike="noStrike">
                <a:solidFill>
                  <a:schemeClr val="dk1"/>
                </a:solidFill>
                <a:latin typeface="Arial"/>
                <a:ea typeface="Arial"/>
                <a:cs typeface="Arial"/>
                <a:sym typeface="Arial"/>
              </a:defRPr>
            </a:lvl4pPr>
            <a:lvl5pPr indent="-228600" lvl="4" marL="2286000" marR="0" rtl="0" algn="ctr">
              <a:lnSpc>
                <a:spcPct val="100000"/>
              </a:lnSpc>
              <a:spcBef>
                <a:spcPts val="500"/>
              </a:spcBef>
              <a:spcAft>
                <a:spcPts val="0"/>
              </a:spcAft>
              <a:buClr>
                <a:schemeClr val="dk1"/>
              </a:buClr>
              <a:buSzPts val="2000"/>
              <a:buFont typeface="Open Sans Light"/>
              <a:buNone/>
              <a:defRPr b="0" i="0" sz="2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831"/>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830"/>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830"/>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Image | Content">
  <p:cSld name="Title/Image | Content">
    <p:spTree>
      <p:nvGrpSpPr>
        <p:cNvPr id="835" name="Shape 835"/>
        <p:cNvGrpSpPr/>
        <p:nvPr/>
      </p:nvGrpSpPr>
      <p:grpSpPr>
        <a:xfrm>
          <a:off x="0" y="0"/>
          <a:ext cx="0" cy="0"/>
          <a:chOff x="0" y="0"/>
          <a:chExt cx="0" cy="0"/>
        </a:xfrm>
      </p:grpSpPr>
      <p:sp>
        <p:nvSpPr>
          <p:cNvPr id="836" name="Google Shape;836;p164"/>
          <p:cNvSpPr txBox="1"/>
          <p:nvPr>
            <p:ph idx="1" type="body"/>
          </p:nvPr>
        </p:nvSpPr>
        <p:spPr>
          <a:xfrm>
            <a:off x="3778023" y="320028"/>
            <a:ext cx="5082300" cy="4492800"/>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837" name="Google Shape;837;p164"/>
          <p:cNvCxnSpPr/>
          <p:nvPr/>
        </p:nvCxnSpPr>
        <p:spPr>
          <a:xfrm>
            <a:off x="3438525" y="320028"/>
            <a:ext cx="0" cy="4492800"/>
          </a:xfrm>
          <a:prstGeom prst="straightConnector1">
            <a:avLst/>
          </a:prstGeom>
          <a:noFill/>
          <a:ln cap="flat" cmpd="sng" w="25400">
            <a:solidFill>
              <a:schemeClr val="accent1"/>
            </a:solidFill>
            <a:prstDash val="solid"/>
            <a:round/>
            <a:headEnd len="sm" w="sm" type="none"/>
            <a:tailEnd len="sm" w="sm" type="none"/>
          </a:ln>
        </p:spPr>
      </p:cxnSp>
      <p:sp>
        <p:nvSpPr>
          <p:cNvPr id="838" name="Google Shape;838;p164"/>
          <p:cNvSpPr txBox="1"/>
          <p:nvPr>
            <p:ph idx="2" type="body"/>
          </p:nvPr>
        </p:nvSpPr>
        <p:spPr>
          <a:xfrm>
            <a:off x="269110" y="1199177"/>
            <a:ext cx="2829900" cy="2734500"/>
          </a:xfrm>
          <a:prstGeom prst="rect">
            <a:avLst/>
          </a:prstGeom>
          <a:noFill/>
          <a:ln>
            <a:noFill/>
          </a:ln>
        </p:spPr>
        <p:txBody>
          <a:bodyPr anchorCtr="0" anchor="ctr" bIns="68575" lIns="68575" spcFirstLastPara="1" rIns="68575" wrap="square" tIns="68575"/>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39" name="Google Shape;839;p164"/>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slide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Image | Content">
  <p:cSld name="1_Title/Image | Content">
    <p:spTree>
      <p:nvGrpSpPr>
        <p:cNvPr id="840" name="Shape 840"/>
        <p:cNvGrpSpPr/>
        <p:nvPr/>
      </p:nvGrpSpPr>
      <p:grpSpPr>
        <a:xfrm>
          <a:off x="0" y="0"/>
          <a:ext cx="0" cy="0"/>
          <a:chOff x="0" y="0"/>
          <a:chExt cx="0" cy="0"/>
        </a:xfrm>
      </p:grpSpPr>
      <p:sp>
        <p:nvSpPr>
          <p:cNvPr id="841" name="Google Shape;841;p165"/>
          <p:cNvSpPr txBox="1"/>
          <p:nvPr>
            <p:ph idx="1" type="body"/>
          </p:nvPr>
        </p:nvSpPr>
        <p:spPr>
          <a:xfrm>
            <a:off x="435667" y="332955"/>
            <a:ext cx="4745100" cy="4492800"/>
          </a:xfrm>
          <a:prstGeom prst="rect">
            <a:avLst/>
          </a:prstGeom>
          <a:noFill/>
          <a:ln>
            <a:noFill/>
          </a:ln>
        </p:spPr>
        <p:txBody>
          <a:bodyPr anchorCtr="0" anchor="ctr"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r">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r">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842" name="Google Shape;842;p165"/>
          <p:cNvCxnSpPr/>
          <p:nvPr/>
        </p:nvCxnSpPr>
        <p:spPr>
          <a:xfrm>
            <a:off x="5449588" y="332955"/>
            <a:ext cx="0" cy="4492800"/>
          </a:xfrm>
          <a:prstGeom prst="straightConnector1">
            <a:avLst/>
          </a:prstGeom>
          <a:noFill/>
          <a:ln cap="flat" cmpd="sng" w="25400">
            <a:solidFill>
              <a:schemeClr val="accent1"/>
            </a:solidFill>
            <a:prstDash val="solid"/>
            <a:round/>
            <a:headEnd len="sm" w="sm" type="none"/>
            <a:tailEnd len="sm" w="sm" type="none"/>
          </a:ln>
        </p:spPr>
      </p:cxnSp>
      <p:sp>
        <p:nvSpPr>
          <p:cNvPr id="843" name="Google Shape;843;p165"/>
          <p:cNvSpPr txBox="1"/>
          <p:nvPr>
            <p:ph idx="2" type="body"/>
          </p:nvPr>
        </p:nvSpPr>
        <p:spPr>
          <a:xfrm>
            <a:off x="5718441" y="1212104"/>
            <a:ext cx="2829900" cy="2734500"/>
          </a:xfrm>
          <a:prstGeom prst="rect">
            <a:avLst/>
          </a:prstGeom>
          <a:noFill/>
          <a:ln>
            <a:noFill/>
          </a:ln>
        </p:spPr>
        <p:txBody>
          <a:bodyPr anchorCtr="0" anchor="ctr" bIns="68575" lIns="68575" spcFirstLastPara="1" rIns="68575" wrap="square" tIns="68575"/>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44" name="Google Shape;844;p165"/>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slide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86" name="Shape 86"/>
        <p:cNvGrpSpPr/>
        <p:nvPr/>
      </p:nvGrpSpPr>
      <p:grpSpPr>
        <a:xfrm>
          <a:off x="0" y="0"/>
          <a:ext cx="0" cy="0"/>
          <a:chOff x="0" y="0"/>
          <a:chExt cx="0" cy="0"/>
        </a:xfrm>
      </p:grpSpPr>
      <p:sp>
        <p:nvSpPr>
          <p:cNvPr id="87" name="Google Shape;87;p17"/>
          <p:cNvSpPr txBox="1"/>
          <p:nvPr>
            <p:ph idx="1" type="body"/>
          </p:nvPr>
        </p:nvSpPr>
        <p:spPr>
          <a:xfrm>
            <a:off x="467033" y="1327356"/>
            <a:ext cx="3989400" cy="3172800"/>
          </a:xfrm>
          <a:prstGeom prst="rect">
            <a:avLst/>
          </a:prstGeom>
          <a:noFill/>
          <a:ln>
            <a:noFill/>
          </a:ln>
        </p:spPr>
        <p:txBody>
          <a:bodyPr anchorCtr="0" anchor="ctr" bIns="68575" lIns="68575" spcFirstLastPara="1" rIns="68575" wrap="square" tIns="68575"/>
          <a:lstStyle>
            <a:lvl1pPr indent="-298450" lvl="0" marL="457200" rtl="0" algn="l">
              <a:spcBef>
                <a:spcPts val="1200"/>
              </a:spcBef>
              <a:spcAft>
                <a:spcPts val="0"/>
              </a:spcAft>
              <a:buClr>
                <a:schemeClr val="accent1"/>
              </a:buClr>
              <a:buSzPts val="1100"/>
              <a:buFont typeface="PT Sans"/>
              <a:buChar char=" "/>
              <a:defRPr sz="1100"/>
            </a:lvl1pPr>
            <a:lvl2pPr indent="-298450" lvl="1" marL="914400" rtl="0" algn="l">
              <a:spcBef>
                <a:spcPts val="0"/>
              </a:spcBef>
              <a:spcAft>
                <a:spcPts val="0"/>
              </a:spcAft>
              <a:buClr>
                <a:schemeClr val="accent1"/>
              </a:buClr>
              <a:buSzPts val="1100"/>
              <a:buFont typeface="PT Sans"/>
              <a:buChar char=" "/>
              <a:defRPr sz="1100"/>
            </a:lvl2pPr>
            <a:lvl3pPr indent="-298450" lvl="2" marL="1371600" rtl="0" algn="l">
              <a:spcBef>
                <a:spcPts val="0"/>
              </a:spcBef>
              <a:spcAft>
                <a:spcPts val="0"/>
              </a:spcAft>
              <a:buClr>
                <a:srgbClr val="FF6600"/>
              </a:buClr>
              <a:buSzPts val="1100"/>
              <a:buFont typeface="PT Sans"/>
              <a:buChar char=" "/>
              <a:defRPr sz="1100"/>
            </a:lvl3pPr>
            <a:lvl4pPr indent="-228600" lvl="3" marL="1828800" rtl="0" algn="ctr">
              <a:spcBef>
                <a:spcPts val="360"/>
              </a:spcBef>
              <a:spcAft>
                <a:spcPts val="0"/>
              </a:spcAft>
              <a:buClr>
                <a:srgbClr val="FF6600"/>
              </a:buClr>
              <a:buSzPts val="1100"/>
              <a:buFont typeface="Helvetica Neue"/>
              <a:buNone/>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88" name="Google Shape;88;p17"/>
          <p:cNvSpPr txBox="1"/>
          <p:nvPr>
            <p:ph type="title"/>
          </p:nvPr>
        </p:nvSpPr>
        <p:spPr>
          <a:xfrm>
            <a:off x="467033" y="140402"/>
            <a:ext cx="82263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89" name="Google Shape;89;p17"/>
          <p:cNvSpPr txBox="1"/>
          <p:nvPr>
            <p:ph idx="2" type="body"/>
          </p:nvPr>
        </p:nvSpPr>
        <p:spPr>
          <a:xfrm>
            <a:off x="4704055" y="1327356"/>
            <a:ext cx="3989400" cy="3172800"/>
          </a:xfrm>
          <a:prstGeom prst="rect">
            <a:avLst/>
          </a:prstGeom>
          <a:noFill/>
          <a:ln>
            <a:noFill/>
          </a:ln>
        </p:spPr>
        <p:txBody>
          <a:bodyPr anchorCtr="0" anchor="ctr" bIns="68575" lIns="68575" spcFirstLastPara="1" rIns="68575" wrap="square" tIns="68575"/>
          <a:lstStyle>
            <a:lvl1pPr indent="-298450" lvl="0" marL="457200" rtl="0" algn="l">
              <a:spcBef>
                <a:spcPts val="1200"/>
              </a:spcBef>
              <a:spcAft>
                <a:spcPts val="0"/>
              </a:spcAft>
              <a:buClr>
                <a:schemeClr val="accent1"/>
              </a:buClr>
              <a:buSzPts val="1100"/>
              <a:buFont typeface="PT Sans"/>
              <a:buChar char=" "/>
              <a:defRPr sz="1100"/>
            </a:lvl1pPr>
            <a:lvl2pPr indent="-298450" lvl="1" marL="914400" rtl="0" algn="l">
              <a:spcBef>
                <a:spcPts val="0"/>
              </a:spcBef>
              <a:spcAft>
                <a:spcPts val="0"/>
              </a:spcAft>
              <a:buClr>
                <a:schemeClr val="accent1"/>
              </a:buClr>
              <a:buSzPts val="1100"/>
              <a:buFont typeface="PT Sans"/>
              <a:buChar char=" "/>
              <a:defRPr sz="1100"/>
            </a:lvl2pPr>
            <a:lvl3pPr indent="-298450" lvl="2" marL="1371600" rtl="0" algn="l">
              <a:spcBef>
                <a:spcPts val="0"/>
              </a:spcBef>
              <a:spcAft>
                <a:spcPts val="0"/>
              </a:spcAft>
              <a:buClr>
                <a:srgbClr val="FF6600"/>
              </a:buClr>
              <a:buSzPts val="1100"/>
              <a:buFont typeface="PT Sans"/>
              <a:buChar char=" "/>
              <a:defRPr sz="1100"/>
            </a:lvl3pPr>
            <a:lvl4pPr indent="-228600" lvl="3" marL="1828800" rtl="0" algn="ctr">
              <a:spcBef>
                <a:spcPts val="360"/>
              </a:spcBef>
              <a:spcAft>
                <a:spcPts val="0"/>
              </a:spcAft>
              <a:buClr>
                <a:srgbClr val="FF6600"/>
              </a:buClr>
              <a:buSzPts val="1100"/>
              <a:buFont typeface="Helvetica Neue"/>
              <a:buNone/>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ion">
  <p:cSld name="Comparision">
    <p:spTree>
      <p:nvGrpSpPr>
        <p:cNvPr id="845" name="Shape 845"/>
        <p:cNvGrpSpPr/>
        <p:nvPr/>
      </p:nvGrpSpPr>
      <p:grpSpPr>
        <a:xfrm>
          <a:off x="0" y="0"/>
          <a:ext cx="0" cy="0"/>
          <a:chOff x="0" y="0"/>
          <a:chExt cx="0" cy="0"/>
        </a:xfrm>
      </p:grpSpPr>
      <p:cxnSp>
        <p:nvCxnSpPr>
          <p:cNvPr id="846" name="Google Shape;846;p166"/>
          <p:cNvCxnSpPr/>
          <p:nvPr/>
        </p:nvCxnSpPr>
        <p:spPr>
          <a:xfrm>
            <a:off x="4572000" y="1321594"/>
            <a:ext cx="0" cy="3484200"/>
          </a:xfrm>
          <a:prstGeom prst="straightConnector1">
            <a:avLst/>
          </a:prstGeom>
          <a:noFill/>
          <a:ln cap="flat" cmpd="sng" w="25400">
            <a:solidFill>
              <a:schemeClr val="accent1"/>
            </a:solidFill>
            <a:prstDash val="solid"/>
            <a:round/>
            <a:headEnd len="sm" w="sm" type="none"/>
            <a:tailEnd len="sm" w="sm" type="none"/>
          </a:ln>
        </p:spPr>
      </p:cxnSp>
      <p:sp>
        <p:nvSpPr>
          <p:cNvPr id="847" name="Google Shape;847;p166"/>
          <p:cNvSpPr txBox="1"/>
          <p:nvPr>
            <p:ph idx="1" type="body"/>
          </p:nvPr>
        </p:nvSpPr>
        <p:spPr>
          <a:xfrm>
            <a:off x="529889" y="1321594"/>
            <a:ext cx="3864300" cy="328500"/>
          </a:xfrm>
          <a:prstGeom prst="rect">
            <a:avLst/>
          </a:prstGeom>
          <a:noFill/>
          <a:ln>
            <a:noFill/>
          </a:ln>
        </p:spPr>
        <p:txBody>
          <a:bodyPr anchorCtr="0" anchor="t"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48" name="Google Shape;848;p166"/>
          <p:cNvSpPr txBox="1"/>
          <p:nvPr>
            <p:ph idx="2" type="body"/>
          </p:nvPr>
        </p:nvSpPr>
        <p:spPr>
          <a:xfrm>
            <a:off x="529889" y="1821657"/>
            <a:ext cx="3864300" cy="2984100"/>
          </a:xfrm>
          <a:prstGeom prst="rect">
            <a:avLst/>
          </a:prstGeom>
          <a:noFill/>
          <a:ln>
            <a:noFill/>
          </a:ln>
        </p:spPr>
        <p:txBody>
          <a:bodyPr anchorCtr="0" anchor="t" bIns="68575" lIns="68575" spcFirstLastPara="1" rIns="68575" wrap="square" tIns="68575"/>
          <a:lstStyle>
            <a:lvl1pPr indent="-228600" lvl="0" marL="457200" marR="0" rtl="0" algn="r">
              <a:lnSpc>
                <a:spcPct val="90000"/>
              </a:lnSpc>
              <a:spcBef>
                <a:spcPts val="14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49" name="Google Shape;849;p166"/>
          <p:cNvSpPr txBox="1"/>
          <p:nvPr>
            <p:ph idx="3" type="body"/>
          </p:nvPr>
        </p:nvSpPr>
        <p:spPr>
          <a:xfrm>
            <a:off x="4749800" y="1321594"/>
            <a:ext cx="3864300" cy="3285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50" name="Google Shape;850;p166"/>
          <p:cNvSpPr txBox="1"/>
          <p:nvPr>
            <p:ph idx="4" type="body"/>
          </p:nvPr>
        </p:nvSpPr>
        <p:spPr>
          <a:xfrm>
            <a:off x="4749800" y="1821657"/>
            <a:ext cx="3864300" cy="29841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14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51" name="Google Shape;851;p166"/>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Dark)">
  <p:cSld name="Code Top (Dark)">
    <p:bg>
      <p:bgPr>
        <a:solidFill>
          <a:schemeClr val="lt1"/>
        </a:solidFill>
      </p:bgPr>
    </p:bg>
    <p:spTree>
      <p:nvGrpSpPr>
        <p:cNvPr id="852" name="Shape 852"/>
        <p:cNvGrpSpPr/>
        <p:nvPr/>
      </p:nvGrpSpPr>
      <p:grpSpPr>
        <a:xfrm>
          <a:off x="0" y="0"/>
          <a:ext cx="0" cy="0"/>
          <a:chOff x="0" y="0"/>
          <a:chExt cx="0" cy="0"/>
        </a:xfrm>
      </p:grpSpPr>
      <p:sp>
        <p:nvSpPr>
          <p:cNvPr id="853" name="Google Shape;853;p167"/>
          <p:cNvSpPr/>
          <p:nvPr/>
        </p:nvSpPr>
        <p:spPr>
          <a:xfrm>
            <a:off x="0" y="1"/>
            <a:ext cx="9144000" cy="29163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Medium"/>
              <a:ea typeface="Montserrat Medium"/>
              <a:cs typeface="Montserrat Medium"/>
              <a:sym typeface="Montserrat Medium"/>
            </a:endParaRPr>
          </a:p>
        </p:txBody>
      </p:sp>
      <p:sp>
        <p:nvSpPr>
          <p:cNvPr id="854" name="Google Shape;854;p167"/>
          <p:cNvSpPr txBox="1"/>
          <p:nvPr>
            <p:ph idx="1" type="body"/>
          </p:nvPr>
        </p:nvSpPr>
        <p:spPr>
          <a:xfrm>
            <a:off x="528859" y="420130"/>
            <a:ext cx="8084100" cy="2279700"/>
          </a:xfrm>
          <a:prstGeom prst="rect">
            <a:avLst/>
          </a:prstGeom>
          <a:noFill/>
          <a:ln>
            <a:noFill/>
          </a:ln>
        </p:spPr>
        <p:txBody>
          <a:bodyPr anchorCtr="0" anchor="b"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55" name="Google Shape;855;p167"/>
          <p:cNvSpPr txBox="1"/>
          <p:nvPr>
            <p:ph type="title"/>
          </p:nvPr>
        </p:nvSpPr>
        <p:spPr>
          <a:xfrm>
            <a:off x="526002" y="3070655"/>
            <a:ext cx="8084100" cy="327900"/>
          </a:xfrm>
          <a:prstGeom prst="rect">
            <a:avLst/>
          </a:prstGeom>
          <a:noFill/>
          <a:ln>
            <a:noFill/>
          </a:ln>
        </p:spPr>
        <p:txBody>
          <a:bodyPr anchorCtr="0" anchor="t" bIns="68575" lIns="68575" spcFirstLastPara="1" rIns="68575" wrap="square" tIns="68575"/>
          <a:lstStyle>
            <a:lvl1pPr lv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56" name="Google Shape;856;p167"/>
          <p:cNvSpPr txBox="1"/>
          <p:nvPr>
            <p:ph idx="2" type="body"/>
          </p:nvPr>
        </p:nvSpPr>
        <p:spPr>
          <a:xfrm>
            <a:off x="493856" y="3508898"/>
            <a:ext cx="8146800" cy="14211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chemeClr val="lt1"/>
        </a:solidFill>
      </p:bgPr>
    </p:bg>
    <p:spTree>
      <p:nvGrpSpPr>
        <p:cNvPr id="857" name="Shape 857"/>
        <p:cNvGrpSpPr/>
        <p:nvPr/>
      </p:nvGrpSpPr>
      <p:grpSpPr>
        <a:xfrm>
          <a:off x="0" y="0"/>
          <a:ext cx="0" cy="0"/>
          <a:chOff x="0" y="0"/>
          <a:chExt cx="0" cy="0"/>
        </a:xfrm>
      </p:grpSpPr>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Text Chunking">
  <p:cSld name="Six Text Chunking">
    <p:spTree>
      <p:nvGrpSpPr>
        <p:cNvPr id="858" name="Shape 858"/>
        <p:cNvGrpSpPr/>
        <p:nvPr/>
      </p:nvGrpSpPr>
      <p:grpSpPr>
        <a:xfrm>
          <a:off x="0" y="0"/>
          <a:ext cx="0" cy="0"/>
          <a:chOff x="0" y="0"/>
          <a:chExt cx="0" cy="0"/>
        </a:xfrm>
      </p:grpSpPr>
      <p:sp>
        <p:nvSpPr>
          <p:cNvPr id="859" name="Google Shape;859;p169"/>
          <p:cNvSpPr txBox="1"/>
          <p:nvPr>
            <p:ph idx="1" type="body"/>
          </p:nvPr>
        </p:nvSpPr>
        <p:spPr>
          <a:xfrm>
            <a:off x="6038480"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60" name="Google Shape;860;p169"/>
          <p:cNvSpPr txBox="1"/>
          <p:nvPr>
            <p:ph idx="2" type="body"/>
          </p:nvPr>
        </p:nvSpPr>
        <p:spPr>
          <a:xfrm>
            <a:off x="3282240"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61" name="Google Shape;861;p169"/>
          <p:cNvSpPr txBox="1"/>
          <p:nvPr>
            <p:ph idx="3" type="body"/>
          </p:nvPr>
        </p:nvSpPr>
        <p:spPr>
          <a:xfrm>
            <a:off x="526001"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62" name="Google Shape;862;p169"/>
          <p:cNvSpPr txBox="1"/>
          <p:nvPr>
            <p:ph idx="4" type="body"/>
          </p:nvPr>
        </p:nvSpPr>
        <p:spPr>
          <a:xfrm>
            <a:off x="6038480"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63" name="Google Shape;863;p169"/>
          <p:cNvSpPr txBox="1"/>
          <p:nvPr>
            <p:ph idx="5" type="body"/>
          </p:nvPr>
        </p:nvSpPr>
        <p:spPr>
          <a:xfrm>
            <a:off x="3282240"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64" name="Google Shape;864;p169"/>
          <p:cNvSpPr txBox="1"/>
          <p:nvPr>
            <p:ph idx="6" type="body"/>
          </p:nvPr>
        </p:nvSpPr>
        <p:spPr>
          <a:xfrm>
            <a:off x="526001"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65" name="Google Shape;865;p169"/>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866" name="Shape 866"/>
        <p:cNvGrpSpPr/>
        <p:nvPr/>
      </p:nvGrpSpPr>
      <p:grpSpPr>
        <a:xfrm>
          <a:off x="0" y="0"/>
          <a:ext cx="0" cy="0"/>
          <a:chOff x="0" y="0"/>
          <a:chExt cx="0" cy="0"/>
        </a:xfrm>
      </p:grpSpPr>
      <p:sp>
        <p:nvSpPr>
          <p:cNvPr id="867" name="Google Shape;867;p170"/>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Text Chunking">
  <p:cSld name="Five Text Chunking">
    <p:spTree>
      <p:nvGrpSpPr>
        <p:cNvPr id="868" name="Shape 868"/>
        <p:cNvGrpSpPr/>
        <p:nvPr/>
      </p:nvGrpSpPr>
      <p:grpSpPr>
        <a:xfrm>
          <a:off x="0" y="0"/>
          <a:ext cx="0" cy="0"/>
          <a:chOff x="0" y="0"/>
          <a:chExt cx="0" cy="0"/>
        </a:xfrm>
      </p:grpSpPr>
      <p:sp>
        <p:nvSpPr>
          <p:cNvPr id="869" name="Google Shape;869;p171"/>
          <p:cNvSpPr txBox="1"/>
          <p:nvPr>
            <p:ph idx="1" type="body"/>
          </p:nvPr>
        </p:nvSpPr>
        <p:spPr>
          <a:xfrm>
            <a:off x="4672890" y="303950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70" name="Google Shape;870;p171"/>
          <p:cNvSpPr txBox="1"/>
          <p:nvPr>
            <p:ph idx="2" type="body"/>
          </p:nvPr>
        </p:nvSpPr>
        <p:spPr>
          <a:xfrm>
            <a:off x="1916651" y="303950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71" name="Google Shape;871;p171"/>
          <p:cNvSpPr txBox="1"/>
          <p:nvPr>
            <p:ph idx="3" type="body"/>
          </p:nvPr>
        </p:nvSpPr>
        <p:spPr>
          <a:xfrm>
            <a:off x="6038480"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72" name="Google Shape;872;p171"/>
          <p:cNvSpPr txBox="1"/>
          <p:nvPr>
            <p:ph idx="4" type="body"/>
          </p:nvPr>
        </p:nvSpPr>
        <p:spPr>
          <a:xfrm>
            <a:off x="3282240"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73" name="Google Shape;873;p171"/>
          <p:cNvSpPr txBox="1"/>
          <p:nvPr>
            <p:ph idx="5" type="body"/>
          </p:nvPr>
        </p:nvSpPr>
        <p:spPr>
          <a:xfrm>
            <a:off x="529889"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74" name="Google Shape;874;p171"/>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Dark">
  <p:cSld name="Code Dark">
    <p:bg>
      <p:bgPr>
        <a:solidFill>
          <a:srgbClr val="000000"/>
        </a:solidFill>
      </p:bgPr>
    </p:bg>
    <p:spTree>
      <p:nvGrpSpPr>
        <p:cNvPr id="875" name="Shape 875"/>
        <p:cNvGrpSpPr/>
        <p:nvPr/>
      </p:nvGrpSpPr>
      <p:grpSpPr>
        <a:xfrm>
          <a:off x="0" y="0"/>
          <a:ext cx="0" cy="0"/>
          <a:chOff x="0" y="0"/>
          <a:chExt cx="0" cy="0"/>
        </a:xfrm>
      </p:grpSpPr>
      <p:sp>
        <p:nvSpPr>
          <p:cNvPr id="876" name="Google Shape;876;p172"/>
          <p:cNvSpPr txBox="1"/>
          <p:nvPr>
            <p:ph idx="1" type="body"/>
          </p:nvPr>
        </p:nvSpPr>
        <p:spPr>
          <a:xfrm>
            <a:off x="526001" y="1052380"/>
            <a:ext cx="8084100" cy="372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77" name="Google Shape;877;p172"/>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 Chunking">
  <p:cSld name="Three Image Chunking">
    <p:spTree>
      <p:nvGrpSpPr>
        <p:cNvPr id="878" name="Shape 878"/>
        <p:cNvGrpSpPr/>
        <p:nvPr/>
      </p:nvGrpSpPr>
      <p:grpSpPr>
        <a:xfrm>
          <a:off x="0" y="0"/>
          <a:ext cx="0" cy="0"/>
          <a:chOff x="0" y="0"/>
          <a:chExt cx="0" cy="0"/>
        </a:xfrm>
      </p:grpSpPr>
      <p:sp>
        <p:nvSpPr>
          <p:cNvPr id="879" name="Google Shape;879;p173"/>
          <p:cNvSpPr txBox="1"/>
          <p:nvPr>
            <p:ph idx="1" type="body"/>
          </p:nvPr>
        </p:nvSpPr>
        <p:spPr>
          <a:xfrm>
            <a:off x="811201" y="1371600"/>
            <a:ext cx="1912800" cy="1831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80" name="Google Shape;880;p173"/>
          <p:cNvSpPr txBox="1"/>
          <p:nvPr>
            <p:ph idx="2" type="body"/>
          </p:nvPr>
        </p:nvSpPr>
        <p:spPr>
          <a:xfrm>
            <a:off x="3613244" y="1369413"/>
            <a:ext cx="1917600" cy="18363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81" name="Google Shape;881;p173"/>
          <p:cNvSpPr txBox="1"/>
          <p:nvPr>
            <p:ph idx="3" type="body"/>
          </p:nvPr>
        </p:nvSpPr>
        <p:spPr>
          <a:xfrm>
            <a:off x="6426485" y="1381673"/>
            <a:ext cx="1891800" cy="18117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82" name="Google Shape;882;p173"/>
          <p:cNvSpPr txBox="1"/>
          <p:nvPr>
            <p:ph idx="4" type="body"/>
          </p:nvPr>
        </p:nvSpPr>
        <p:spPr>
          <a:xfrm>
            <a:off x="529481" y="3426384"/>
            <a:ext cx="24720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83" name="Google Shape;883;p173"/>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84" name="Google Shape;884;p173"/>
          <p:cNvSpPr txBox="1"/>
          <p:nvPr>
            <p:ph idx="5" type="body"/>
          </p:nvPr>
        </p:nvSpPr>
        <p:spPr>
          <a:xfrm>
            <a:off x="3342519" y="3426384"/>
            <a:ext cx="24720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85" name="Google Shape;885;p173"/>
          <p:cNvSpPr txBox="1"/>
          <p:nvPr>
            <p:ph idx="6" type="body"/>
          </p:nvPr>
        </p:nvSpPr>
        <p:spPr>
          <a:xfrm>
            <a:off x="6136417" y="3426384"/>
            <a:ext cx="24720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Image Chunking">
  <p:cSld name="Two Image Chunking">
    <p:spTree>
      <p:nvGrpSpPr>
        <p:cNvPr id="886" name="Shape 886"/>
        <p:cNvGrpSpPr/>
        <p:nvPr/>
      </p:nvGrpSpPr>
      <p:grpSpPr>
        <a:xfrm>
          <a:off x="0" y="0"/>
          <a:ext cx="0" cy="0"/>
          <a:chOff x="0" y="0"/>
          <a:chExt cx="0" cy="0"/>
        </a:xfrm>
      </p:grpSpPr>
      <p:sp>
        <p:nvSpPr>
          <p:cNvPr id="887" name="Google Shape;887;p174"/>
          <p:cNvSpPr txBox="1"/>
          <p:nvPr>
            <p:ph idx="1" type="body"/>
          </p:nvPr>
        </p:nvSpPr>
        <p:spPr>
          <a:xfrm>
            <a:off x="838100" y="1371600"/>
            <a:ext cx="3200400" cy="1822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2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200"/>
              <a:buFont typeface="Open Sans Light"/>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88" name="Google Shape;888;p174"/>
          <p:cNvSpPr txBox="1"/>
          <p:nvPr>
            <p:ph idx="2" type="body"/>
          </p:nvPr>
        </p:nvSpPr>
        <p:spPr>
          <a:xfrm>
            <a:off x="529479" y="3426262"/>
            <a:ext cx="3821400" cy="10566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89" name="Google Shape;889;p174"/>
          <p:cNvSpPr txBox="1"/>
          <p:nvPr>
            <p:ph idx="3" type="body"/>
          </p:nvPr>
        </p:nvSpPr>
        <p:spPr>
          <a:xfrm>
            <a:off x="4795499" y="3426262"/>
            <a:ext cx="3821400" cy="1056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5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90" name="Google Shape;890;p174"/>
          <p:cNvSpPr txBox="1"/>
          <p:nvPr>
            <p:ph idx="4" type="body"/>
          </p:nvPr>
        </p:nvSpPr>
        <p:spPr>
          <a:xfrm>
            <a:off x="5106731" y="1372045"/>
            <a:ext cx="3199200" cy="18219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2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200"/>
              <a:buFont typeface="Open Sans Light"/>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91" name="Google Shape;891;p174"/>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de Notes Dark">
  <p:cSld name="1_Code Notes Dark">
    <p:spTree>
      <p:nvGrpSpPr>
        <p:cNvPr id="892" name="Shape 892"/>
        <p:cNvGrpSpPr/>
        <p:nvPr/>
      </p:nvGrpSpPr>
      <p:grpSpPr>
        <a:xfrm>
          <a:off x="0" y="0"/>
          <a:ext cx="0" cy="0"/>
          <a:chOff x="0" y="0"/>
          <a:chExt cx="0" cy="0"/>
        </a:xfrm>
      </p:grpSpPr>
      <p:sp>
        <p:nvSpPr>
          <p:cNvPr id="893" name="Google Shape;893;p175"/>
          <p:cNvSpPr/>
          <p:nvPr/>
        </p:nvSpPr>
        <p:spPr>
          <a:xfrm>
            <a:off x="4572000" y="0"/>
            <a:ext cx="4572000" cy="5143500"/>
          </a:xfrm>
          <a:prstGeom prst="rect">
            <a:avLst/>
          </a:prstGeom>
          <a:solidFill>
            <a:srgbClr val="2020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ontserrat Medium"/>
              <a:ea typeface="Montserrat Medium"/>
              <a:cs typeface="Montserrat Medium"/>
              <a:sym typeface="Montserrat Medium"/>
            </a:endParaRPr>
          </a:p>
        </p:txBody>
      </p:sp>
      <p:sp>
        <p:nvSpPr>
          <p:cNvPr id="894" name="Google Shape;894;p175"/>
          <p:cNvSpPr txBox="1"/>
          <p:nvPr>
            <p:ph idx="1" type="body"/>
          </p:nvPr>
        </p:nvSpPr>
        <p:spPr>
          <a:xfrm>
            <a:off x="533771" y="581025"/>
            <a:ext cx="3675900" cy="4198200"/>
          </a:xfrm>
          <a:prstGeom prst="rect">
            <a:avLst/>
          </a:prstGeom>
          <a:noFill/>
          <a:ln>
            <a:noFill/>
          </a:ln>
        </p:spPr>
        <p:txBody>
          <a:bodyPr anchorCtr="0" anchor="t" bIns="68575" lIns="68575" spcFirstLastPara="1" rIns="68575" wrap="square" tIns="68575"/>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Light"/>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90" name="Shape 90"/>
        <p:cNvGrpSpPr/>
        <p:nvPr/>
      </p:nvGrpSpPr>
      <p:grpSpPr>
        <a:xfrm>
          <a:off x="0" y="0"/>
          <a:ext cx="0" cy="0"/>
          <a:chOff x="0" y="0"/>
          <a:chExt cx="0" cy="0"/>
        </a:xfrm>
      </p:grpSpPr>
      <p:sp>
        <p:nvSpPr>
          <p:cNvPr id="91" name="Google Shape;91;p18"/>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Text Chunking">
  <p:cSld name="Three Text Chunking">
    <p:spTree>
      <p:nvGrpSpPr>
        <p:cNvPr id="895" name="Shape 895"/>
        <p:cNvGrpSpPr/>
        <p:nvPr/>
      </p:nvGrpSpPr>
      <p:grpSpPr>
        <a:xfrm>
          <a:off x="0" y="0"/>
          <a:ext cx="0" cy="0"/>
          <a:chOff x="0" y="0"/>
          <a:chExt cx="0" cy="0"/>
        </a:xfrm>
      </p:grpSpPr>
      <p:sp>
        <p:nvSpPr>
          <p:cNvPr id="896" name="Google Shape;896;p176"/>
          <p:cNvSpPr txBox="1"/>
          <p:nvPr>
            <p:ph idx="1" type="body"/>
          </p:nvPr>
        </p:nvSpPr>
        <p:spPr>
          <a:xfrm>
            <a:off x="6038480"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97" name="Google Shape;897;p176"/>
          <p:cNvSpPr txBox="1"/>
          <p:nvPr>
            <p:ph idx="2" type="body"/>
          </p:nvPr>
        </p:nvSpPr>
        <p:spPr>
          <a:xfrm>
            <a:off x="3282240"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98" name="Google Shape;898;p176"/>
          <p:cNvSpPr txBox="1"/>
          <p:nvPr>
            <p:ph idx="3" type="body"/>
          </p:nvPr>
        </p:nvSpPr>
        <p:spPr>
          <a:xfrm>
            <a:off x="526001"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899" name="Google Shape;899;p176"/>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de Top (Dark)">
  <p:cSld name="1_Code Top (Dark)">
    <p:bg>
      <p:bgPr>
        <a:solidFill>
          <a:schemeClr val="lt1"/>
        </a:solidFill>
      </p:bgPr>
    </p:bg>
    <p:spTree>
      <p:nvGrpSpPr>
        <p:cNvPr id="900" name="Shape 900"/>
        <p:cNvGrpSpPr/>
        <p:nvPr/>
      </p:nvGrpSpPr>
      <p:grpSpPr>
        <a:xfrm>
          <a:off x="0" y="0"/>
          <a:ext cx="0" cy="0"/>
          <a:chOff x="0" y="0"/>
          <a:chExt cx="0" cy="0"/>
        </a:xfrm>
      </p:grpSpPr>
      <p:sp>
        <p:nvSpPr>
          <p:cNvPr id="901" name="Google Shape;901;p177"/>
          <p:cNvSpPr/>
          <p:nvPr/>
        </p:nvSpPr>
        <p:spPr>
          <a:xfrm>
            <a:off x="0" y="2227307"/>
            <a:ext cx="9144000" cy="2916300"/>
          </a:xfrm>
          <a:prstGeom prst="rect">
            <a:avLst/>
          </a:prstGeom>
          <a:solidFill>
            <a:srgbClr val="2020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Medium"/>
              <a:ea typeface="Montserrat Medium"/>
              <a:cs typeface="Montserrat Medium"/>
              <a:sym typeface="Montserrat Medium"/>
            </a:endParaRPr>
          </a:p>
        </p:txBody>
      </p:sp>
      <p:sp>
        <p:nvSpPr>
          <p:cNvPr id="902" name="Google Shape;902;p177"/>
          <p:cNvSpPr txBox="1"/>
          <p:nvPr>
            <p:ph idx="1" type="body"/>
          </p:nvPr>
        </p:nvSpPr>
        <p:spPr>
          <a:xfrm>
            <a:off x="528859" y="2647436"/>
            <a:ext cx="8084100" cy="2279700"/>
          </a:xfrm>
          <a:prstGeom prst="rect">
            <a:avLst/>
          </a:prstGeom>
          <a:noFill/>
          <a:ln>
            <a:noFill/>
          </a:ln>
        </p:spPr>
        <p:txBody>
          <a:bodyPr anchorCtr="0" anchor="b"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903" name="Google Shape;903;p177"/>
          <p:cNvSpPr txBox="1"/>
          <p:nvPr>
            <p:ph type="title"/>
          </p:nvPr>
        </p:nvSpPr>
        <p:spPr>
          <a:xfrm>
            <a:off x="526002" y="208185"/>
            <a:ext cx="8084100" cy="327900"/>
          </a:xfrm>
          <a:prstGeom prst="rect">
            <a:avLst/>
          </a:prstGeom>
          <a:noFill/>
          <a:ln>
            <a:noFill/>
          </a:ln>
        </p:spPr>
        <p:txBody>
          <a:bodyPr anchorCtr="0" anchor="t" bIns="68575" lIns="68575" spcFirstLastPara="1" rIns="68575" wrap="square" tIns="68575"/>
          <a:lstStyle>
            <a:lvl1pPr lv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04" name="Google Shape;904;p177"/>
          <p:cNvSpPr txBox="1"/>
          <p:nvPr>
            <p:ph idx="2" type="body"/>
          </p:nvPr>
        </p:nvSpPr>
        <p:spPr>
          <a:xfrm>
            <a:off x="493856" y="646428"/>
            <a:ext cx="8146800" cy="14211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Text Chunking">
  <p:cSld name="Two Text Chunking">
    <p:spTree>
      <p:nvGrpSpPr>
        <p:cNvPr id="905" name="Shape 905"/>
        <p:cNvGrpSpPr/>
        <p:nvPr/>
      </p:nvGrpSpPr>
      <p:grpSpPr>
        <a:xfrm>
          <a:off x="0" y="0"/>
          <a:ext cx="0" cy="0"/>
          <a:chOff x="0" y="0"/>
          <a:chExt cx="0" cy="0"/>
        </a:xfrm>
      </p:grpSpPr>
      <p:sp>
        <p:nvSpPr>
          <p:cNvPr id="906" name="Google Shape;906;p178"/>
          <p:cNvSpPr txBox="1"/>
          <p:nvPr>
            <p:ph idx="1" type="body"/>
          </p:nvPr>
        </p:nvSpPr>
        <p:spPr>
          <a:xfrm>
            <a:off x="4662998" y="1637239"/>
            <a:ext cx="3943200" cy="26163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907" name="Google Shape;907;p178"/>
          <p:cNvSpPr txBox="1"/>
          <p:nvPr>
            <p:ph idx="2" type="body"/>
          </p:nvPr>
        </p:nvSpPr>
        <p:spPr>
          <a:xfrm>
            <a:off x="529886" y="1637239"/>
            <a:ext cx="3943200" cy="26163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908" name="Google Shape;908;p178"/>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Chunking">
  <p:cSld name="Four Text Chunking">
    <p:spTree>
      <p:nvGrpSpPr>
        <p:cNvPr id="909" name="Shape 909"/>
        <p:cNvGrpSpPr/>
        <p:nvPr/>
      </p:nvGrpSpPr>
      <p:grpSpPr>
        <a:xfrm>
          <a:off x="0" y="0"/>
          <a:ext cx="0" cy="0"/>
          <a:chOff x="0" y="0"/>
          <a:chExt cx="0" cy="0"/>
        </a:xfrm>
      </p:grpSpPr>
      <p:sp>
        <p:nvSpPr>
          <p:cNvPr id="910" name="Google Shape;910;p179"/>
          <p:cNvSpPr txBox="1"/>
          <p:nvPr>
            <p:ph idx="1" type="body"/>
          </p:nvPr>
        </p:nvSpPr>
        <p:spPr>
          <a:xfrm>
            <a:off x="4662998" y="3066252"/>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911" name="Google Shape;911;p179"/>
          <p:cNvSpPr txBox="1"/>
          <p:nvPr>
            <p:ph idx="2" type="body"/>
          </p:nvPr>
        </p:nvSpPr>
        <p:spPr>
          <a:xfrm>
            <a:off x="526002" y="3066252"/>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912" name="Google Shape;912;p179"/>
          <p:cNvSpPr txBox="1"/>
          <p:nvPr>
            <p:ph idx="3" type="body"/>
          </p:nvPr>
        </p:nvSpPr>
        <p:spPr>
          <a:xfrm>
            <a:off x="4662998" y="1645158"/>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913" name="Google Shape;913;p179"/>
          <p:cNvSpPr txBox="1"/>
          <p:nvPr>
            <p:ph idx="4" type="body"/>
          </p:nvPr>
        </p:nvSpPr>
        <p:spPr>
          <a:xfrm>
            <a:off x="526002" y="1645158"/>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914" name="Google Shape;914;p179"/>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Light)">
  <p:cSld name="Code Top (Light)">
    <p:bg>
      <p:bgPr>
        <a:solidFill>
          <a:schemeClr val="lt1"/>
        </a:solidFill>
      </p:bgPr>
    </p:bg>
    <p:spTree>
      <p:nvGrpSpPr>
        <p:cNvPr id="915" name="Shape 915"/>
        <p:cNvGrpSpPr/>
        <p:nvPr/>
      </p:nvGrpSpPr>
      <p:grpSpPr>
        <a:xfrm>
          <a:off x="0" y="0"/>
          <a:ext cx="0" cy="0"/>
          <a:chOff x="0" y="0"/>
          <a:chExt cx="0" cy="0"/>
        </a:xfrm>
      </p:grpSpPr>
      <p:sp>
        <p:nvSpPr>
          <p:cNvPr id="916" name="Google Shape;916;p180"/>
          <p:cNvSpPr txBox="1"/>
          <p:nvPr>
            <p:ph idx="1" type="body"/>
          </p:nvPr>
        </p:nvSpPr>
        <p:spPr>
          <a:xfrm>
            <a:off x="526001" y="420130"/>
            <a:ext cx="8084100" cy="2273700"/>
          </a:xfrm>
          <a:prstGeom prst="rect">
            <a:avLst/>
          </a:prstGeom>
          <a:noFill/>
          <a:ln>
            <a:noFill/>
          </a:ln>
        </p:spPr>
        <p:txBody>
          <a:bodyPr anchorCtr="0" anchor="b"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917" name="Google Shape;917;p180"/>
          <p:cNvCxnSpPr/>
          <p:nvPr/>
        </p:nvCxnSpPr>
        <p:spPr>
          <a:xfrm flipH="1">
            <a:off x="271840" y="2883859"/>
            <a:ext cx="8489100" cy="3000"/>
          </a:xfrm>
          <a:prstGeom prst="straightConnector1">
            <a:avLst/>
          </a:prstGeom>
          <a:noFill/>
          <a:ln cap="flat" cmpd="sng" w="25400">
            <a:solidFill>
              <a:schemeClr val="lt2"/>
            </a:solidFill>
            <a:prstDash val="solid"/>
            <a:round/>
            <a:headEnd len="sm" w="sm" type="none"/>
            <a:tailEnd len="sm" w="sm" type="none"/>
          </a:ln>
        </p:spPr>
      </p:cxnSp>
      <p:sp>
        <p:nvSpPr>
          <p:cNvPr id="918" name="Google Shape;918;p180"/>
          <p:cNvSpPr txBox="1"/>
          <p:nvPr>
            <p:ph type="title"/>
          </p:nvPr>
        </p:nvSpPr>
        <p:spPr>
          <a:xfrm>
            <a:off x="526002" y="3070655"/>
            <a:ext cx="8084100" cy="327900"/>
          </a:xfrm>
          <a:prstGeom prst="rect">
            <a:avLst/>
          </a:prstGeom>
          <a:noFill/>
          <a:ln>
            <a:noFill/>
          </a:ln>
        </p:spPr>
        <p:txBody>
          <a:bodyPr anchorCtr="0" anchor="t" bIns="68575" lIns="68575" spcFirstLastPara="1" rIns="68575" wrap="square" tIns="68575"/>
          <a:lstStyle>
            <a:lvl1pPr lv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19" name="Google Shape;919;p180"/>
          <p:cNvSpPr txBox="1"/>
          <p:nvPr>
            <p:ph idx="2" type="body"/>
          </p:nvPr>
        </p:nvSpPr>
        <p:spPr>
          <a:xfrm>
            <a:off x="493856" y="3508898"/>
            <a:ext cx="8146800" cy="14211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Light">
  <p:cSld name="Code Light">
    <p:bg>
      <p:bgPr>
        <a:solidFill>
          <a:schemeClr val="lt2"/>
        </a:solidFill>
      </p:bgPr>
    </p:bg>
    <p:spTree>
      <p:nvGrpSpPr>
        <p:cNvPr id="920" name="Shape 920"/>
        <p:cNvGrpSpPr/>
        <p:nvPr/>
      </p:nvGrpSpPr>
      <p:grpSpPr>
        <a:xfrm>
          <a:off x="0" y="0"/>
          <a:ext cx="0" cy="0"/>
          <a:chOff x="0" y="0"/>
          <a:chExt cx="0" cy="0"/>
        </a:xfrm>
      </p:grpSpPr>
      <p:sp>
        <p:nvSpPr>
          <p:cNvPr id="921" name="Google Shape;921;p181"/>
          <p:cNvSpPr txBox="1"/>
          <p:nvPr>
            <p:ph idx="1" type="body"/>
          </p:nvPr>
        </p:nvSpPr>
        <p:spPr>
          <a:xfrm>
            <a:off x="526001" y="1052380"/>
            <a:ext cx="8084100" cy="372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922" name="Google Shape;922;p181"/>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Dark">
  <p:cSld name="Code Notes Dark">
    <p:spTree>
      <p:nvGrpSpPr>
        <p:cNvPr id="923" name="Shape 923"/>
        <p:cNvGrpSpPr/>
        <p:nvPr/>
      </p:nvGrpSpPr>
      <p:grpSpPr>
        <a:xfrm>
          <a:off x="0" y="0"/>
          <a:ext cx="0" cy="0"/>
          <a:chOff x="0" y="0"/>
          <a:chExt cx="0" cy="0"/>
        </a:xfrm>
      </p:grpSpPr>
      <p:sp>
        <p:nvSpPr>
          <p:cNvPr id="924" name="Google Shape;924;p182"/>
          <p:cNvSpPr/>
          <p:nvPr/>
        </p:nvSpPr>
        <p:spPr>
          <a:xfrm>
            <a:off x="0" y="1"/>
            <a:ext cx="4572000" cy="51435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ontserrat Medium"/>
              <a:ea typeface="Montserrat Medium"/>
              <a:cs typeface="Montserrat Medium"/>
              <a:sym typeface="Montserrat Medium"/>
            </a:endParaRPr>
          </a:p>
        </p:txBody>
      </p:sp>
      <p:sp>
        <p:nvSpPr>
          <p:cNvPr id="925" name="Google Shape;925;p182"/>
          <p:cNvSpPr txBox="1"/>
          <p:nvPr>
            <p:ph idx="1" type="body"/>
          </p:nvPr>
        </p:nvSpPr>
        <p:spPr>
          <a:xfrm>
            <a:off x="533771" y="581025"/>
            <a:ext cx="3674400" cy="4198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lt1"/>
              </a:buClr>
              <a:buSzPts val="1200"/>
              <a:buFont typeface="PT Sans"/>
              <a:buNone/>
              <a:defRPr b="0" i="0" sz="17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Roboto Mono"/>
                <a:ea typeface="Roboto Mono"/>
                <a:cs typeface="Roboto Mono"/>
                <a:sym typeface="Roboto Mono"/>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926" name="Google Shape;926;p182"/>
          <p:cNvSpPr txBox="1"/>
          <p:nvPr>
            <p:ph idx="2" type="body"/>
          </p:nvPr>
        </p:nvSpPr>
        <p:spPr>
          <a:xfrm>
            <a:off x="4934344" y="581025"/>
            <a:ext cx="3675900" cy="4198200"/>
          </a:xfrm>
          <a:prstGeom prst="rect">
            <a:avLst/>
          </a:prstGeom>
          <a:noFill/>
          <a:ln>
            <a:noFill/>
          </a:ln>
        </p:spPr>
        <p:txBody>
          <a:bodyPr anchorCtr="0" anchor="t" bIns="68575" lIns="68575" spcFirstLastPara="1" rIns="68575" wrap="square" tIns="68575"/>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Light"/>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Light">
  <p:cSld name="Code Notes Light">
    <p:spTree>
      <p:nvGrpSpPr>
        <p:cNvPr id="927" name="Shape 927"/>
        <p:cNvGrpSpPr/>
        <p:nvPr/>
      </p:nvGrpSpPr>
      <p:grpSpPr>
        <a:xfrm>
          <a:off x="0" y="0"/>
          <a:ext cx="0" cy="0"/>
          <a:chOff x="0" y="0"/>
          <a:chExt cx="0" cy="0"/>
        </a:xfrm>
      </p:grpSpPr>
      <p:sp>
        <p:nvSpPr>
          <p:cNvPr id="928" name="Google Shape;928;p183"/>
          <p:cNvSpPr/>
          <p:nvPr/>
        </p:nvSpPr>
        <p:spPr>
          <a:xfrm>
            <a:off x="0" y="1"/>
            <a:ext cx="4572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ontserrat Medium"/>
              <a:ea typeface="Montserrat Medium"/>
              <a:cs typeface="Montserrat Medium"/>
              <a:sym typeface="Montserrat Medium"/>
            </a:endParaRPr>
          </a:p>
        </p:txBody>
      </p:sp>
      <p:sp>
        <p:nvSpPr>
          <p:cNvPr id="929" name="Google Shape;929;p183"/>
          <p:cNvSpPr txBox="1"/>
          <p:nvPr>
            <p:ph idx="1" type="body"/>
          </p:nvPr>
        </p:nvSpPr>
        <p:spPr>
          <a:xfrm>
            <a:off x="529889" y="581025"/>
            <a:ext cx="3674400" cy="4198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Roboto Mono"/>
                <a:ea typeface="Roboto Mono"/>
                <a:cs typeface="Roboto Mono"/>
                <a:sym typeface="Roboto Mono"/>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930" name="Google Shape;930;p183"/>
          <p:cNvSpPr txBox="1"/>
          <p:nvPr>
            <p:ph idx="2" type="body"/>
          </p:nvPr>
        </p:nvSpPr>
        <p:spPr>
          <a:xfrm>
            <a:off x="4934344" y="581025"/>
            <a:ext cx="3675900" cy="4198200"/>
          </a:xfrm>
          <a:prstGeom prst="rect">
            <a:avLst/>
          </a:prstGeom>
          <a:noFill/>
          <a:ln>
            <a:noFill/>
          </a:ln>
        </p:spPr>
        <p:txBody>
          <a:bodyPr anchorCtr="0" anchor="t" bIns="68575" lIns="68575" spcFirstLastPara="1" rIns="68575" wrap="square" tIns="68575"/>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Light"/>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Image">
  <p:cSld name="Content | Title/Image">
    <p:spTree>
      <p:nvGrpSpPr>
        <p:cNvPr id="931" name="Shape 931"/>
        <p:cNvGrpSpPr/>
        <p:nvPr/>
      </p:nvGrpSpPr>
      <p:grpSpPr>
        <a:xfrm>
          <a:off x="0" y="0"/>
          <a:ext cx="0" cy="0"/>
          <a:chOff x="0" y="0"/>
          <a:chExt cx="0" cy="0"/>
        </a:xfrm>
      </p:grpSpPr>
      <p:sp>
        <p:nvSpPr>
          <p:cNvPr id="932" name="Google Shape;932;p184"/>
          <p:cNvSpPr txBox="1"/>
          <p:nvPr>
            <p:ph idx="1" type="body"/>
          </p:nvPr>
        </p:nvSpPr>
        <p:spPr>
          <a:xfrm>
            <a:off x="355146" y="320028"/>
            <a:ext cx="2639100" cy="4492800"/>
          </a:xfrm>
          <a:prstGeom prst="rect">
            <a:avLst/>
          </a:prstGeom>
          <a:noFill/>
          <a:ln>
            <a:noFill/>
          </a:ln>
        </p:spPr>
        <p:txBody>
          <a:bodyPr anchorCtr="0" anchor="ctr"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2pPr>
            <a:lvl3pPr indent="-317500" lvl="2" marL="13716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3pPr>
            <a:lvl4pPr indent="-317500" lvl="3" marL="18288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4pPr>
            <a:lvl5pPr indent="-228600" lvl="4" marL="2286000" marR="0" rtl="0" algn="r">
              <a:lnSpc>
                <a:spcPct val="100000"/>
              </a:lnSpc>
              <a:spcBef>
                <a:spcPts val="500"/>
              </a:spcBef>
              <a:spcAft>
                <a:spcPts val="0"/>
              </a:spcAft>
              <a:buClr>
                <a:schemeClr val="accent1"/>
              </a:buClr>
              <a:buSzPts val="1400"/>
              <a:buFont typeface="PT Sans"/>
              <a:buNone/>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933" name="Google Shape;933;p184"/>
          <p:cNvCxnSpPr/>
          <p:nvPr/>
        </p:nvCxnSpPr>
        <p:spPr>
          <a:xfrm>
            <a:off x="3438525" y="320028"/>
            <a:ext cx="0" cy="4492800"/>
          </a:xfrm>
          <a:prstGeom prst="straightConnector1">
            <a:avLst/>
          </a:prstGeom>
          <a:noFill/>
          <a:ln cap="flat" cmpd="sng" w="25400">
            <a:solidFill>
              <a:schemeClr val="accent1"/>
            </a:solidFill>
            <a:prstDash val="solid"/>
            <a:round/>
            <a:headEnd len="sm" w="sm" type="none"/>
            <a:tailEnd len="sm" w="sm" type="none"/>
          </a:ln>
        </p:spPr>
      </p:cxnSp>
      <p:sp>
        <p:nvSpPr>
          <p:cNvPr id="934" name="Google Shape;934;p184"/>
          <p:cNvSpPr txBox="1"/>
          <p:nvPr>
            <p:ph idx="2" type="body"/>
          </p:nvPr>
        </p:nvSpPr>
        <p:spPr>
          <a:xfrm>
            <a:off x="3802283" y="1199177"/>
            <a:ext cx="4705200" cy="2734500"/>
          </a:xfrm>
          <a:prstGeom prst="rect">
            <a:avLst/>
          </a:prstGeom>
          <a:noFill/>
          <a:ln>
            <a:noFill/>
          </a:ln>
        </p:spPr>
        <p:txBody>
          <a:bodyPr anchorCtr="0" anchor="ctr" bIns="68575" lIns="68575" spcFirstLastPara="1" rIns="68575" wrap="square" tIns="68575"/>
          <a:lstStyle>
            <a:lvl1pPr indent="-355600" lvl="0" marL="457200" marR="0" rtl="0" algn="l">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935" name="Google Shape;935;p184"/>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Medium"/>
                <a:ea typeface="Montserrat Medium"/>
                <a:cs typeface="Montserrat Medium"/>
                <a:sym typeface="Montserrat Medium"/>
              </a:rPr>
              <a:t>This slide is </a:t>
            </a:r>
            <a:r>
              <a:rPr b="1" lang="en" sz="1100">
                <a:solidFill>
                  <a:schemeClr val="accent1"/>
                </a:solidFill>
                <a:latin typeface="Montserrat Medium"/>
                <a:ea typeface="Montserrat Medium"/>
                <a:cs typeface="Montserrat Medium"/>
                <a:sym typeface="Montserrat Medium"/>
              </a:rPr>
              <a:t>preset</a:t>
            </a:r>
            <a:r>
              <a:rPr b="0" lang="en" sz="1100">
                <a:solidFill>
                  <a:schemeClr val="accent1"/>
                </a:solidFill>
                <a:latin typeface="Montserrat Medium"/>
                <a:ea typeface="Montserrat Medium"/>
                <a:cs typeface="Montserrat Medium"/>
                <a:sym typeface="Montserrat Medium"/>
              </a:rPr>
              <a:t> </a:t>
            </a:r>
            <a:r>
              <a:rPr b="0" lang="en" sz="1100">
                <a:solidFill>
                  <a:schemeClr val="dk1"/>
                </a:solidFill>
                <a:latin typeface="Montserrat Medium"/>
                <a:ea typeface="Montserrat Medium"/>
                <a:cs typeface="Montserrat Medium"/>
                <a:sym typeface="Montserrat Medium"/>
              </a:rPr>
              <a:t>with </a:t>
            </a:r>
            <a:r>
              <a:rPr b="1" lang="en" sz="1100">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
  <p:cSld name="Quotation ">
    <p:spTree>
      <p:nvGrpSpPr>
        <p:cNvPr id="936" name="Shape 936"/>
        <p:cNvGrpSpPr/>
        <p:nvPr/>
      </p:nvGrpSpPr>
      <p:grpSpPr>
        <a:xfrm>
          <a:off x="0" y="0"/>
          <a:ext cx="0" cy="0"/>
          <a:chOff x="0" y="0"/>
          <a:chExt cx="0" cy="0"/>
        </a:xfrm>
      </p:grpSpPr>
      <p:sp>
        <p:nvSpPr>
          <p:cNvPr id="937" name="Google Shape;937;p185"/>
          <p:cNvSpPr txBox="1"/>
          <p:nvPr>
            <p:ph type="title"/>
          </p:nvPr>
        </p:nvSpPr>
        <p:spPr>
          <a:xfrm>
            <a:off x="792333" y="807245"/>
            <a:ext cx="7552800" cy="2040000"/>
          </a:xfrm>
          <a:prstGeom prst="rect">
            <a:avLst/>
          </a:prstGeom>
          <a:noFill/>
          <a:ln>
            <a:noFill/>
          </a:ln>
        </p:spPr>
        <p:txBody>
          <a:bodyPr anchorCtr="0" anchor="b" bIns="68575" lIns="68575" spcFirstLastPara="1" rIns="68575" wrap="square" tIns="68575"/>
          <a:lstStyle>
            <a:lvl1pPr lvl="0" marR="0" rtl="0" algn="l">
              <a:lnSpc>
                <a:spcPct val="85000"/>
              </a:lnSpc>
              <a:spcBef>
                <a:spcPts val="0"/>
              </a:spcBef>
              <a:spcAft>
                <a:spcPts val="0"/>
              </a:spcAft>
              <a:buClr>
                <a:schemeClr val="accent4"/>
              </a:buClr>
              <a:buSzPts val="3600"/>
              <a:buFont typeface="Arial"/>
              <a:buNone/>
              <a:defRPr b="0" i="0" sz="3600" u="none" cap="none" strike="noStrike">
                <a:solidFill>
                  <a:schemeClr val="accent4"/>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38" name="Google Shape;938;p185"/>
          <p:cNvSpPr txBox="1"/>
          <p:nvPr>
            <p:ph idx="1" type="body"/>
          </p:nvPr>
        </p:nvSpPr>
        <p:spPr>
          <a:xfrm>
            <a:off x="791986" y="2993232"/>
            <a:ext cx="7552800" cy="4215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92" name="Shape 92"/>
        <p:cNvGrpSpPr/>
        <p:nvPr/>
      </p:nvGrpSpPr>
      <p:grpSpPr>
        <a:xfrm>
          <a:off x="0" y="0"/>
          <a:ext cx="0" cy="0"/>
          <a:chOff x="0" y="0"/>
          <a:chExt cx="0" cy="0"/>
        </a:xfrm>
      </p:grpSpPr>
      <p:sp>
        <p:nvSpPr>
          <p:cNvPr id="93" name="Google Shape;93;p19"/>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spcBef>
                <a:spcPts val="0"/>
              </a:spcBef>
              <a:spcAft>
                <a:spcPts val="0"/>
              </a:spcAft>
              <a:buNone/>
            </a:pPr>
            <a:r>
              <a:t/>
            </a:r>
            <a:endParaRPr b="0" i="0" sz="2400" u="none" cap="none" strike="noStrike">
              <a:solidFill>
                <a:srgbClr val="333333"/>
              </a:solidFill>
              <a:latin typeface="PT Sans"/>
              <a:ea typeface="PT Sans"/>
              <a:cs typeface="PT Sans"/>
              <a:sym typeface="PT Sans"/>
            </a:endParaRPr>
          </a:p>
        </p:txBody>
      </p:sp>
      <p:sp>
        <p:nvSpPr>
          <p:cNvPr id="94" name="Google Shape;94;p19"/>
          <p:cNvSpPr txBox="1"/>
          <p:nvPr>
            <p:ph idx="1" type="body"/>
          </p:nvPr>
        </p:nvSpPr>
        <p:spPr>
          <a:xfrm>
            <a:off x="5576831" y="1479175"/>
            <a:ext cx="3023700" cy="28686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95" name="Google Shape;95;p19"/>
          <p:cNvSpPr txBox="1"/>
          <p:nvPr>
            <p:ph idx="2" type="body"/>
          </p:nvPr>
        </p:nvSpPr>
        <p:spPr>
          <a:xfrm>
            <a:off x="452344" y="1327356"/>
            <a:ext cx="4665000" cy="3172800"/>
          </a:xfrm>
          <a:prstGeom prst="rect">
            <a:avLst/>
          </a:prstGeom>
          <a:noFill/>
          <a:ln>
            <a:noFill/>
          </a:ln>
        </p:spPr>
        <p:txBody>
          <a:bodyPr anchorCtr="0" anchor="t" bIns="68575" lIns="68575" spcFirstLastPara="1" rIns="68575" wrap="square" tIns="68575"/>
          <a:lstStyle>
            <a:lvl1pPr indent="-298450" lvl="0" marL="457200" rtl="0">
              <a:spcBef>
                <a:spcPts val="600"/>
              </a:spcBef>
              <a:spcAft>
                <a:spcPts val="0"/>
              </a:spcAft>
              <a:buClr>
                <a:schemeClr val="accent1"/>
              </a:buClr>
              <a:buSzPts val="1100"/>
              <a:buFont typeface="Noto Symbol"/>
              <a:buChar char="▪"/>
              <a:defRPr sz="1100"/>
            </a:lvl1pPr>
            <a:lvl2pPr indent="-298450" lvl="1" marL="914400" rtl="0">
              <a:spcBef>
                <a:spcPts val="480"/>
              </a:spcBef>
              <a:spcAft>
                <a:spcPts val="0"/>
              </a:spcAft>
              <a:buClr>
                <a:srgbClr val="A5A5A5"/>
              </a:buClr>
              <a:buSzPts val="1100"/>
              <a:buFont typeface="Merriweather Sans"/>
              <a:buChar char="-"/>
              <a:defRPr sz="1100"/>
            </a:lvl2pPr>
            <a:lvl3pPr indent="-298450" lvl="2" marL="1371600" rtl="0">
              <a:spcBef>
                <a:spcPts val="480"/>
              </a:spcBef>
              <a:spcAft>
                <a:spcPts val="0"/>
              </a:spcAft>
              <a:buClr>
                <a:srgbClr val="D8D8D8"/>
              </a:buClr>
              <a:buSzPts val="1100"/>
              <a:buFont typeface="Merriweather Sans"/>
              <a:buChar char="•"/>
              <a:defRPr sz="1100"/>
            </a:lvl3pPr>
            <a:lvl4pPr indent="-298450" lvl="3" marL="1828800" rtl="0">
              <a:spcBef>
                <a:spcPts val="360"/>
              </a:spcBef>
              <a:spcAft>
                <a:spcPts val="0"/>
              </a:spcAft>
              <a:buClr>
                <a:srgbClr val="D8D8D8"/>
              </a:buClr>
              <a:buSzPts val="1100"/>
              <a:buFont typeface="Merriweather Sans"/>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96" name="Google Shape;96;p19"/>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rminal">
  <p:cSld name="Terminal">
    <p:bg>
      <p:bgPr>
        <a:solidFill>
          <a:schemeClr val="lt1"/>
        </a:solidFill>
      </p:bgPr>
    </p:bg>
    <p:spTree>
      <p:nvGrpSpPr>
        <p:cNvPr id="943" name="Shape 943"/>
        <p:cNvGrpSpPr/>
        <p:nvPr/>
      </p:nvGrpSpPr>
      <p:grpSpPr>
        <a:xfrm>
          <a:off x="0" y="0"/>
          <a:ext cx="0" cy="0"/>
          <a:chOff x="0" y="0"/>
          <a:chExt cx="0" cy="0"/>
        </a:xfrm>
      </p:grpSpPr>
      <p:sp>
        <p:nvSpPr>
          <p:cNvPr id="944" name="Google Shape;944;p187"/>
          <p:cNvSpPr txBox="1"/>
          <p:nvPr>
            <p:ph type="title"/>
          </p:nvPr>
        </p:nvSpPr>
        <p:spPr>
          <a:xfrm>
            <a:off x="529889" y="441294"/>
            <a:ext cx="8084228" cy="327848"/>
          </a:xfrm>
          <a:prstGeom prst="rect">
            <a:avLst/>
          </a:prstGeom>
          <a:noFill/>
          <a:ln>
            <a:noFill/>
          </a:ln>
        </p:spPr>
        <p:txBody>
          <a:bodyPr anchorCtr="0" anchor="t" bIns="68575" lIns="68575" spcFirstLastPara="1" rIns="68575" wrap="square" tIns="68575"/>
          <a:lstStyle>
            <a:lvl1pPr lvl="0" marR="0" rtl="0" algn="ctr">
              <a:lnSpc>
                <a:spcPct val="90000"/>
              </a:lnSpc>
              <a:spcBef>
                <a:spcPts val="0"/>
              </a:spcBef>
              <a:spcAft>
                <a:spcPts val="0"/>
              </a:spcAft>
              <a:buClr>
                <a:schemeClr val="dk1"/>
              </a:buClr>
              <a:buSzPts val="3500"/>
              <a:buFont typeface="Quattrocento Sans"/>
              <a:buNone/>
              <a:defRPr b="0" i="0" sz="35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45" name="Google Shape;945;p187"/>
          <p:cNvSpPr txBox="1"/>
          <p:nvPr>
            <p:ph idx="1" type="body"/>
          </p:nvPr>
        </p:nvSpPr>
        <p:spPr>
          <a:xfrm>
            <a:off x="646318" y="1419457"/>
            <a:ext cx="7631408" cy="346280"/>
          </a:xfrm>
          <a:prstGeom prst="rect">
            <a:avLst/>
          </a:prstGeom>
          <a:noFill/>
          <a:ln>
            <a:noFill/>
          </a:ln>
        </p:spPr>
        <p:txBody>
          <a:bodyPr anchorCtr="0" anchor="t" bIns="68575" lIns="68575" spcFirstLastPara="1" rIns="68575" wrap="square" tIns="68575"/>
          <a:lstStyle>
            <a:lvl1pPr indent="-323850" lvl="0" marL="457200" marR="0" rtl="0" algn="l">
              <a:lnSpc>
                <a:spcPct val="150000"/>
              </a:lnSpc>
              <a:spcBef>
                <a:spcPts val="500"/>
              </a:spcBef>
              <a:spcAft>
                <a:spcPts val="0"/>
              </a:spcAft>
              <a:buClr>
                <a:schemeClr val="dk1"/>
              </a:buClr>
              <a:buSzPts val="1500"/>
              <a:buFont typeface="Helvetica Neue"/>
              <a:buChar char="$"/>
              <a:defRPr b="0" i="0" sz="1500" u="none" cap="none" strike="noStrike">
                <a:solidFill>
                  <a:schemeClr val="dk1"/>
                </a:solidFill>
                <a:latin typeface="Roboto Mono"/>
                <a:ea typeface="Roboto Mono"/>
                <a:cs typeface="Roboto Mono"/>
                <a:sym typeface="Roboto Mono"/>
              </a:defRPr>
            </a:lvl1pPr>
            <a:lvl2pPr indent="-349250" lvl="1" marL="914400" marR="0" rtl="0" algn="l">
              <a:lnSpc>
                <a:spcPct val="90000"/>
              </a:lnSpc>
              <a:spcBef>
                <a:spcPts val="400"/>
              </a:spcBef>
              <a:spcAft>
                <a:spcPts val="0"/>
              </a:spcAft>
              <a:buClr>
                <a:schemeClr val="lt1"/>
              </a:buClr>
              <a:buSzPts val="1900"/>
              <a:buFont typeface="Noto Sans Symbols"/>
              <a:buChar char="·"/>
              <a:defRPr b="0" i="0" sz="2100" u="none" cap="none" strike="noStrike">
                <a:solidFill>
                  <a:schemeClr val="lt1"/>
                </a:solidFill>
                <a:latin typeface="Quattrocento Sans"/>
                <a:ea typeface="Quattrocento Sans"/>
                <a:cs typeface="Quattrocento Sans"/>
                <a:sym typeface="Quattrocento Sans"/>
              </a:defRPr>
            </a:lvl2pPr>
            <a:lvl3pPr indent="-330200" lvl="2" marL="1371600" marR="0" rtl="0" algn="l">
              <a:lnSpc>
                <a:spcPct val="90000"/>
              </a:lnSpc>
              <a:spcBef>
                <a:spcPts val="400"/>
              </a:spcBef>
              <a:spcAft>
                <a:spcPts val="0"/>
              </a:spcAft>
              <a:buClr>
                <a:schemeClr val="lt1"/>
              </a:buClr>
              <a:buSzPts val="1600"/>
              <a:buFont typeface="Noto Sans Symbols"/>
              <a:buChar char="·"/>
              <a:defRPr b="0" i="0" sz="1800" u="none" cap="none" strike="noStrike">
                <a:solidFill>
                  <a:schemeClr val="lt1"/>
                </a:solidFill>
                <a:latin typeface="Quattrocento Sans"/>
                <a:ea typeface="Quattrocento Sans"/>
                <a:cs typeface="Quattrocento Sans"/>
                <a:sym typeface="Quattrocento Sans"/>
              </a:defRPr>
            </a:lvl3pPr>
            <a:lvl4pPr indent="-323850" lvl="3" marL="18288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4pPr>
            <a:lvl5pPr indent="-323850" lvl="4" marL="22860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Section Title">
    <p:spTree>
      <p:nvGrpSpPr>
        <p:cNvPr id="946" name="Shape 946"/>
        <p:cNvGrpSpPr/>
        <p:nvPr/>
      </p:nvGrpSpPr>
      <p:grpSpPr>
        <a:xfrm>
          <a:off x="0" y="0"/>
          <a:ext cx="0" cy="0"/>
          <a:chOff x="0" y="0"/>
          <a:chExt cx="0" cy="0"/>
        </a:xfrm>
      </p:grpSpPr>
      <p:sp>
        <p:nvSpPr>
          <p:cNvPr id="947" name="Google Shape;947;p188"/>
          <p:cNvSpPr txBox="1"/>
          <p:nvPr>
            <p:ph type="title"/>
          </p:nvPr>
        </p:nvSpPr>
        <p:spPr>
          <a:xfrm>
            <a:off x="201929" y="1563129"/>
            <a:ext cx="8740142" cy="869095"/>
          </a:xfrm>
          <a:prstGeom prst="rect">
            <a:avLst/>
          </a:prstGeom>
          <a:noFill/>
          <a:ln>
            <a:noFill/>
          </a:ln>
        </p:spPr>
        <p:txBody>
          <a:bodyPr anchorCtr="0" anchor="t" bIns="68575" lIns="68575" spcFirstLastPara="1" rIns="68575" wrap="square" tIns="68575"/>
          <a:lstStyle>
            <a:lvl1pPr lvl="0" marR="0" rtl="0" algn="ctr">
              <a:lnSpc>
                <a:spcPct val="90000"/>
              </a:lnSpc>
              <a:spcBef>
                <a:spcPts val="0"/>
              </a:spcBef>
              <a:spcAft>
                <a:spcPts val="0"/>
              </a:spcAft>
              <a:buClr>
                <a:schemeClr val="lt1"/>
              </a:buClr>
              <a:buSzPts val="5300"/>
              <a:buFont typeface="Quattrocento Sans"/>
              <a:buNone/>
              <a:defRPr b="0" i="0" sz="53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48" name="Google Shape;948;p188"/>
          <p:cNvSpPr/>
          <p:nvPr/>
        </p:nvSpPr>
        <p:spPr>
          <a:xfrm>
            <a:off x="3756100" y="2795888"/>
            <a:ext cx="1631798" cy="130216"/>
          </a:xfrm>
          <a:prstGeom prst="rect">
            <a:avLst/>
          </a:prstGeom>
          <a:gradFill>
            <a:gsLst>
              <a:gs pos="0">
                <a:srgbClr val="FFF2EF"/>
              </a:gs>
              <a:gs pos="100000">
                <a:schemeClr val="accent3"/>
              </a:gs>
            </a:gsLst>
            <a:lin ang="0" scaled="0"/>
          </a:gra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500"/>
              <a:buFont typeface="Quattrocento Sans"/>
              <a:buNone/>
            </a:pPr>
            <a:r>
              <a:t/>
            </a:r>
            <a:endParaRPr b="0" i="0" sz="1500" u="none" cap="none" strike="noStrike">
              <a:solidFill>
                <a:srgbClr val="353535"/>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Title Photo 7" showMasterSp="0" type="tx">
  <p:cSld name="TITLE_AND_BODY">
    <p:spTree>
      <p:nvGrpSpPr>
        <p:cNvPr id="949" name="Shape 949"/>
        <p:cNvGrpSpPr/>
        <p:nvPr/>
      </p:nvGrpSpPr>
      <p:grpSpPr>
        <a:xfrm>
          <a:off x="0" y="0"/>
          <a:ext cx="0" cy="0"/>
          <a:chOff x="0" y="0"/>
          <a:chExt cx="0" cy="0"/>
        </a:xfrm>
      </p:grpSpPr>
      <p:pic>
        <p:nvPicPr>
          <p:cNvPr descr="image7.jpeg" id="950" name="Google Shape;950;p18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51" name="Google Shape;951;p189"/>
          <p:cNvSpPr txBox="1"/>
          <p:nvPr>
            <p:ph idx="12" type="sldNum"/>
          </p:nvPr>
        </p:nvSpPr>
        <p:spPr>
          <a:xfrm>
            <a:off x="6351881" y="4666298"/>
            <a:ext cx="201320" cy="201929"/>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404040"/>
              </a:buClr>
              <a:buSzPts val="1400"/>
              <a:buFont typeface="Montserrat"/>
              <a:buNone/>
              <a:defRPr b="0" i="0" sz="1400" u="none" cap="none" strike="noStrike">
                <a:solidFill>
                  <a:srgbClr val="404040"/>
                </a:solidFill>
                <a:latin typeface="Montserrat"/>
                <a:ea typeface="Montserrat"/>
                <a:cs typeface="Montserrat"/>
                <a:sym typeface="Montserrat"/>
              </a:defRPr>
            </a:lvl1pPr>
            <a:lvl2pPr indent="0" lvl="1" marL="0" marR="0" rtl="0" algn="l">
              <a:lnSpc>
                <a:spcPct val="100000"/>
              </a:lnSpc>
              <a:spcBef>
                <a:spcPts val="0"/>
              </a:spcBef>
              <a:spcAft>
                <a:spcPts val="0"/>
              </a:spcAft>
              <a:buClr>
                <a:srgbClr val="404040"/>
              </a:buClr>
              <a:buSzPts val="1400"/>
              <a:buFont typeface="Montserrat"/>
              <a:buNone/>
              <a:defRPr b="0" i="0" sz="1400" u="none" cap="none" strike="noStrike">
                <a:solidFill>
                  <a:srgbClr val="404040"/>
                </a:solidFill>
                <a:latin typeface="Montserrat"/>
                <a:ea typeface="Montserrat"/>
                <a:cs typeface="Montserrat"/>
                <a:sym typeface="Montserrat"/>
              </a:defRPr>
            </a:lvl2pPr>
            <a:lvl3pPr indent="0" lvl="2" marL="0" marR="0" rtl="0" algn="l">
              <a:lnSpc>
                <a:spcPct val="100000"/>
              </a:lnSpc>
              <a:spcBef>
                <a:spcPts val="0"/>
              </a:spcBef>
              <a:spcAft>
                <a:spcPts val="0"/>
              </a:spcAft>
              <a:buClr>
                <a:srgbClr val="404040"/>
              </a:buClr>
              <a:buSzPts val="1400"/>
              <a:buFont typeface="Montserrat"/>
              <a:buNone/>
              <a:defRPr b="0" i="0" sz="1400" u="none" cap="none" strike="noStrike">
                <a:solidFill>
                  <a:srgbClr val="404040"/>
                </a:solidFill>
                <a:latin typeface="Montserrat"/>
                <a:ea typeface="Montserrat"/>
                <a:cs typeface="Montserrat"/>
                <a:sym typeface="Montserrat"/>
              </a:defRPr>
            </a:lvl3pPr>
            <a:lvl4pPr indent="0" lvl="3" marL="0" marR="0" rtl="0" algn="l">
              <a:lnSpc>
                <a:spcPct val="100000"/>
              </a:lnSpc>
              <a:spcBef>
                <a:spcPts val="0"/>
              </a:spcBef>
              <a:spcAft>
                <a:spcPts val="0"/>
              </a:spcAft>
              <a:buClr>
                <a:srgbClr val="404040"/>
              </a:buClr>
              <a:buSzPts val="1400"/>
              <a:buFont typeface="Montserrat"/>
              <a:buNone/>
              <a:defRPr b="0" i="0" sz="1400" u="none" cap="none" strike="noStrike">
                <a:solidFill>
                  <a:srgbClr val="404040"/>
                </a:solidFill>
                <a:latin typeface="Montserrat"/>
                <a:ea typeface="Montserrat"/>
                <a:cs typeface="Montserrat"/>
                <a:sym typeface="Montserrat"/>
              </a:defRPr>
            </a:lvl4pPr>
            <a:lvl5pPr indent="0" lvl="4" marL="0" marR="0" rtl="0" algn="l">
              <a:lnSpc>
                <a:spcPct val="100000"/>
              </a:lnSpc>
              <a:spcBef>
                <a:spcPts val="0"/>
              </a:spcBef>
              <a:spcAft>
                <a:spcPts val="0"/>
              </a:spcAft>
              <a:buClr>
                <a:srgbClr val="404040"/>
              </a:buClr>
              <a:buSzPts val="1400"/>
              <a:buFont typeface="Montserrat"/>
              <a:buNone/>
              <a:defRPr b="0" i="0" sz="1400" u="none" cap="none" strike="noStrike">
                <a:solidFill>
                  <a:srgbClr val="404040"/>
                </a:solidFill>
                <a:latin typeface="Montserrat"/>
                <a:ea typeface="Montserrat"/>
                <a:cs typeface="Montserrat"/>
                <a:sym typeface="Montserrat"/>
              </a:defRPr>
            </a:lvl5pPr>
            <a:lvl6pPr indent="0" lvl="5" marL="0" marR="0" rtl="0" algn="l">
              <a:lnSpc>
                <a:spcPct val="100000"/>
              </a:lnSpc>
              <a:spcBef>
                <a:spcPts val="0"/>
              </a:spcBef>
              <a:spcAft>
                <a:spcPts val="0"/>
              </a:spcAft>
              <a:buClr>
                <a:srgbClr val="404040"/>
              </a:buClr>
              <a:buSzPts val="1400"/>
              <a:buFont typeface="Montserrat"/>
              <a:buNone/>
              <a:defRPr b="0" i="0" sz="1400" u="none" cap="none" strike="noStrike">
                <a:solidFill>
                  <a:srgbClr val="404040"/>
                </a:solidFill>
                <a:latin typeface="Montserrat"/>
                <a:ea typeface="Montserrat"/>
                <a:cs typeface="Montserrat"/>
                <a:sym typeface="Montserrat"/>
              </a:defRPr>
            </a:lvl6pPr>
            <a:lvl7pPr indent="0" lvl="6" marL="0" marR="0" rtl="0" algn="l">
              <a:lnSpc>
                <a:spcPct val="100000"/>
              </a:lnSpc>
              <a:spcBef>
                <a:spcPts val="0"/>
              </a:spcBef>
              <a:spcAft>
                <a:spcPts val="0"/>
              </a:spcAft>
              <a:buClr>
                <a:srgbClr val="404040"/>
              </a:buClr>
              <a:buSzPts val="1400"/>
              <a:buFont typeface="Montserrat"/>
              <a:buNone/>
              <a:defRPr b="0" i="0" sz="1400" u="none" cap="none" strike="noStrike">
                <a:solidFill>
                  <a:srgbClr val="404040"/>
                </a:solidFill>
                <a:latin typeface="Montserrat"/>
                <a:ea typeface="Montserrat"/>
                <a:cs typeface="Montserrat"/>
                <a:sym typeface="Montserrat"/>
              </a:defRPr>
            </a:lvl7pPr>
            <a:lvl8pPr indent="0" lvl="7" marL="0" marR="0" rtl="0" algn="l">
              <a:lnSpc>
                <a:spcPct val="100000"/>
              </a:lnSpc>
              <a:spcBef>
                <a:spcPts val="0"/>
              </a:spcBef>
              <a:spcAft>
                <a:spcPts val="0"/>
              </a:spcAft>
              <a:buClr>
                <a:srgbClr val="404040"/>
              </a:buClr>
              <a:buSzPts val="1400"/>
              <a:buFont typeface="Montserrat"/>
              <a:buNone/>
              <a:defRPr b="0" i="0" sz="1400" u="none" cap="none" strike="noStrike">
                <a:solidFill>
                  <a:srgbClr val="404040"/>
                </a:solidFill>
                <a:latin typeface="Montserrat"/>
                <a:ea typeface="Montserrat"/>
                <a:cs typeface="Montserrat"/>
                <a:sym typeface="Montserrat"/>
              </a:defRPr>
            </a:lvl8pPr>
            <a:lvl9pPr indent="0" lvl="8" marL="0" marR="0" rtl="0" algn="l">
              <a:lnSpc>
                <a:spcPct val="100000"/>
              </a:lnSpc>
              <a:spcBef>
                <a:spcPts val="0"/>
              </a:spcBef>
              <a:spcAft>
                <a:spcPts val="0"/>
              </a:spcAft>
              <a:buClr>
                <a:srgbClr val="404040"/>
              </a:buClr>
              <a:buSzPts val="1400"/>
              <a:buFont typeface="Montserrat"/>
              <a:buNone/>
              <a:defRPr b="0" i="0" sz="1400" u="none" cap="none" strike="noStrike">
                <a:solidFill>
                  <a:srgbClr val="404040"/>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accent1"/>
        </a:solidFill>
      </p:bgPr>
    </p:bg>
    <p:spTree>
      <p:nvGrpSpPr>
        <p:cNvPr id="952" name="Shape 952"/>
        <p:cNvGrpSpPr/>
        <p:nvPr/>
      </p:nvGrpSpPr>
      <p:grpSpPr>
        <a:xfrm>
          <a:off x="0" y="0"/>
          <a:ext cx="0" cy="0"/>
          <a:chOff x="0" y="0"/>
          <a:chExt cx="0" cy="0"/>
        </a:xfrm>
      </p:grpSpPr>
      <p:sp>
        <p:nvSpPr>
          <p:cNvPr id="953" name="Google Shape;953;p190"/>
          <p:cNvSpPr txBox="1"/>
          <p:nvPr>
            <p:ph type="title"/>
          </p:nvPr>
        </p:nvSpPr>
        <p:spPr>
          <a:xfrm>
            <a:off x="201977" y="897557"/>
            <a:ext cx="6723139" cy="1344817"/>
          </a:xfrm>
          <a:prstGeom prst="rect">
            <a:avLst/>
          </a:prstGeom>
          <a:noFill/>
          <a:ln>
            <a:noFill/>
          </a:ln>
        </p:spPr>
        <p:txBody>
          <a:bodyPr anchorCtr="0" anchor="t" bIns="68575" lIns="68575" spcFirstLastPara="1" rIns="68575" wrap="square" tIns="68575"/>
          <a:lstStyle>
            <a:lvl1pPr lvl="0" marR="0" rtl="0" algn="l">
              <a:lnSpc>
                <a:spcPct val="90000"/>
              </a:lnSpc>
              <a:spcBef>
                <a:spcPts val="0"/>
              </a:spcBef>
              <a:spcAft>
                <a:spcPts val="0"/>
              </a:spcAft>
              <a:buClr>
                <a:schemeClr val="lt1"/>
              </a:buClr>
              <a:buSzPts val="4000"/>
              <a:buFont typeface="Quattrocento Sans"/>
              <a:buNone/>
              <a:defRPr b="0" i="0" sz="40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54" name="Google Shape;954;p190"/>
          <p:cNvSpPr txBox="1"/>
          <p:nvPr>
            <p:ph idx="1" type="body"/>
          </p:nvPr>
        </p:nvSpPr>
        <p:spPr>
          <a:xfrm>
            <a:off x="201976" y="2243348"/>
            <a:ext cx="5378503" cy="1344244"/>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0"/>
              </a:spcBef>
              <a:spcAft>
                <a:spcPts val="0"/>
              </a:spcAft>
              <a:buClr>
                <a:schemeClr val="lt1"/>
              </a:buClr>
              <a:buSzPts val="2100"/>
              <a:buFont typeface="Noto Sans Symbols"/>
              <a:buNone/>
              <a:defRPr b="0" i="0" sz="2400" u="none" cap="none" strike="noStrike">
                <a:solidFill>
                  <a:schemeClr val="lt1"/>
                </a:solidFill>
                <a:latin typeface="Quattrocento Sans"/>
                <a:ea typeface="Quattrocento Sans"/>
                <a:cs typeface="Quattrocento Sans"/>
                <a:sym typeface="Quattrocento Sans"/>
              </a:defRPr>
            </a:lvl1pPr>
            <a:lvl2pPr indent="-349250" lvl="1" marL="914400" marR="0" rtl="0" algn="l">
              <a:lnSpc>
                <a:spcPct val="90000"/>
              </a:lnSpc>
              <a:spcBef>
                <a:spcPts val="400"/>
              </a:spcBef>
              <a:spcAft>
                <a:spcPts val="0"/>
              </a:spcAft>
              <a:buClr>
                <a:schemeClr val="lt1"/>
              </a:buClr>
              <a:buSzPts val="1900"/>
              <a:buFont typeface="Noto Sans Symbols"/>
              <a:buChar char="·"/>
              <a:defRPr b="0" i="0" sz="2100" u="none" cap="none" strike="noStrike">
                <a:solidFill>
                  <a:schemeClr val="lt1"/>
                </a:solidFill>
                <a:latin typeface="Quattrocento Sans"/>
                <a:ea typeface="Quattrocento Sans"/>
                <a:cs typeface="Quattrocento Sans"/>
                <a:sym typeface="Quattrocento Sans"/>
              </a:defRPr>
            </a:lvl2pPr>
            <a:lvl3pPr indent="-330200" lvl="2" marL="1371600" marR="0" rtl="0" algn="l">
              <a:lnSpc>
                <a:spcPct val="90000"/>
              </a:lnSpc>
              <a:spcBef>
                <a:spcPts val="400"/>
              </a:spcBef>
              <a:spcAft>
                <a:spcPts val="0"/>
              </a:spcAft>
              <a:buClr>
                <a:schemeClr val="lt1"/>
              </a:buClr>
              <a:buSzPts val="1600"/>
              <a:buFont typeface="Noto Sans Symbols"/>
              <a:buChar char="·"/>
              <a:defRPr b="0" i="0" sz="1800" u="none" cap="none" strike="noStrike">
                <a:solidFill>
                  <a:schemeClr val="lt1"/>
                </a:solidFill>
                <a:latin typeface="Quattrocento Sans"/>
                <a:ea typeface="Quattrocento Sans"/>
                <a:cs typeface="Quattrocento Sans"/>
                <a:sym typeface="Quattrocento Sans"/>
              </a:defRPr>
            </a:lvl3pPr>
            <a:lvl4pPr indent="-323850" lvl="3" marL="18288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4pPr>
            <a:lvl5pPr indent="-323850" lvl="4" marL="22860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sp>
        <p:nvSpPr>
          <p:cNvPr id="955" name="Google Shape;955;p190"/>
          <p:cNvSpPr/>
          <p:nvPr/>
        </p:nvSpPr>
        <p:spPr>
          <a:xfrm>
            <a:off x="0" y="4234871"/>
            <a:ext cx="9143533" cy="908629"/>
          </a:xfrm>
          <a:prstGeom prst="rect">
            <a:avLst/>
          </a:prstGeom>
          <a:solidFill>
            <a:schemeClr val="lt1"/>
          </a:solidFill>
          <a:ln>
            <a:noFill/>
          </a:ln>
        </p:spPr>
        <p:txBody>
          <a:bodyPr anchorCtr="0" anchor="t" bIns="107575" lIns="134450" spcFirstLastPara="1" rIns="134450" wrap="square" tIns="107575">
            <a:noAutofit/>
          </a:bodyPr>
          <a:lstStyle/>
          <a:p>
            <a:pPr indent="0" lvl="0" marL="0" marR="0" rtl="0" algn="ctr">
              <a:lnSpc>
                <a:spcPct val="90000"/>
              </a:lnSpc>
              <a:spcBef>
                <a:spcPts val="0"/>
              </a:spcBef>
              <a:spcAft>
                <a:spcPts val="0"/>
              </a:spcAft>
              <a:buClr>
                <a:srgbClr val="404040"/>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956" name="Google Shape;956;p190"/>
          <p:cNvPicPr preferRelativeResize="0"/>
          <p:nvPr/>
        </p:nvPicPr>
        <p:blipFill rotWithShape="1">
          <a:blip r:embed="rId2">
            <a:alphaModFix/>
          </a:blip>
          <a:srcRect b="0" l="0" r="0" t="0"/>
          <a:stretch/>
        </p:blipFill>
        <p:spPr>
          <a:xfrm>
            <a:off x="339894" y="4565917"/>
            <a:ext cx="1070841" cy="228621"/>
          </a:xfrm>
          <a:prstGeom prst="rect">
            <a:avLst/>
          </a:prstGeom>
          <a:noFill/>
          <a:ln>
            <a:noFill/>
          </a:ln>
        </p:spPr>
      </p:pic>
    </p:spTree>
  </p:cSld>
  <p:clrMapOvr>
    <a:masterClrMapping/>
  </p:clrMapOvr>
  <p:transition spd="med">
    <p:fade/>
  </p:transition>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Bullet text">
  <p:cSld name="Two Column Bullet text">
    <p:spTree>
      <p:nvGrpSpPr>
        <p:cNvPr id="957" name="Shape 957"/>
        <p:cNvGrpSpPr/>
        <p:nvPr/>
      </p:nvGrpSpPr>
      <p:grpSpPr>
        <a:xfrm>
          <a:off x="0" y="0"/>
          <a:ext cx="0" cy="0"/>
          <a:chOff x="0" y="0"/>
          <a:chExt cx="0" cy="0"/>
        </a:xfrm>
      </p:grpSpPr>
      <p:sp>
        <p:nvSpPr>
          <p:cNvPr id="958" name="Google Shape;958;p191"/>
          <p:cNvSpPr txBox="1"/>
          <p:nvPr>
            <p:ph type="title"/>
          </p:nvPr>
        </p:nvSpPr>
        <p:spPr>
          <a:xfrm>
            <a:off x="201930" y="217133"/>
            <a:ext cx="8741880" cy="674749"/>
          </a:xfrm>
          <a:prstGeom prst="rect">
            <a:avLst/>
          </a:prstGeom>
          <a:noFill/>
          <a:ln>
            <a:noFill/>
          </a:ln>
        </p:spPr>
        <p:txBody>
          <a:bodyPr anchorCtr="0" anchor="t" bIns="68575" lIns="68575" spcFirstLastPara="1" rIns="68575" wrap="square" tIns="68575"/>
          <a:lstStyle>
            <a:lvl1pPr lvl="0" marR="0" rtl="0" algn="l">
              <a:lnSpc>
                <a:spcPct val="90000"/>
              </a:lnSpc>
              <a:spcBef>
                <a:spcPts val="0"/>
              </a:spcBef>
              <a:spcAft>
                <a:spcPts val="0"/>
              </a:spcAft>
              <a:buClr>
                <a:schemeClr val="lt1"/>
              </a:buClr>
              <a:buSzPts val="3500"/>
              <a:buFont typeface="Quattrocento Sans"/>
              <a:buNone/>
              <a:defRPr b="0" i="0" sz="35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59" name="Google Shape;959;p191"/>
          <p:cNvSpPr txBox="1"/>
          <p:nvPr>
            <p:ph idx="1" type="body"/>
          </p:nvPr>
        </p:nvSpPr>
        <p:spPr>
          <a:xfrm>
            <a:off x="201931" y="890733"/>
            <a:ext cx="4033911" cy="1586551"/>
          </a:xfrm>
          <a:prstGeom prst="rect">
            <a:avLst/>
          </a:prstGeom>
          <a:noFill/>
          <a:ln>
            <a:noFill/>
          </a:ln>
        </p:spPr>
        <p:txBody>
          <a:bodyPr anchorCtr="0" anchor="t" bIns="68575" lIns="68575" spcFirstLastPara="1" rIns="68575" wrap="square" tIns="68575"/>
          <a:lstStyle>
            <a:lvl1pPr indent="-355600" lvl="0" marL="457200" marR="0" rtl="0" algn="l">
              <a:lnSpc>
                <a:spcPct val="90000"/>
              </a:lnSpc>
              <a:spcBef>
                <a:spcPts val="900"/>
              </a:spcBef>
              <a:spcAft>
                <a:spcPts val="0"/>
              </a:spcAft>
              <a:buClr>
                <a:schemeClr val="lt1"/>
              </a:buClr>
              <a:buSzPts val="2000"/>
              <a:buFont typeface="Noto Sans Symbols"/>
              <a:buChar char="·"/>
              <a:defRPr b="0" i="0" sz="2200" u="none" cap="none" strike="noStrike">
                <a:solidFill>
                  <a:schemeClr val="lt1"/>
                </a:solidFill>
                <a:latin typeface="Quattrocento Sans"/>
                <a:ea typeface="Quattrocento Sans"/>
                <a:cs typeface="Quattrocento Sans"/>
                <a:sym typeface="Quattrocento Sans"/>
              </a:defRPr>
            </a:lvl1pPr>
            <a:lvl2pPr indent="-330200" lvl="1" marL="914400" marR="0" rtl="0" algn="l">
              <a:lnSpc>
                <a:spcPct val="90000"/>
              </a:lnSpc>
              <a:spcBef>
                <a:spcPts val="400"/>
              </a:spcBef>
              <a:spcAft>
                <a:spcPts val="0"/>
              </a:spcAft>
              <a:buClr>
                <a:schemeClr val="lt1"/>
              </a:buClr>
              <a:buSzPts val="1600"/>
              <a:buFont typeface="Noto Sans Symbols"/>
              <a:buChar char="·"/>
              <a:defRPr b="0" i="0" sz="1800" u="none" cap="none" strike="noStrike">
                <a:solidFill>
                  <a:schemeClr val="lt1"/>
                </a:solidFill>
                <a:latin typeface="Quattrocento Sans"/>
                <a:ea typeface="Quattrocento Sans"/>
                <a:cs typeface="Quattrocento Sans"/>
                <a:sym typeface="Quattrocento Sans"/>
              </a:defRPr>
            </a:lvl2pPr>
            <a:lvl3pPr indent="-323850" lvl="2" marL="13716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indent="-323850" lvl="3" marL="18288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4pPr>
            <a:lvl5pPr indent="-323850" lvl="4" marL="22860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sp>
        <p:nvSpPr>
          <p:cNvPr id="960" name="Google Shape;960;p191"/>
          <p:cNvSpPr txBox="1"/>
          <p:nvPr>
            <p:ph idx="2" type="body"/>
          </p:nvPr>
        </p:nvSpPr>
        <p:spPr>
          <a:xfrm>
            <a:off x="4908161" y="890733"/>
            <a:ext cx="4033911" cy="1561655"/>
          </a:xfrm>
          <a:prstGeom prst="rect">
            <a:avLst/>
          </a:prstGeom>
          <a:noFill/>
          <a:ln>
            <a:noFill/>
          </a:ln>
        </p:spPr>
        <p:txBody>
          <a:bodyPr anchorCtr="0" anchor="t" bIns="68575" lIns="68575" spcFirstLastPara="1" rIns="68575" wrap="square" tIns="68575"/>
          <a:lstStyle>
            <a:lvl1pPr indent="-355600" lvl="0" marL="457200" marR="0" rtl="0" algn="l">
              <a:lnSpc>
                <a:spcPct val="90000"/>
              </a:lnSpc>
              <a:spcBef>
                <a:spcPts val="900"/>
              </a:spcBef>
              <a:spcAft>
                <a:spcPts val="0"/>
              </a:spcAft>
              <a:buClr>
                <a:schemeClr val="lt1"/>
              </a:buClr>
              <a:buSzPts val="2000"/>
              <a:buFont typeface="Arial"/>
              <a:buChar char="•"/>
              <a:defRPr b="0" i="0" sz="2200" u="none" cap="none" strike="noStrike">
                <a:solidFill>
                  <a:schemeClr val="lt1"/>
                </a:solidFill>
                <a:latin typeface="Quattrocento Sans"/>
                <a:ea typeface="Quattrocento Sans"/>
                <a:cs typeface="Quattrocento Sans"/>
                <a:sym typeface="Quattrocento Sans"/>
              </a:defRPr>
            </a:lvl1pPr>
            <a:lvl2pPr indent="-330200" lvl="1" marL="914400" marR="0" rtl="0" algn="l">
              <a:lnSpc>
                <a:spcPct val="90000"/>
              </a:lnSpc>
              <a:spcBef>
                <a:spcPts val="400"/>
              </a:spcBef>
              <a:spcAft>
                <a:spcPts val="0"/>
              </a:spcAft>
              <a:buClr>
                <a:schemeClr val="lt1"/>
              </a:buClr>
              <a:buSzPts val="1600"/>
              <a:buFont typeface="Noto Sans Symbols"/>
              <a:buChar char="·"/>
              <a:defRPr b="0" i="0" sz="1800" u="none" cap="none" strike="noStrike">
                <a:solidFill>
                  <a:schemeClr val="lt1"/>
                </a:solidFill>
                <a:latin typeface="Quattrocento Sans"/>
                <a:ea typeface="Quattrocento Sans"/>
                <a:cs typeface="Quattrocento Sans"/>
                <a:sym typeface="Quattrocento Sans"/>
              </a:defRPr>
            </a:lvl2pPr>
            <a:lvl3pPr indent="-323850" lvl="2" marL="13716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indent="-323850" lvl="3" marL="18288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4pPr>
            <a:lvl5pPr indent="-323850" lvl="4" marL="22860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961" name="Shape 961"/>
        <p:cNvGrpSpPr/>
        <p:nvPr/>
      </p:nvGrpSpPr>
      <p:grpSpPr>
        <a:xfrm>
          <a:off x="0" y="0"/>
          <a:ext cx="0" cy="0"/>
          <a:chOff x="0" y="0"/>
          <a:chExt cx="0" cy="0"/>
        </a:xfrm>
      </p:grpSpPr>
      <p:sp>
        <p:nvSpPr>
          <p:cNvPr id="962" name="Google Shape;962;p192"/>
          <p:cNvSpPr txBox="1"/>
          <p:nvPr>
            <p:ph type="title"/>
          </p:nvPr>
        </p:nvSpPr>
        <p:spPr>
          <a:xfrm>
            <a:off x="201930" y="217133"/>
            <a:ext cx="8741880" cy="674749"/>
          </a:xfrm>
          <a:prstGeom prst="rect">
            <a:avLst/>
          </a:prstGeom>
          <a:noFill/>
          <a:ln>
            <a:noFill/>
          </a:ln>
        </p:spPr>
        <p:txBody>
          <a:bodyPr anchorCtr="0" anchor="t" bIns="68575" lIns="68575" spcFirstLastPara="1" rIns="68575" wrap="square" tIns="68575"/>
          <a:lstStyle>
            <a:lvl1pPr lvl="0" marR="0" rtl="0" algn="l">
              <a:lnSpc>
                <a:spcPct val="90000"/>
              </a:lnSpc>
              <a:spcBef>
                <a:spcPts val="0"/>
              </a:spcBef>
              <a:spcAft>
                <a:spcPts val="0"/>
              </a:spcAft>
              <a:buClr>
                <a:schemeClr val="lt1"/>
              </a:buClr>
              <a:buSzPts val="3500"/>
              <a:buFont typeface="Quattrocento Sans"/>
              <a:buNone/>
              <a:defRPr b="0" i="0" sz="35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slide">
  <p:cSld name="Demo slide">
    <p:bg>
      <p:bgPr>
        <a:solidFill>
          <a:schemeClr val="accent1"/>
        </a:solidFill>
      </p:bgPr>
    </p:bg>
    <p:spTree>
      <p:nvGrpSpPr>
        <p:cNvPr id="963" name="Shape 963"/>
        <p:cNvGrpSpPr/>
        <p:nvPr/>
      </p:nvGrpSpPr>
      <p:grpSpPr>
        <a:xfrm>
          <a:off x="0" y="0"/>
          <a:ext cx="0" cy="0"/>
          <a:chOff x="0" y="0"/>
          <a:chExt cx="0" cy="0"/>
        </a:xfrm>
      </p:grpSpPr>
      <p:sp>
        <p:nvSpPr>
          <p:cNvPr id="964" name="Google Shape;964;p193"/>
          <p:cNvSpPr txBox="1"/>
          <p:nvPr>
            <p:ph type="title"/>
          </p:nvPr>
        </p:nvSpPr>
        <p:spPr>
          <a:xfrm>
            <a:off x="201929" y="1563139"/>
            <a:ext cx="7394337" cy="869095"/>
          </a:xfrm>
          <a:prstGeom prst="rect">
            <a:avLst/>
          </a:prstGeom>
          <a:noFill/>
          <a:ln>
            <a:noFill/>
          </a:ln>
        </p:spPr>
        <p:txBody>
          <a:bodyPr anchorCtr="0" anchor="t" bIns="68575" lIns="68575" spcFirstLastPara="1" rIns="68575" wrap="square" tIns="68575"/>
          <a:lstStyle>
            <a:lvl1pPr lvl="0" marR="0" rtl="0" algn="l">
              <a:lnSpc>
                <a:spcPct val="90000"/>
              </a:lnSpc>
              <a:spcBef>
                <a:spcPts val="0"/>
              </a:spcBef>
              <a:spcAft>
                <a:spcPts val="0"/>
              </a:spcAft>
              <a:buClr>
                <a:schemeClr val="lt1"/>
              </a:buClr>
              <a:buSzPts val="5300"/>
              <a:buFont typeface="Quattrocento Sans"/>
              <a:buNone/>
              <a:defRPr b="0" i="0" sz="53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65" name="Google Shape;965;p193"/>
          <p:cNvSpPr txBox="1"/>
          <p:nvPr>
            <p:ph idx="1" type="body"/>
          </p:nvPr>
        </p:nvSpPr>
        <p:spPr>
          <a:xfrm>
            <a:off x="201930" y="2907958"/>
            <a:ext cx="7395505" cy="543185"/>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0"/>
              </a:spcBef>
              <a:spcAft>
                <a:spcPts val="0"/>
              </a:spcAft>
              <a:buClr>
                <a:schemeClr val="lt1"/>
              </a:buClr>
              <a:buSzPts val="2100"/>
              <a:buFont typeface="Noto Sans Symbols"/>
              <a:buNone/>
              <a:defRPr b="0" i="0" sz="2400" u="none" cap="none" strike="noStrike">
                <a:solidFill>
                  <a:schemeClr val="lt1"/>
                </a:solidFill>
                <a:latin typeface="Quattrocento Sans"/>
                <a:ea typeface="Quattrocento Sans"/>
                <a:cs typeface="Quattrocento Sans"/>
                <a:sym typeface="Quattrocento Sans"/>
              </a:defRPr>
            </a:lvl1pPr>
            <a:lvl2pPr indent="-349250" lvl="1" marL="914400" marR="0" rtl="0" algn="l">
              <a:lnSpc>
                <a:spcPct val="90000"/>
              </a:lnSpc>
              <a:spcBef>
                <a:spcPts val="400"/>
              </a:spcBef>
              <a:spcAft>
                <a:spcPts val="0"/>
              </a:spcAft>
              <a:buClr>
                <a:schemeClr val="lt1"/>
              </a:buClr>
              <a:buSzPts val="1900"/>
              <a:buFont typeface="Noto Sans Symbols"/>
              <a:buChar char="·"/>
              <a:defRPr b="0" i="0" sz="2100" u="none" cap="none" strike="noStrike">
                <a:solidFill>
                  <a:schemeClr val="lt1"/>
                </a:solidFill>
                <a:latin typeface="Quattrocento Sans"/>
                <a:ea typeface="Quattrocento Sans"/>
                <a:cs typeface="Quattrocento Sans"/>
                <a:sym typeface="Quattrocento Sans"/>
              </a:defRPr>
            </a:lvl2pPr>
            <a:lvl3pPr indent="-330200" lvl="2" marL="1371600" marR="0" rtl="0" algn="l">
              <a:lnSpc>
                <a:spcPct val="90000"/>
              </a:lnSpc>
              <a:spcBef>
                <a:spcPts val="400"/>
              </a:spcBef>
              <a:spcAft>
                <a:spcPts val="0"/>
              </a:spcAft>
              <a:buClr>
                <a:schemeClr val="lt1"/>
              </a:buClr>
              <a:buSzPts val="1600"/>
              <a:buFont typeface="Noto Sans Symbols"/>
              <a:buChar char="·"/>
              <a:defRPr b="0" i="0" sz="1800" u="none" cap="none" strike="noStrike">
                <a:solidFill>
                  <a:schemeClr val="lt1"/>
                </a:solidFill>
                <a:latin typeface="Quattrocento Sans"/>
                <a:ea typeface="Quattrocento Sans"/>
                <a:cs typeface="Quattrocento Sans"/>
                <a:sym typeface="Quattrocento Sans"/>
              </a:defRPr>
            </a:lvl3pPr>
            <a:lvl4pPr indent="-323850" lvl="3" marL="18288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4pPr>
            <a:lvl5pPr indent="-323850" lvl="4" marL="22860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p:transition spd="slow">
    <p:fade thruBlk="1"/>
  </p:transition>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slide">
  <p:cSld name="Video slide">
    <p:bg>
      <p:bgPr>
        <a:solidFill>
          <a:schemeClr val="accent1"/>
        </a:solidFill>
      </p:bgPr>
    </p:bg>
    <p:spTree>
      <p:nvGrpSpPr>
        <p:cNvPr id="966" name="Shape 966"/>
        <p:cNvGrpSpPr/>
        <p:nvPr/>
      </p:nvGrpSpPr>
      <p:grpSpPr>
        <a:xfrm>
          <a:off x="0" y="0"/>
          <a:ext cx="0" cy="0"/>
          <a:chOff x="0" y="0"/>
          <a:chExt cx="0" cy="0"/>
        </a:xfrm>
      </p:grpSpPr>
      <p:sp>
        <p:nvSpPr>
          <p:cNvPr id="967" name="Google Shape;967;p194"/>
          <p:cNvSpPr txBox="1"/>
          <p:nvPr>
            <p:ph type="title"/>
          </p:nvPr>
        </p:nvSpPr>
        <p:spPr>
          <a:xfrm>
            <a:off x="201930" y="1563139"/>
            <a:ext cx="7394337" cy="869095"/>
          </a:xfrm>
          <a:prstGeom prst="rect">
            <a:avLst/>
          </a:prstGeom>
          <a:noFill/>
          <a:ln>
            <a:noFill/>
          </a:ln>
        </p:spPr>
        <p:txBody>
          <a:bodyPr anchorCtr="0" anchor="t" bIns="68575" lIns="68575" spcFirstLastPara="1" rIns="68575" wrap="square" tIns="68575"/>
          <a:lstStyle>
            <a:lvl1pPr lvl="0" marR="0" rtl="0" algn="l">
              <a:lnSpc>
                <a:spcPct val="90000"/>
              </a:lnSpc>
              <a:spcBef>
                <a:spcPts val="0"/>
              </a:spcBef>
              <a:spcAft>
                <a:spcPts val="0"/>
              </a:spcAft>
              <a:buClr>
                <a:schemeClr val="lt1"/>
              </a:buClr>
              <a:buSzPts val="5300"/>
              <a:buFont typeface="Quattrocento Sans"/>
              <a:buNone/>
              <a:defRPr b="0" i="0" sz="53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transition spd="slow">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ccent Color 1">
  <p:cSld name="Section Title Accent Color 1">
    <p:bg>
      <p:bgPr>
        <a:solidFill>
          <a:srgbClr val="1F2224"/>
        </a:solidFill>
      </p:bgPr>
    </p:bg>
    <p:spTree>
      <p:nvGrpSpPr>
        <p:cNvPr id="968" name="Shape 968"/>
        <p:cNvGrpSpPr/>
        <p:nvPr/>
      </p:nvGrpSpPr>
      <p:grpSpPr>
        <a:xfrm>
          <a:off x="0" y="0"/>
          <a:ext cx="0" cy="0"/>
          <a:chOff x="0" y="0"/>
          <a:chExt cx="0" cy="0"/>
        </a:xfrm>
      </p:grpSpPr>
      <p:sp>
        <p:nvSpPr>
          <p:cNvPr id="969" name="Google Shape;969;p195"/>
          <p:cNvSpPr txBox="1"/>
          <p:nvPr>
            <p:ph type="title"/>
          </p:nvPr>
        </p:nvSpPr>
        <p:spPr>
          <a:xfrm>
            <a:off x="201929" y="1563129"/>
            <a:ext cx="8740142" cy="869095"/>
          </a:xfrm>
          <a:prstGeom prst="rect">
            <a:avLst/>
          </a:prstGeom>
          <a:noFill/>
          <a:ln>
            <a:noFill/>
          </a:ln>
        </p:spPr>
        <p:txBody>
          <a:bodyPr anchorCtr="0" anchor="t" bIns="68575" lIns="68575" spcFirstLastPara="1" rIns="68575" wrap="square" tIns="68575"/>
          <a:lstStyle>
            <a:lvl1pPr lvl="0" marR="0" rtl="0" algn="ctr">
              <a:lnSpc>
                <a:spcPct val="90000"/>
              </a:lnSpc>
              <a:spcBef>
                <a:spcPts val="0"/>
              </a:spcBef>
              <a:spcAft>
                <a:spcPts val="0"/>
              </a:spcAft>
              <a:buClr>
                <a:schemeClr val="lt1"/>
              </a:buClr>
              <a:buSzPts val="5300"/>
              <a:buFont typeface="Quattrocento Sans"/>
              <a:buNone/>
              <a:defRPr b="0" i="0" sz="53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70" name="Google Shape;970;p195"/>
          <p:cNvSpPr/>
          <p:nvPr/>
        </p:nvSpPr>
        <p:spPr>
          <a:xfrm>
            <a:off x="3756100" y="2795888"/>
            <a:ext cx="1631798" cy="130216"/>
          </a:xfrm>
          <a:prstGeom prst="rect">
            <a:avLst/>
          </a:prstGeom>
          <a:gradFill>
            <a:gsLst>
              <a:gs pos="0">
                <a:srgbClr val="FFF2EF"/>
              </a:gs>
              <a:gs pos="100000">
                <a:schemeClr val="accent3"/>
              </a:gs>
            </a:gsLst>
            <a:lin ang="0" scaled="0"/>
          </a:gra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500"/>
              <a:buFont typeface="Quattrocento Sans"/>
              <a:buNone/>
            </a:pPr>
            <a:r>
              <a:t/>
            </a:r>
            <a:endParaRPr b="0" i="0" sz="1500" u="none" cap="none" strike="noStrike">
              <a:solidFill>
                <a:srgbClr val="353535"/>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quare Right Photo Layout">
  <p:cSld name="Square Right Photo Layout">
    <p:spTree>
      <p:nvGrpSpPr>
        <p:cNvPr id="971" name="Shape 971"/>
        <p:cNvGrpSpPr/>
        <p:nvPr/>
      </p:nvGrpSpPr>
      <p:grpSpPr>
        <a:xfrm>
          <a:off x="0" y="0"/>
          <a:ext cx="0" cy="0"/>
          <a:chOff x="0" y="0"/>
          <a:chExt cx="0" cy="0"/>
        </a:xfrm>
      </p:grpSpPr>
      <p:sp>
        <p:nvSpPr>
          <p:cNvPr id="972" name="Google Shape;972;p196"/>
          <p:cNvSpPr txBox="1"/>
          <p:nvPr>
            <p:ph type="title"/>
          </p:nvPr>
        </p:nvSpPr>
        <p:spPr>
          <a:xfrm>
            <a:off x="201930" y="2014986"/>
            <a:ext cx="3596905" cy="1113528"/>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lt1"/>
              </a:buClr>
              <a:buSzPts val="3500"/>
              <a:buFont typeface="Quattrocento Sans"/>
              <a:buNone/>
              <a:defRPr b="0" i="0" sz="35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73" name="Google Shape;973;p196"/>
          <p:cNvSpPr/>
          <p:nvPr>
            <p:ph idx="2" type="pic"/>
          </p:nvPr>
        </p:nvSpPr>
        <p:spPr>
          <a:xfrm>
            <a:off x="4000763" y="0"/>
            <a:ext cx="5143238" cy="5142075"/>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lstStyle>
            <a:lvl1pPr lvl="0" marR="0" rtl="0" algn="ctr">
              <a:lnSpc>
                <a:spcPct val="90000"/>
              </a:lnSpc>
              <a:spcBef>
                <a:spcPts val="200"/>
              </a:spcBef>
              <a:spcAft>
                <a:spcPts val="0"/>
              </a:spcAft>
              <a:buClr>
                <a:srgbClr val="FFFFFF"/>
              </a:buClr>
              <a:buSzPts val="1100"/>
              <a:buFont typeface="Noto Sans Symbols"/>
              <a:buNone/>
              <a:defRPr b="1" i="0" sz="1200"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lt1"/>
              </a:buClr>
              <a:buSzPts val="1900"/>
              <a:buFont typeface="Noto Sans Symbols"/>
              <a:buChar char="·"/>
              <a:defRPr b="0" i="0" sz="2100" u="none" cap="none" strike="noStrike">
                <a:solidFill>
                  <a:schemeClr val="lt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lt1"/>
              </a:buClr>
              <a:buSzPts val="1600"/>
              <a:buFont typeface="Noto Sans Symbols"/>
              <a:buChar char="·"/>
              <a:defRPr b="0" i="0" sz="1800" u="none" cap="none" strike="noStrike">
                <a:solidFill>
                  <a:schemeClr val="lt1"/>
                </a:solidFill>
                <a:latin typeface="Quattrocento Sans"/>
                <a:ea typeface="Quattrocento Sans"/>
                <a:cs typeface="Quattrocento Sans"/>
                <a:sym typeface="Quattrocento Sans"/>
              </a:defRPr>
            </a:lvl3pPr>
            <a:lvl4pPr lvl="3"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4pPr>
            <a:lvl5pPr lvl="4"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5pPr>
            <a:lvl6pPr lvl="5"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6pPr>
            <a:lvl7pPr lvl="6"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7pPr>
            <a:lvl8pPr lvl="7"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lvl="8"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7" name="Shape 97"/>
        <p:cNvGrpSpPr/>
        <p:nvPr/>
      </p:nvGrpSpPr>
      <p:grpSpPr>
        <a:xfrm>
          <a:off x="0" y="0"/>
          <a:ext cx="0" cy="0"/>
          <a:chOff x="0" y="0"/>
          <a:chExt cx="0" cy="0"/>
        </a:xfrm>
      </p:grpSpPr>
      <p:sp>
        <p:nvSpPr>
          <p:cNvPr id="98" name="Google Shape;98;p20"/>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99" name="Google Shape;99;p20"/>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sz="900">
                <a:solidFill>
                  <a:srgbClr val="888888"/>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1" name="Google Shape;101;p2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sz="900">
                <a:solidFill>
                  <a:srgbClr val="888888"/>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2" name="Google Shape;102;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valuation Slide">
  <p:cSld name="Evaluation Slide">
    <p:spTree>
      <p:nvGrpSpPr>
        <p:cNvPr id="974" name="Shape 974"/>
        <p:cNvGrpSpPr/>
        <p:nvPr/>
      </p:nvGrpSpPr>
      <p:grpSpPr>
        <a:xfrm>
          <a:off x="0" y="0"/>
          <a:ext cx="0" cy="0"/>
          <a:chOff x="0" y="0"/>
          <a:chExt cx="0" cy="0"/>
        </a:xfrm>
      </p:grpSpPr>
      <p:sp>
        <p:nvSpPr>
          <p:cNvPr id="975" name="Google Shape;975;p197"/>
          <p:cNvSpPr txBox="1"/>
          <p:nvPr>
            <p:ph type="title"/>
          </p:nvPr>
        </p:nvSpPr>
        <p:spPr>
          <a:xfrm>
            <a:off x="3765226" y="217133"/>
            <a:ext cx="5178583" cy="674749"/>
          </a:xfrm>
          <a:prstGeom prst="rect">
            <a:avLst/>
          </a:prstGeom>
          <a:noFill/>
          <a:ln>
            <a:noFill/>
          </a:ln>
        </p:spPr>
        <p:txBody>
          <a:bodyPr anchorCtr="0" anchor="t" bIns="68575" lIns="68575" spcFirstLastPara="1" rIns="68575" wrap="square" tIns="68575"/>
          <a:lstStyle>
            <a:lvl1pPr lvl="0" marR="0" rtl="0" algn="l">
              <a:lnSpc>
                <a:spcPct val="90000"/>
              </a:lnSpc>
              <a:spcBef>
                <a:spcPts val="0"/>
              </a:spcBef>
              <a:spcAft>
                <a:spcPts val="0"/>
              </a:spcAft>
              <a:buClr>
                <a:schemeClr val="lt1"/>
              </a:buClr>
              <a:buSzPts val="2900"/>
              <a:buFont typeface="Quattrocento Sans"/>
              <a:buNone/>
              <a:defRPr b="0" i="0" sz="29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76" name="Google Shape;976;p197"/>
          <p:cNvSpPr txBox="1"/>
          <p:nvPr>
            <p:ph idx="1" type="body"/>
          </p:nvPr>
        </p:nvSpPr>
        <p:spPr>
          <a:xfrm>
            <a:off x="3765227" y="3580371"/>
            <a:ext cx="5178012" cy="1344828"/>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1300"/>
              </a:spcBef>
              <a:spcAft>
                <a:spcPts val="0"/>
              </a:spcAft>
              <a:buClr>
                <a:schemeClr val="lt1"/>
              </a:buClr>
              <a:buSzPts val="1300"/>
              <a:buFont typeface="Noto Sans Symbols"/>
              <a:buNone/>
              <a:defRPr b="0" i="0" sz="1500" u="none" cap="none" strike="noStrike">
                <a:solidFill>
                  <a:schemeClr val="lt1"/>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lt1"/>
              </a:buClr>
              <a:buSzPts val="1900"/>
              <a:buFont typeface="Noto Sans Symbols"/>
              <a:buNone/>
              <a:defRPr b="0" i="0" sz="2100" u="none" cap="none" strike="noStrike">
                <a:solidFill>
                  <a:schemeClr val="lt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lt1"/>
              </a:buClr>
              <a:buSzPts val="1600"/>
              <a:buFont typeface="Noto Sans Symbols"/>
              <a:buNone/>
              <a:defRPr b="0" i="0" sz="1800" u="none" cap="none" strike="noStrike">
                <a:solidFill>
                  <a:schemeClr val="lt1"/>
                </a:solidFill>
                <a:latin typeface="Quattrocento Sans"/>
                <a:ea typeface="Quattrocento Sans"/>
                <a:cs typeface="Quattrocento Sans"/>
                <a:sym typeface="Quattrocento Sans"/>
              </a:defRPr>
            </a:lvl3pPr>
            <a:lvl4pPr indent="-228600" lvl="3" marL="1828800" marR="0" rtl="0" algn="l">
              <a:lnSpc>
                <a:spcPct val="90000"/>
              </a:lnSpc>
              <a:spcBef>
                <a:spcPts val="300"/>
              </a:spcBef>
              <a:spcAft>
                <a:spcPts val="0"/>
              </a:spcAft>
              <a:buClr>
                <a:schemeClr val="lt1"/>
              </a:buClr>
              <a:buSzPts val="1500"/>
              <a:buFont typeface="Noto Sans Symbols"/>
              <a:buNone/>
              <a:defRPr b="0" i="0" sz="1600" u="none" cap="none" strike="noStrike">
                <a:solidFill>
                  <a:schemeClr val="lt1"/>
                </a:solidFill>
                <a:latin typeface="Quattrocento Sans"/>
                <a:ea typeface="Quattrocento Sans"/>
                <a:cs typeface="Quattrocento Sans"/>
                <a:sym typeface="Quattrocento Sans"/>
              </a:defRPr>
            </a:lvl4pPr>
            <a:lvl5pPr indent="-228600" lvl="4" marL="2286000" marR="0" rtl="0" algn="l">
              <a:lnSpc>
                <a:spcPct val="90000"/>
              </a:lnSpc>
              <a:spcBef>
                <a:spcPts val="300"/>
              </a:spcBef>
              <a:spcAft>
                <a:spcPts val="0"/>
              </a:spcAft>
              <a:buClr>
                <a:schemeClr val="lt1"/>
              </a:buClr>
              <a:buSzPts val="1500"/>
              <a:buFont typeface="Noto Sans Symbols"/>
              <a:buNone/>
              <a:defRPr b="0" i="0" sz="1600" u="none" cap="none" strike="noStrike">
                <a:solidFill>
                  <a:schemeClr val="lt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pic>
        <p:nvPicPr>
          <p:cNvPr descr="Image of Ignite app on a Windows Device." id="977" name="Google Shape;977;p197" title="Ignite event image"/>
          <p:cNvPicPr preferRelativeResize="0"/>
          <p:nvPr/>
        </p:nvPicPr>
        <p:blipFill rotWithShape="1">
          <a:blip r:embed="rId2">
            <a:alphaModFix/>
          </a:blip>
          <a:srcRect b="0" l="17119" r="5881" t="0"/>
          <a:stretch/>
        </p:blipFill>
        <p:spPr>
          <a:xfrm>
            <a:off x="0" y="-1"/>
            <a:ext cx="3621650" cy="5143967"/>
          </a:xfrm>
          <a:prstGeom prst="rect">
            <a:avLst/>
          </a:prstGeom>
          <a:noFill/>
          <a:ln>
            <a:noFill/>
          </a:ln>
        </p:spPr>
      </p:pic>
    </p:spTree>
  </p:cSld>
  <p:clrMapOvr>
    <a:masterClrMapping/>
  </p:clrMapOvr>
  <p:transition spd="med">
    <p:fade/>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978" name="Shape 978"/>
        <p:cNvGrpSpPr/>
        <p:nvPr/>
      </p:nvGrpSpPr>
      <p:grpSpPr>
        <a:xfrm>
          <a:off x="0" y="0"/>
          <a:ext cx="0" cy="0"/>
          <a:chOff x="0" y="0"/>
          <a:chExt cx="0" cy="0"/>
        </a:xfrm>
      </p:grpSpPr>
    </p:spTree>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ccent Color 1">
  <p:cSld name="Blank Accent Color 1">
    <p:bg>
      <p:bgPr>
        <a:solidFill>
          <a:schemeClr val="accent1"/>
        </a:solidFill>
      </p:bgPr>
    </p:bg>
    <p:spTree>
      <p:nvGrpSpPr>
        <p:cNvPr id="979" name="Shape 979"/>
        <p:cNvGrpSpPr/>
        <p:nvPr/>
      </p:nvGrpSpPr>
      <p:grpSpPr>
        <a:xfrm>
          <a:off x="0" y="0"/>
          <a:ext cx="0" cy="0"/>
          <a:chOff x="0" y="0"/>
          <a:chExt cx="0" cy="0"/>
        </a:xfrm>
      </p:grpSpPr>
    </p:spTree>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logo slide">
  <p:cSld name="Closing logo slide">
    <p:bg>
      <p:bgPr>
        <a:solidFill>
          <a:srgbClr val="E6E6E6"/>
        </a:solidFill>
      </p:bgPr>
    </p:bg>
    <p:spTree>
      <p:nvGrpSpPr>
        <p:cNvPr id="980" name="Shape 980"/>
        <p:cNvGrpSpPr/>
        <p:nvPr/>
      </p:nvGrpSpPr>
      <p:grpSpPr>
        <a:xfrm>
          <a:off x="0" y="0"/>
          <a:ext cx="0" cy="0"/>
          <a:chOff x="0" y="0"/>
          <a:chExt cx="0" cy="0"/>
        </a:xfrm>
      </p:grpSpPr>
      <p:sp>
        <p:nvSpPr>
          <p:cNvPr id="981" name="Google Shape;981;p200"/>
          <p:cNvSpPr txBox="1"/>
          <p:nvPr/>
        </p:nvSpPr>
        <p:spPr>
          <a:xfrm>
            <a:off x="201930" y="4574392"/>
            <a:ext cx="3361593" cy="350806"/>
          </a:xfrm>
          <a:prstGeom prst="rect">
            <a:avLst/>
          </a:prstGeom>
          <a:noFill/>
          <a:ln>
            <a:noFill/>
          </a:ln>
        </p:spPr>
        <p:txBody>
          <a:bodyPr anchorCtr="0" anchor="t" bIns="134450" lIns="134450" spcFirstLastPara="1" rIns="134450" wrap="square" tIns="134450">
            <a:noAutofit/>
          </a:bodyPr>
          <a:lstStyle/>
          <a:p>
            <a:pPr indent="0" lvl="0" marL="0" marR="0" rtl="0" algn="l">
              <a:lnSpc>
                <a:spcPct val="100000"/>
              </a:lnSpc>
              <a:spcBef>
                <a:spcPts val="0"/>
              </a:spcBef>
              <a:spcAft>
                <a:spcPts val="0"/>
              </a:spcAft>
              <a:buClr>
                <a:srgbClr val="353535"/>
              </a:buClr>
              <a:buSzPts val="500"/>
              <a:buFont typeface="Quattrocento Sans"/>
              <a:buNone/>
            </a:pPr>
            <a:r>
              <a:rPr b="0" i="0" lang="en" sz="500" u="none" cap="none" strike="noStrike">
                <a:solidFill>
                  <a:srgbClr val="353535"/>
                </a:solidFill>
                <a:latin typeface="Quattrocento Sans"/>
                <a:ea typeface="Quattrocento Sans"/>
                <a:cs typeface="Quattrocento Sans"/>
                <a:sym typeface="Quattrocento Sans"/>
              </a:rPr>
              <a:t>© Copyright Microsoft Corporation. All rights reserved. </a:t>
            </a:r>
            <a:endParaRPr sz="1100"/>
          </a:p>
        </p:txBody>
      </p:sp>
      <p:pic>
        <p:nvPicPr>
          <p:cNvPr id="982" name="Google Shape;982;p200"/>
          <p:cNvPicPr preferRelativeResize="0"/>
          <p:nvPr/>
        </p:nvPicPr>
        <p:blipFill rotWithShape="1">
          <a:blip r:embed="rId2">
            <a:alphaModFix/>
          </a:blip>
          <a:srcRect b="0" l="0" r="0" t="0"/>
          <a:stretch/>
        </p:blipFill>
        <p:spPr>
          <a:xfrm>
            <a:off x="341169" y="352550"/>
            <a:ext cx="1056058" cy="225464"/>
          </a:xfrm>
          <a:prstGeom prst="rect">
            <a:avLst/>
          </a:prstGeom>
          <a:noFill/>
          <a:ln>
            <a:noFill/>
          </a:ln>
        </p:spPr>
      </p:pic>
    </p:spTree>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hoto 7" showMasterSp="0">
  <p:cSld name="Section Title Photo 7">
    <p:bg>
      <p:bgPr>
        <a:solidFill>
          <a:srgbClr val="202224"/>
        </a:solidFill>
      </p:bgPr>
    </p:bg>
    <p:spTree>
      <p:nvGrpSpPr>
        <p:cNvPr id="983" name="Shape 983"/>
        <p:cNvGrpSpPr/>
        <p:nvPr/>
      </p:nvGrpSpPr>
      <p:grpSpPr>
        <a:xfrm>
          <a:off x="0" y="0"/>
          <a:ext cx="0" cy="0"/>
          <a:chOff x="0" y="0"/>
          <a:chExt cx="0" cy="0"/>
        </a:xfrm>
      </p:grpSpPr>
      <p:sp>
        <p:nvSpPr>
          <p:cNvPr id="984" name="Google Shape;984;p201"/>
          <p:cNvSpPr txBox="1"/>
          <p:nvPr>
            <p:ph type="title"/>
          </p:nvPr>
        </p:nvSpPr>
        <p:spPr>
          <a:xfrm>
            <a:off x="201930" y="217133"/>
            <a:ext cx="8741880" cy="674749"/>
          </a:xfrm>
          <a:prstGeom prst="rect">
            <a:avLst/>
          </a:prstGeom>
          <a:noFill/>
          <a:ln>
            <a:noFill/>
          </a:ln>
        </p:spPr>
        <p:txBody>
          <a:bodyPr anchorCtr="0" anchor="t" bIns="68575" lIns="68575" spcFirstLastPara="1" rIns="68575" wrap="square" tIns="68575"/>
          <a:lstStyle>
            <a:lvl1pPr lvl="0" marR="0" rtl="0" algn="l">
              <a:lnSpc>
                <a:spcPct val="90000"/>
              </a:lnSpc>
              <a:spcBef>
                <a:spcPts val="0"/>
              </a:spcBef>
              <a:spcAft>
                <a:spcPts val="0"/>
              </a:spcAft>
              <a:buClr>
                <a:schemeClr val="lt1"/>
              </a:buClr>
              <a:buSzPts val="3500"/>
              <a:buFont typeface="Quattrocento Sans"/>
              <a:buNone/>
              <a:defRPr b="0" i="0" sz="35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efinition">
  <p:cSld name="1_Definition">
    <p:spTree>
      <p:nvGrpSpPr>
        <p:cNvPr id="985" name="Shape 985"/>
        <p:cNvGrpSpPr/>
        <p:nvPr/>
      </p:nvGrpSpPr>
      <p:grpSpPr>
        <a:xfrm>
          <a:off x="0" y="0"/>
          <a:ext cx="0" cy="0"/>
          <a:chOff x="0" y="0"/>
          <a:chExt cx="0" cy="0"/>
        </a:xfrm>
      </p:grpSpPr>
      <p:sp>
        <p:nvSpPr>
          <p:cNvPr id="986" name="Google Shape;986;p202"/>
          <p:cNvSpPr txBox="1"/>
          <p:nvPr>
            <p:ph idx="1" type="body"/>
          </p:nvPr>
        </p:nvSpPr>
        <p:spPr>
          <a:xfrm>
            <a:off x="792334" y="2254995"/>
            <a:ext cx="7552679" cy="1293848"/>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400"/>
              </a:spcBef>
              <a:spcAft>
                <a:spcPts val="0"/>
              </a:spcAft>
              <a:buClr>
                <a:schemeClr val="lt1"/>
              </a:buClr>
              <a:buSzPts val="1900"/>
              <a:buFont typeface="Noto Sans Symbols"/>
              <a:buNone/>
              <a:defRPr b="0" i="0" sz="2100" u="none" cap="none" strike="noStrike">
                <a:solidFill>
                  <a:schemeClr val="lt1"/>
                </a:solidFill>
                <a:latin typeface="Arial"/>
                <a:ea typeface="Arial"/>
                <a:cs typeface="Arial"/>
                <a:sym typeface="Arial"/>
              </a:defRPr>
            </a:lvl1pPr>
            <a:lvl2pPr indent="-349250" lvl="1" marL="914400" marR="0" rtl="0" algn="l">
              <a:lnSpc>
                <a:spcPct val="90000"/>
              </a:lnSpc>
              <a:spcBef>
                <a:spcPts val="400"/>
              </a:spcBef>
              <a:spcAft>
                <a:spcPts val="0"/>
              </a:spcAft>
              <a:buClr>
                <a:schemeClr val="lt1"/>
              </a:buClr>
              <a:buSzPts val="1900"/>
              <a:buFont typeface="Noto Sans Symbols"/>
              <a:buChar char="·"/>
              <a:defRPr b="0" i="0" sz="2100" u="none" cap="none" strike="noStrike">
                <a:solidFill>
                  <a:schemeClr val="lt1"/>
                </a:solidFill>
                <a:latin typeface="Quattrocento Sans"/>
                <a:ea typeface="Quattrocento Sans"/>
                <a:cs typeface="Quattrocento Sans"/>
                <a:sym typeface="Quattrocento Sans"/>
              </a:defRPr>
            </a:lvl2pPr>
            <a:lvl3pPr indent="-330200" lvl="2" marL="1371600" marR="0" rtl="0" algn="l">
              <a:lnSpc>
                <a:spcPct val="90000"/>
              </a:lnSpc>
              <a:spcBef>
                <a:spcPts val="400"/>
              </a:spcBef>
              <a:spcAft>
                <a:spcPts val="0"/>
              </a:spcAft>
              <a:buClr>
                <a:schemeClr val="lt1"/>
              </a:buClr>
              <a:buSzPts val="1600"/>
              <a:buFont typeface="Noto Sans Symbols"/>
              <a:buChar char="·"/>
              <a:defRPr b="0" i="0" sz="1800" u="none" cap="none" strike="noStrike">
                <a:solidFill>
                  <a:schemeClr val="lt1"/>
                </a:solidFill>
                <a:latin typeface="Quattrocento Sans"/>
                <a:ea typeface="Quattrocento Sans"/>
                <a:cs typeface="Quattrocento Sans"/>
                <a:sym typeface="Quattrocento Sans"/>
              </a:defRPr>
            </a:lvl3pPr>
            <a:lvl4pPr indent="-323850" lvl="3" marL="18288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4pPr>
            <a:lvl5pPr indent="-323850" lvl="4" marL="22860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sp>
        <p:nvSpPr>
          <p:cNvPr id="987" name="Google Shape;987;p202"/>
          <p:cNvSpPr txBox="1"/>
          <p:nvPr>
            <p:ph type="title"/>
          </p:nvPr>
        </p:nvSpPr>
        <p:spPr>
          <a:xfrm>
            <a:off x="792334" y="1553904"/>
            <a:ext cx="7552679" cy="625033"/>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accent5"/>
              </a:buClr>
              <a:buSzPts val="3600"/>
              <a:buFont typeface="Quattrocento Sans"/>
              <a:buNone/>
              <a:defRPr b="0" i="0" sz="3600" u="none" cap="none" strike="noStrike">
                <a:solidFill>
                  <a:schemeClr val="accent5"/>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hoto 7" showMasterSp="0" type="tx">
  <p:cSld name="TITLE_AND_BODY">
    <p:spTree>
      <p:nvGrpSpPr>
        <p:cNvPr id="992" name="Shape 992"/>
        <p:cNvGrpSpPr/>
        <p:nvPr/>
      </p:nvGrpSpPr>
      <p:grpSpPr>
        <a:xfrm>
          <a:off x="0" y="0"/>
          <a:ext cx="0" cy="0"/>
          <a:chOff x="0" y="0"/>
          <a:chExt cx="0" cy="0"/>
        </a:xfrm>
      </p:grpSpPr>
      <p:sp>
        <p:nvSpPr>
          <p:cNvPr id="993" name="Google Shape;993;p204"/>
          <p:cNvSpPr txBox="1"/>
          <p:nvPr>
            <p:ph idx="12" type="sldNum"/>
          </p:nvPr>
        </p:nvSpPr>
        <p:spPr>
          <a:xfrm>
            <a:off x="6351881" y="4666298"/>
            <a:ext cx="201320" cy="201929"/>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900" u="none" cap="none" strike="noStrike">
                <a:solidFill>
                  <a:srgbClr val="404040"/>
                </a:solidFill>
                <a:latin typeface="Montserrat"/>
                <a:ea typeface="Montserrat"/>
                <a:cs typeface="Montserrat"/>
                <a:sym typeface="Montserrat"/>
              </a:defRPr>
            </a:lvl1pPr>
            <a:lvl2pPr indent="0" lvl="1" marL="0" marR="0" rtl="0" algn="r">
              <a:lnSpc>
                <a:spcPct val="100000"/>
              </a:lnSpc>
              <a:spcBef>
                <a:spcPts val="0"/>
              </a:spcBef>
              <a:spcAft>
                <a:spcPts val="0"/>
              </a:spcAft>
              <a:buClr>
                <a:srgbClr val="404040"/>
              </a:buClr>
              <a:buSzPts val="900"/>
              <a:buFont typeface="Montserrat"/>
              <a:buNone/>
              <a:defRPr b="0" i="0" sz="900" u="none" cap="none" strike="noStrike">
                <a:solidFill>
                  <a:srgbClr val="404040"/>
                </a:solidFill>
                <a:latin typeface="Montserrat"/>
                <a:ea typeface="Montserrat"/>
                <a:cs typeface="Montserrat"/>
                <a:sym typeface="Montserrat"/>
              </a:defRPr>
            </a:lvl2pPr>
            <a:lvl3pPr indent="0" lvl="2" marL="0" marR="0" rtl="0" algn="r">
              <a:lnSpc>
                <a:spcPct val="100000"/>
              </a:lnSpc>
              <a:spcBef>
                <a:spcPts val="0"/>
              </a:spcBef>
              <a:spcAft>
                <a:spcPts val="0"/>
              </a:spcAft>
              <a:buClr>
                <a:srgbClr val="404040"/>
              </a:buClr>
              <a:buSzPts val="900"/>
              <a:buFont typeface="Montserrat"/>
              <a:buNone/>
              <a:defRPr b="0" i="0" sz="900" u="none" cap="none" strike="noStrike">
                <a:solidFill>
                  <a:srgbClr val="404040"/>
                </a:solidFill>
                <a:latin typeface="Montserrat"/>
                <a:ea typeface="Montserrat"/>
                <a:cs typeface="Montserrat"/>
                <a:sym typeface="Montserrat"/>
              </a:defRPr>
            </a:lvl3pPr>
            <a:lvl4pPr indent="0" lvl="3" marL="0" marR="0" rtl="0" algn="r">
              <a:lnSpc>
                <a:spcPct val="100000"/>
              </a:lnSpc>
              <a:spcBef>
                <a:spcPts val="0"/>
              </a:spcBef>
              <a:spcAft>
                <a:spcPts val="0"/>
              </a:spcAft>
              <a:buClr>
                <a:srgbClr val="404040"/>
              </a:buClr>
              <a:buSzPts val="900"/>
              <a:buFont typeface="Montserrat"/>
              <a:buNone/>
              <a:defRPr b="0" i="0" sz="900" u="none" cap="none" strike="noStrike">
                <a:solidFill>
                  <a:srgbClr val="404040"/>
                </a:solidFill>
                <a:latin typeface="Montserrat"/>
                <a:ea typeface="Montserrat"/>
                <a:cs typeface="Montserrat"/>
                <a:sym typeface="Montserrat"/>
              </a:defRPr>
            </a:lvl4pPr>
            <a:lvl5pPr indent="0" lvl="4" marL="0" marR="0" rtl="0" algn="r">
              <a:lnSpc>
                <a:spcPct val="100000"/>
              </a:lnSpc>
              <a:spcBef>
                <a:spcPts val="0"/>
              </a:spcBef>
              <a:spcAft>
                <a:spcPts val="0"/>
              </a:spcAft>
              <a:buClr>
                <a:srgbClr val="404040"/>
              </a:buClr>
              <a:buSzPts val="900"/>
              <a:buFont typeface="Montserrat"/>
              <a:buNone/>
              <a:defRPr b="0" i="0" sz="900" u="none" cap="none" strike="noStrike">
                <a:solidFill>
                  <a:srgbClr val="404040"/>
                </a:solidFill>
                <a:latin typeface="Montserrat"/>
                <a:ea typeface="Montserrat"/>
                <a:cs typeface="Montserrat"/>
                <a:sym typeface="Montserrat"/>
              </a:defRPr>
            </a:lvl5pPr>
            <a:lvl6pPr indent="0" lvl="5" marL="0" marR="0" rtl="0" algn="r">
              <a:lnSpc>
                <a:spcPct val="100000"/>
              </a:lnSpc>
              <a:spcBef>
                <a:spcPts val="0"/>
              </a:spcBef>
              <a:spcAft>
                <a:spcPts val="0"/>
              </a:spcAft>
              <a:buClr>
                <a:srgbClr val="404040"/>
              </a:buClr>
              <a:buSzPts val="900"/>
              <a:buFont typeface="Montserrat"/>
              <a:buNone/>
              <a:defRPr b="0" i="0" sz="900" u="none" cap="none" strike="noStrike">
                <a:solidFill>
                  <a:srgbClr val="404040"/>
                </a:solidFill>
                <a:latin typeface="Montserrat"/>
                <a:ea typeface="Montserrat"/>
                <a:cs typeface="Montserrat"/>
                <a:sym typeface="Montserrat"/>
              </a:defRPr>
            </a:lvl6pPr>
            <a:lvl7pPr indent="0" lvl="6" marL="0" marR="0" rtl="0" algn="r">
              <a:lnSpc>
                <a:spcPct val="100000"/>
              </a:lnSpc>
              <a:spcBef>
                <a:spcPts val="0"/>
              </a:spcBef>
              <a:spcAft>
                <a:spcPts val="0"/>
              </a:spcAft>
              <a:buClr>
                <a:srgbClr val="404040"/>
              </a:buClr>
              <a:buSzPts val="900"/>
              <a:buFont typeface="Montserrat"/>
              <a:buNone/>
              <a:defRPr b="0" i="0" sz="900" u="none" cap="none" strike="noStrike">
                <a:solidFill>
                  <a:srgbClr val="404040"/>
                </a:solidFill>
                <a:latin typeface="Montserrat"/>
                <a:ea typeface="Montserrat"/>
                <a:cs typeface="Montserrat"/>
                <a:sym typeface="Montserrat"/>
              </a:defRPr>
            </a:lvl7pPr>
            <a:lvl8pPr indent="0" lvl="7" marL="0" marR="0" rtl="0" algn="r">
              <a:lnSpc>
                <a:spcPct val="100000"/>
              </a:lnSpc>
              <a:spcBef>
                <a:spcPts val="0"/>
              </a:spcBef>
              <a:spcAft>
                <a:spcPts val="0"/>
              </a:spcAft>
              <a:buClr>
                <a:srgbClr val="404040"/>
              </a:buClr>
              <a:buSzPts val="900"/>
              <a:buFont typeface="Montserrat"/>
              <a:buNone/>
              <a:defRPr b="0" i="0" sz="900" u="none" cap="none" strike="noStrike">
                <a:solidFill>
                  <a:srgbClr val="404040"/>
                </a:solidFill>
                <a:latin typeface="Montserrat"/>
                <a:ea typeface="Montserrat"/>
                <a:cs typeface="Montserrat"/>
                <a:sym typeface="Montserrat"/>
              </a:defRPr>
            </a:lvl8pPr>
            <a:lvl9pPr indent="0" lvl="8" marL="0" marR="0" rtl="0" algn="r">
              <a:lnSpc>
                <a:spcPct val="100000"/>
              </a:lnSpc>
              <a:spcBef>
                <a:spcPts val="0"/>
              </a:spcBef>
              <a:spcAft>
                <a:spcPts val="0"/>
              </a:spcAft>
              <a:buClr>
                <a:srgbClr val="404040"/>
              </a:buClr>
              <a:buSzPts val="900"/>
              <a:buFont typeface="Montserrat"/>
              <a:buNone/>
              <a:defRPr b="0" i="0" sz="900" u="none" cap="none" strike="noStrike">
                <a:solidFill>
                  <a:srgbClr val="40404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Section Title">
    <p:spTree>
      <p:nvGrpSpPr>
        <p:cNvPr id="994" name="Shape 994"/>
        <p:cNvGrpSpPr/>
        <p:nvPr/>
      </p:nvGrpSpPr>
      <p:grpSpPr>
        <a:xfrm>
          <a:off x="0" y="0"/>
          <a:ext cx="0" cy="0"/>
          <a:chOff x="0" y="0"/>
          <a:chExt cx="0" cy="0"/>
        </a:xfrm>
      </p:grpSpPr>
      <p:sp>
        <p:nvSpPr>
          <p:cNvPr id="995" name="Google Shape;995;p205"/>
          <p:cNvSpPr txBox="1"/>
          <p:nvPr>
            <p:ph type="title"/>
          </p:nvPr>
        </p:nvSpPr>
        <p:spPr>
          <a:xfrm>
            <a:off x="201929" y="1563129"/>
            <a:ext cx="8740142" cy="869095"/>
          </a:xfrm>
          <a:prstGeom prst="rect">
            <a:avLst/>
          </a:prstGeom>
          <a:noFill/>
          <a:ln>
            <a:noFill/>
          </a:ln>
        </p:spPr>
        <p:txBody>
          <a:bodyPr anchorCtr="0" anchor="t" bIns="68575" lIns="68575" spcFirstLastPara="1" rIns="68575" wrap="square" tIns="68575"/>
          <a:lstStyle>
            <a:lvl1pPr lvl="0" marR="0" rtl="0" algn="ctr">
              <a:lnSpc>
                <a:spcPct val="100000"/>
              </a:lnSpc>
              <a:spcBef>
                <a:spcPts val="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9pPr>
          </a:lstStyle>
          <a:p/>
        </p:txBody>
      </p:sp>
      <p:sp>
        <p:nvSpPr>
          <p:cNvPr id="996" name="Google Shape;996;p205"/>
          <p:cNvSpPr/>
          <p:nvPr/>
        </p:nvSpPr>
        <p:spPr>
          <a:xfrm>
            <a:off x="3756100" y="2795888"/>
            <a:ext cx="1631798" cy="130216"/>
          </a:xfrm>
          <a:prstGeom prst="rect">
            <a:avLst/>
          </a:prstGeom>
          <a:gradFill>
            <a:gsLst>
              <a:gs pos="0">
                <a:srgbClr val="FFF5F2"/>
              </a:gs>
              <a:gs pos="100000">
                <a:schemeClr val="accent3"/>
              </a:gs>
            </a:gsLst>
            <a:lin ang="0" scaled="0"/>
          </a:gra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500"/>
              <a:buFont typeface="Calibri"/>
              <a:buNone/>
            </a:pPr>
            <a:r>
              <a:t/>
            </a:r>
            <a:endParaRPr b="0" i="0" sz="1500" u="none" cap="none" strike="noStrike">
              <a:solidFill>
                <a:srgbClr val="353535"/>
              </a:solidFill>
              <a:latin typeface="Calibri"/>
              <a:ea typeface="Calibri"/>
              <a:cs typeface="Calibri"/>
              <a:sym typeface="Calibri"/>
            </a:endParaRPr>
          </a:p>
        </p:txBody>
      </p:sp>
    </p:spTree>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efinition">
  <p:cSld name="1_Definition">
    <p:spTree>
      <p:nvGrpSpPr>
        <p:cNvPr id="997" name="Shape 997"/>
        <p:cNvGrpSpPr/>
        <p:nvPr/>
      </p:nvGrpSpPr>
      <p:grpSpPr>
        <a:xfrm>
          <a:off x="0" y="0"/>
          <a:ext cx="0" cy="0"/>
          <a:chOff x="0" y="0"/>
          <a:chExt cx="0" cy="0"/>
        </a:xfrm>
      </p:grpSpPr>
      <p:sp>
        <p:nvSpPr>
          <p:cNvPr id="998" name="Google Shape;998;p206"/>
          <p:cNvSpPr txBox="1"/>
          <p:nvPr>
            <p:ph idx="1" type="body"/>
          </p:nvPr>
        </p:nvSpPr>
        <p:spPr>
          <a:xfrm>
            <a:off x="792333" y="2254995"/>
            <a:ext cx="7552679" cy="1293848"/>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0"/>
              </a:spcBef>
              <a:spcAft>
                <a:spcPts val="0"/>
              </a:spcAft>
              <a:buClr>
                <a:srgbClr val="585858"/>
              </a:buClr>
              <a:buSzPts val="2100"/>
              <a:buFont typeface="Arial"/>
              <a:buNone/>
              <a:defRPr b="0" i="0" sz="21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5pPr>
            <a:lvl6pPr indent="-349250" lvl="5" marL="2743200" marR="0" rtl="0" algn="ctr">
              <a:lnSpc>
                <a:spcPct val="100000"/>
              </a:lnSpc>
              <a:spcBef>
                <a:spcPts val="0"/>
              </a:spcBef>
              <a:spcAft>
                <a:spcPts val="0"/>
              </a:spcAft>
              <a:buClr>
                <a:srgbClr val="585858"/>
              </a:buClr>
              <a:buSzPts val="1900"/>
              <a:buFont typeface="Arial"/>
              <a:buChar char="•"/>
              <a:defRPr b="0" i="0" sz="2700" u="none" cap="none" strike="noStrike">
                <a:solidFill>
                  <a:srgbClr val="585858"/>
                </a:solidFill>
                <a:latin typeface="Arial"/>
                <a:ea typeface="Arial"/>
                <a:cs typeface="Arial"/>
                <a:sym typeface="Arial"/>
              </a:defRPr>
            </a:lvl6pPr>
            <a:lvl7pPr indent="-400050" lvl="6" marL="32004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7pPr>
            <a:lvl8pPr indent="-400050" lvl="7" marL="36576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8pPr>
            <a:lvl9pPr indent="-400050" lvl="8" marL="41148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9pPr>
          </a:lstStyle>
          <a:p/>
        </p:txBody>
      </p:sp>
      <p:sp>
        <p:nvSpPr>
          <p:cNvPr id="999" name="Google Shape;999;p206"/>
          <p:cNvSpPr txBox="1"/>
          <p:nvPr>
            <p:ph type="title"/>
          </p:nvPr>
        </p:nvSpPr>
        <p:spPr>
          <a:xfrm>
            <a:off x="792333" y="1553903"/>
            <a:ext cx="7552679" cy="625033"/>
          </a:xfrm>
          <a:prstGeom prst="rect">
            <a:avLst/>
          </a:prstGeom>
          <a:noFill/>
          <a:ln>
            <a:noFill/>
          </a:ln>
        </p:spPr>
        <p:txBody>
          <a:bodyPr anchorCtr="0" anchor="b" bIns="68575" lIns="68575" spcFirstLastPara="1" rIns="68575" wrap="square" tIns="68575"/>
          <a:lstStyle>
            <a:lvl1pPr lvl="0" marR="0" rtl="0" algn="l">
              <a:lnSpc>
                <a:spcPct val="100000"/>
              </a:lnSpc>
              <a:spcBef>
                <a:spcPts val="0"/>
              </a:spcBef>
              <a:spcAft>
                <a:spcPts val="0"/>
              </a:spcAft>
              <a:buClr>
                <a:schemeClr val="accent5"/>
              </a:buClr>
              <a:buSzPts val="3600"/>
              <a:buFont typeface="Helvetica Neue"/>
              <a:buNone/>
              <a:defRPr b="0" i="0" sz="3600" u="none" cap="none" strike="noStrike">
                <a:solidFill>
                  <a:schemeClr val="accent5"/>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000" name="Shape 1000"/>
        <p:cNvGrpSpPr/>
        <p:nvPr/>
      </p:nvGrpSpPr>
      <p:grpSpPr>
        <a:xfrm>
          <a:off x="0" y="0"/>
          <a:ext cx="0" cy="0"/>
          <a:chOff x="0" y="0"/>
          <a:chExt cx="0" cy="0"/>
        </a:xfrm>
      </p:grpSpPr>
      <p:sp>
        <p:nvSpPr>
          <p:cNvPr id="1001" name="Google Shape;1001;p207"/>
          <p:cNvSpPr txBox="1"/>
          <p:nvPr>
            <p:ph type="title"/>
          </p:nvPr>
        </p:nvSpPr>
        <p:spPr>
          <a:xfrm>
            <a:off x="311707" y="744572"/>
            <a:ext cx="8520602" cy="2052602"/>
          </a:xfrm>
          <a:prstGeom prst="rect">
            <a:avLst/>
          </a:prstGeom>
          <a:noFill/>
          <a:ln>
            <a:noFill/>
          </a:ln>
        </p:spPr>
        <p:txBody>
          <a:bodyPr anchorCtr="0" anchor="b" bIns="68575" lIns="68575" spcFirstLastPara="1" rIns="68575" wrap="square" tIns="68575"/>
          <a:lstStyle>
            <a:lvl1pPr lvl="0"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9pPr>
          </a:lstStyle>
          <a:p/>
        </p:txBody>
      </p:sp>
      <p:sp>
        <p:nvSpPr>
          <p:cNvPr id="1002" name="Google Shape;1002;p207"/>
          <p:cNvSpPr txBox="1"/>
          <p:nvPr>
            <p:ph idx="1" type="body"/>
          </p:nvPr>
        </p:nvSpPr>
        <p:spPr>
          <a:xfrm>
            <a:off x="311698" y="2834124"/>
            <a:ext cx="8520601" cy="792602"/>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5pPr>
            <a:lvl6pPr indent="-349250" lvl="5" marL="2743200" marR="0" rtl="0" algn="ctr">
              <a:lnSpc>
                <a:spcPct val="100000"/>
              </a:lnSpc>
              <a:spcBef>
                <a:spcPts val="0"/>
              </a:spcBef>
              <a:spcAft>
                <a:spcPts val="0"/>
              </a:spcAft>
              <a:buClr>
                <a:srgbClr val="585858"/>
              </a:buClr>
              <a:buSzPts val="1900"/>
              <a:buFont typeface="Arial"/>
              <a:buChar char="•"/>
              <a:defRPr b="0" i="0" sz="2700" u="none" cap="none" strike="noStrike">
                <a:solidFill>
                  <a:srgbClr val="585858"/>
                </a:solidFill>
                <a:latin typeface="Arial"/>
                <a:ea typeface="Arial"/>
                <a:cs typeface="Arial"/>
                <a:sym typeface="Arial"/>
              </a:defRPr>
            </a:lvl6pPr>
            <a:lvl7pPr indent="-400050" lvl="6" marL="32004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7pPr>
            <a:lvl8pPr indent="-400050" lvl="7" marL="36576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8pPr>
            <a:lvl9pPr indent="-400050" lvl="8" marL="41148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9pPr>
          </a:lstStyle>
          <a:p/>
        </p:txBody>
      </p:sp>
      <p:sp>
        <p:nvSpPr>
          <p:cNvPr id="1003" name="Google Shape;1003;p207"/>
          <p:cNvSpPr txBox="1"/>
          <p:nvPr>
            <p:ph idx="12" type="sldNum"/>
          </p:nvPr>
        </p:nvSpPr>
        <p:spPr>
          <a:xfrm>
            <a:off x="8701784" y="4703762"/>
            <a:ext cx="319460" cy="31240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457200" y="205978"/>
            <a:ext cx="8229600" cy="857400"/>
          </a:xfrm>
          <a:prstGeom prst="rect">
            <a:avLst/>
          </a:prstGeom>
        </p:spPr>
        <p:txBody>
          <a:bodyPr anchorCtr="0" anchor="ctr" bIns="91425" lIns="91425" spcFirstLastPara="1" rIns="91425" wrap="square" tIns="91425"/>
          <a:lstStyle>
            <a:lvl1pPr lvl="0" rtl="0">
              <a:spcBef>
                <a:spcPts val="0"/>
              </a:spcBef>
              <a:spcAft>
                <a:spcPts val="0"/>
              </a:spcAft>
              <a:buClr>
                <a:srgbClr val="000000"/>
              </a:buClr>
              <a:buSzPts val="3000"/>
              <a:buNone/>
              <a:defRPr sz="3000">
                <a:solidFill>
                  <a:srgbClr val="000000"/>
                </a:solidFill>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sp>
        <p:nvSpPr>
          <p:cNvPr id="17" name="Google Shape;17;p3"/>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393700" lvl="0" marL="457200" rtl="0">
              <a:spcBef>
                <a:spcPts val="600"/>
              </a:spcBef>
              <a:spcAft>
                <a:spcPts val="0"/>
              </a:spcAft>
              <a:buSzPts val="2600"/>
              <a:buChar char="●"/>
              <a:defRPr sz="26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8" name="Google Shape;18;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p:cSld name="Code Top">
    <p:spTree>
      <p:nvGrpSpPr>
        <p:cNvPr id="103" name="Shape 103"/>
        <p:cNvGrpSpPr/>
        <p:nvPr/>
      </p:nvGrpSpPr>
      <p:grpSpPr>
        <a:xfrm>
          <a:off x="0" y="0"/>
          <a:ext cx="0" cy="0"/>
          <a:chOff x="0" y="0"/>
          <a:chExt cx="0" cy="0"/>
        </a:xfrm>
      </p:grpSpPr>
      <p:sp>
        <p:nvSpPr>
          <p:cNvPr id="104" name="Google Shape;104;p21"/>
          <p:cNvSpPr txBox="1"/>
          <p:nvPr>
            <p:ph idx="1" type="body"/>
          </p:nvPr>
        </p:nvSpPr>
        <p:spPr>
          <a:xfrm>
            <a:off x="0" y="0"/>
            <a:ext cx="9144000" cy="2838600"/>
          </a:xfrm>
          <a:prstGeom prst="rect">
            <a:avLst/>
          </a:prstGeom>
          <a:solidFill>
            <a:schemeClr val="dk2"/>
          </a:solidFill>
          <a:ln>
            <a:noFill/>
          </a:ln>
        </p:spPr>
        <p:txBody>
          <a:bodyPr anchorCtr="0" anchor="b" bIns="68575" lIns="68575" spcFirstLastPara="1" rIns="68575" wrap="square" tIns="68575"/>
          <a:lstStyle>
            <a:lvl1pPr indent="-228600" lvl="0" marL="457200" marR="0" rtl="0" algn="l">
              <a:lnSpc>
                <a:spcPct val="90000"/>
              </a:lnSpc>
              <a:spcBef>
                <a:spcPts val="0"/>
              </a:spcBef>
              <a:spcAft>
                <a:spcPts val="0"/>
              </a:spcAft>
              <a:buClr>
                <a:schemeClr val="lt1"/>
              </a:buClr>
              <a:buSzPts val="1100"/>
              <a:buFont typeface="Consola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0"/>
              </a:spcBef>
              <a:spcAft>
                <a:spcPts val="0"/>
              </a:spcAft>
              <a:buClr>
                <a:srgbClr val="424244"/>
              </a:buClr>
              <a:buSzPts val="1100"/>
              <a:buFont typeface="Consola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0"/>
              </a:spcBef>
              <a:spcAft>
                <a:spcPts val="0"/>
              </a:spcAft>
              <a:buClr>
                <a:srgbClr val="424244"/>
              </a:buClr>
              <a:buSzPts val="1100"/>
              <a:buFont typeface="Consola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21"/>
          <p:cNvSpPr txBox="1"/>
          <p:nvPr>
            <p:ph idx="2" type="body"/>
          </p:nvPr>
        </p:nvSpPr>
        <p:spPr>
          <a:xfrm>
            <a:off x="450851" y="3665219"/>
            <a:ext cx="8175900" cy="9954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chemeClr val="accent1"/>
              </a:buClr>
              <a:buSzPts val="1100"/>
              <a:buFont typeface="PT San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800"/>
              </a:spcBef>
              <a:spcAft>
                <a:spcPts val="0"/>
              </a:spcAft>
              <a:buClr>
                <a:srgbClr val="808084"/>
              </a:buClr>
              <a:buSzPts val="1100"/>
              <a:buFont typeface="PT San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rgbClr val="808084"/>
              </a:buClr>
              <a:buSzPts val="1100"/>
              <a:buFont typeface="PT San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6" name="Google Shape;106;p21"/>
          <p:cNvSpPr txBox="1"/>
          <p:nvPr>
            <p:ph type="title"/>
          </p:nvPr>
        </p:nvSpPr>
        <p:spPr>
          <a:xfrm>
            <a:off x="450849" y="2876550"/>
            <a:ext cx="8175900" cy="7380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s" showMasterSp="0">
  <p:cSld name="Title | Bullets">
    <p:spTree>
      <p:nvGrpSpPr>
        <p:cNvPr id="1004" name="Shape 1004"/>
        <p:cNvGrpSpPr/>
        <p:nvPr/>
      </p:nvGrpSpPr>
      <p:grpSpPr>
        <a:xfrm>
          <a:off x="0" y="0"/>
          <a:ext cx="0" cy="0"/>
          <a:chOff x="0" y="0"/>
          <a:chExt cx="0" cy="0"/>
        </a:xfrm>
      </p:grpSpPr>
      <p:sp>
        <p:nvSpPr>
          <p:cNvPr id="1005" name="Google Shape;1005;p208"/>
          <p:cNvSpPr txBox="1"/>
          <p:nvPr/>
        </p:nvSpPr>
        <p:spPr>
          <a:xfrm>
            <a:off x="-1097281" y="-1"/>
            <a:ext cx="1097282" cy="895350"/>
          </a:xfrm>
          <a:prstGeom prst="rect">
            <a:avLst/>
          </a:prstGeom>
          <a:noFill/>
          <a:ln>
            <a:noFill/>
          </a:ln>
        </p:spPr>
        <p:txBody>
          <a:bodyPr anchorCtr="0" anchor="t" bIns="34275" lIns="34275" spcFirstLastPara="1" rIns="34275" wrap="square" tIns="34275">
            <a:noAutofit/>
          </a:bodyPr>
          <a:lstStyle/>
          <a:p>
            <a:pPr indent="0" lvl="0" marL="0" marR="0" rtl="0" algn="r">
              <a:lnSpc>
                <a:spcPct val="214285"/>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This slide is </a:t>
            </a:r>
            <a:r>
              <a:rPr b="0"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Arial"/>
                <a:ea typeface="Arial"/>
                <a:cs typeface="Arial"/>
                <a:sym typeface="Arial"/>
              </a:rPr>
              <a:t> </a:t>
            </a:r>
            <a:r>
              <a:rPr b="0" i="0" lang="en" sz="1100" u="none" cap="none" strike="noStrike">
                <a:solidFill>
                  <a:srgbClr val="FFFFFF"/>
                </a:solidFill>
                <a:latin typeface="Arial"/>
                <a:ea typeface="Arial"/>
                <a:cs typeface="Arial"/>
                <a:sym typeface="Arial"/>
              </a:rPr>
              <a:t>with </a:t>
            </a:r>
            <a:r>
              <a:rPr b="0" i="0" lang="en" sz="1100" u="none" cap="none" strike="noStrike">
                <a:solidFill>
                  <a:schemeClr val="accent1"/>
                </a:solidFill>
                <a:latin typeface="Montserrat Medium"/>
                <a:ea typeface="Montserrat Medium"/>
                <a:cs typeface="Montserrat Medium"/>
                <a:sym typeface="Montserrat Medium"/>
              </a:rPr>
              <a:t>animations</a:t>
            </a:r>
            <a:endParaRPr sz="1100"/>
          </a:p>
        </p:txBody>
      </p:sp>
      <p:sp>
        <p:nvSpPr>
          <p:cNvPr id="1006" name="Google Shape;1006;p208"/>
          <p:cNvSpPr txBox="1"/>
          <p:nvPr>
            <p:ph idx="1" type="body"/>
          </p:nvPr>
        </p:nvSpPr>
        <p:spPr>
          <a:xfrm>
            <a:off x="388464" y="2113047"/>
            <a:ext cx="2630837" cy="906782"/>
          </a:xfrm>
          <a:prstGeom prst="rect">
            <a:avLst/>
          </a:prstGeom>
          <a:noFill/>
          <a:ln>
            <a:noFill/>
          </a:ln>
        </p:spPr>
        <p:txBody>
          <a:bodyPr anchorCtr="0" anchor="ctr" bIns="68575" lIns="68575" spcFirstLastPara="1" rIns="68575" wrap="square" tIns="68575"/>
          <a:lstStyle>
            <a:lvl1pPr indent="-228600" lvl="0" marL="457200" marR="0" rtl="0" algn="r">
              <a:lnSpc>
                <a:spcPct val="100000"/>
              </a:lnSpc>
              <a:spcBef>
                <a:spcPts val="0"/>
              </a:spcBef>
              <a:spcAft>
                <a:spcPts val="0"/>
              </a:spcAft>
              <a:buClr>
                <a:srgbClr val="404040"/>
              </a:buClr>
              <a:buSzPts val="2700"/>
              <a:buFont typeface="Montserrat ExtraLight"/>
              <a:buNone/>
              <a:defRPr b="0" i="0" sz="2700" u="none" cap="none" strike="noStrike">
                <a:solidFill>
                  <a:srgbClr val="404040"/>
                </a:solidFill>
                <a:latin typeface="Montserrat ExtraLight"/>
                <a:ea typeface="Montserrat ExtraLight"/>
                <a:cs typeface="Montserrat ExtraLight"/>
                <a:sym typeface="Montserrat ExtraLight"/>
              </a:defRPr>
            </a:lvl1pPr>
            <a:lvl2pPr indent="-400050" lvl="1" marL="914400" marR="0" rtl="0" algn="r">
              <a:lnSpc>
                <a:spcPct val="100000"/>
              </a:lnSpc>
              <a:spcBef>
                <a:spcPts val="0"/>
              </a:spcBef>
              <a:spcAft>
                <a:spcPts val="0"/>
              </a:spcAft>
              <a:buClr>
                <a:srgbClr val="404040"/>
              </a:buClr>
              <a:buSzPts val="2700"/>
              <a:buFont typeface="Montserrat ExtraLight"/>
              <a:buChar char="-"/>
              <a:defRPr b="0" i="0" sz="2700" u="none" cap="none" strike="noStrike">
                <a:solidFill>
                  <a:srgbClr val="404040"/>
                </a:solidFill>
                <a:latin typeface="Montserrat ExtraLight"/>
                <a:ea typeface="Montserrat ExtraLight"/>
                <a:cs typeface="Montserrat ExtraLight"/>
                <a:sym typeface="Montserrat ExtraLight"/>
              </a:defRPr>
            </a:lvl2pPr>
            <a:lvl3pPr indent="-400050" lvl="2" marL="1371600" marR="0" rtl="0" algn="r">
              <a:lnSpc>
                <a:spcPct val="100000"/>
              </a:lnSpc>
              <a:spcBef>
                <a:spcPts val="0"/>
              </a:spcBef>
              <a:spcAft>
                <a:spcPts val="0"/>
              </a:spcAft>
              <a:buClr>
                <a:srgbClr val="404040"/>
              </a:buClr>
              <a:buSzPts val="2700"/>
              <a:buFont typeface="Montserrat ExtraLight"/>
              <a:buChar char="•"/>
              <a:defRPr b="0" i="0" sz="2700" u="none" cap="none" strike="noStrike">
                <a:solidFill>
                  <a:srgbClr val="404040"/>
                </a:solidFill>
                <a:latin typeface="Montserrat ExtraLight"/>
                <a:ea typeface="Montserrat ExtraLight"/>
                <a:cs typeface="Montserrat ExtraLight"/>
                <a:sym typeface="Montserrat ExtraLight"/>
              </a:defRPr>
            </a:lvl3pPr>
            <a:lvl4pPr indent="-400050" lvl="3" marL="1828800" marR="0" rtl="0" algn="r">
              <a:lnSpc>
                <a:spcPct val="100000"/>
              </a:lnSpc>
              <a:spcBef>
                <a:spcPts val="0"/>
              </a:spcBef>
              <a:spcAft>
                <a:spcPts val="0"/>
              </a:spcAft>
              <a:buClr>
                <a:srgbClr val="404040"/>
              </a:buClr>
              <a:buSzPts val="2700"/>
              <a:buFont typeface="Montserrat ExtraLight"/>
              <a:buChar char="▪"/>
              <a:defRPr b="0" i="0" sz="2700" u="none" cap="none" strike="noStrike">
                <a:solidFill>
                  <a:srgbClr val="404040"/>
                </a:solidFill>
                <a:latin typeface="Montserrat ExtraLight"/>
                <a:ea typeface="Montserrat ExtraLight"/>
                <a:cs typeface="Montserrat ExtraLight"/>
                <a:sym typeface="Montserrat ExtraLight"/>
              </a:defRPr>
            </a:lvl4pPr>
            <a:lvl5pPr indent="-400050" lvl="4" marL="2286000" marR="0" rtl="0" algn="r">
              <a:lnSpc>
                <a:spcPct val="100000"/>
              </a:lnSpc>
              <a:spcBef>
                <a:spcPts val="0"/>
              </a:spcBef>
              <a:spcAft>
                <a:spcPts val="0"/>
              </a:spcAft>
              <a:buClr>
                <a:srgbClr val="404040"/>
              </a:buClr>
              <a:buSzPts val="2700"/>
              <a:buFont typeface="Montserrat ExtraLight"/>
              <a:buChar char="-"/>
              <a:defRPr b="0" i="0" sz="2700" u="none" cap="none" strike="noStrike">
                <a:solidFill>
                  <a:srgbClr val="404040"/>
                </a:solidFill>
                <a:latin typeface="Montserrat ExtraLight"/>
                <a:ea typeface="Montserrat ExtraLight"/>
                <a:cs typeface="Montserrat ExtraLight"/>
                <a:sym typeface="Montserrat ExtraLight"/>
              </a:defRPr>
            </a:lvl5pPr>
            <a:lvl6pPr indent="-349250" lvl="5" marL="2743200" marR="0" rtl="0" algn="ctr">
              <a:lnSpc>
                <a:spcPct val="100000"/>
              </a:lnSpc>
              <a:spcBef>
                <a:spcPts val="0"/>
              </a:spcBef>
              <a:spcAft>
                <a:spcPts val="0"/>
              </a:spcAft>
              <a:buClr>
                <a:srgbClr val="585858"/>
              </a:buClr>
              <a:buSzPts val="1900"/>
              <a:buFont typeface="Arial"/>
              <a:buChar char="•"/>
              <a:defRPr b="0" i="0" sz="2700" u="none" cap="none" strike="noStrike">
                <a:solidFill>
                  <a:srgbClr val="585858"/>
                </a:solidFill>
                <a:latin typeface="Arial"/>
                <a:ea typeface="Arial"/>
                <a:cs typeface="Arial"/>
                <a:sym typeface="Arial"/>
              </a:defRPr>
            </a:lvl6pPr>
            <a:lvl7pPr indent="-400050" lvl="6" marL="32004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7pPr>
            <a:lvl8pPr indent="-400050" lvl="7" marL="36576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8pPr>
            <a:lvl9pPr indent="-400050" lvl="8" marL="41148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9pPr>
          </a:lstStyle>
          <a:p/>
        </p:txBody>
      </p:sp>
      <p:sp>
        <p:nvSpPr>
          <p:cNvPr id="1007" name="Google Shape;1007;p208"/>
          <p:cNvSpPr txBox="1"/>
          <p:nvPr>
            <p:ph idx="2" type="body"/>
          </p:nvPr>
        </p:nvSpPr>
        <p:spPr>
          <a:xfrm>
            <a:off x="3857749" y="2399347"/>
            <a:ext cx="4733606" cy="344806"/>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5pPr>
            <a:lvl6pPr indent="-349250" lvl="5" marL="2743200" marR="0" rtl="0" algn="ctr">
              <a:lnSpc>
                <a:spcPct val="100000"/>
              </a:lnSpc>
              <a:spcBef>
                <a:spcPts val="0"/>
              </a:spcBef>
              <a:spcAft>
                <a:spcPts val="0"/>
              </a:spcAft>
              <a:buClr>
                <a:srgbClr val="585858"/>
              </a:buClr>
              <a:buSzPts val="1900"/>
              <a:buFont typeface="Arial"/>
              <a:buChar char="•"/>
              <a:defRPr b="0" i="0" sz="2700" u="none" cap="none" strike="noStrike">
                <a:solidFill>
                  <a:srgbClr val="585858"/>
                </a:solidFill>
                <a:latin typeface="Arial"/>
                <a:ea typeface="Arial"/>
                <a:cs typeface="Arial"/>
                <a:sym typeface="Arial"/>
              </a:defRPr>
            </a:lvl6pPr>
            <a:lvl7pPr indent="-400050" lvl="6" marL="32004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7pPr>
            <a:lvl8pPr indent="-400050" lvl="7" marL="36576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8pPr>
            <a:lvl9pPr indent="-400050" lvl="8" marL="41148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9pPr>
          </a:lstStyle>
          <a:p/>
        </p:txBody>
      </p:sp>
      <p:sp>
        <p:nvSpPr>
          <p:cNvPr id="1008" name="Google Shape;1008;p208"/>
          <p:cNvSpPr txBox="1"/>
          <p:nvPr>
            <p:ph idx="12" type="sldNum"/>
          </p:nvPr>
        </p:nvSpPr>
        <p:spPr>
          <a:xfrm>
            <a:off x="8481252" y="4677728"/>
            <a:ext cx="205549" cy="179069"/>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Medium"/>
              <a:buNone/>
              <a:defRPr b="0" i="0" sz="900" u="none" cap="none" strike="noStrike">
                <a:solidFill>
                  <a:srgbClr val="404040"/>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404040"/>
              </a:buClr>
              <a:buSzPts val="900"/>
              <a:buFont typeface="Montserrat Medium"/>
              <a:buNone/>
              <a:defRPr b="0" i="0" sz="900" u="none" cap="none" strike="noStrike">
                <a:solidFill>
                  <a:srgbClr val="404040"/>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404040"/>
              </a:buClr>
              <a:buSzPts val="900"/>
              <a:buFont typeface="Montserrat Medium"/>
              <a:buNone/>
              <a:defRPr b="0" i="0" sz="900" u="none" cap="none" strike="noStrike">
                <a:solidFill>
                  <a:srgbClr val="404040"/>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404040"/>
              </a:buClr>
              <a:buSzPts val="900"/>
              <a:buFont typeface="Montserrat Medium"/>
              <a:buNone/>
              <a:defRPr b="0" i="0" sz="900" u="none" cap="none" strike="noStrike">
                <a:solidFill>
                  <a:srgbClr val="404040"/>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404040"/>
              </a:buClr>
              <a:buSzPts val="900"/>
              <a:buFont typeface="Montserrat Medium"/>
              <a:buNone/>
              <a:defRPr b="0" i="0" sz="900" u="none" cap="none" strike="noStrike">
                <a:solidFill>
                  <a:srgbClr val="404040"/>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404040"/>
              </a:buClr>
              <a:buSzPts val="900"/>
              <a:buFont typeface="Montserrat Medium"/>
              <a:buNone/>
              <a:defRPr b="0" i="0" sz="900" u="none" cap="none" strike="noStrike">
                <a:solidFill>
                  <a:srgbClr val="404040"/>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404040"/>
              </a:buClr>
              <a:buSzPts val="900"/>
              <a:buFont typeface="Montserrat Medium"/>
              <a:buNone/>
              <a:defRPr b="0" i="0" sz="900" u="none" cap="none" strike="noStrike">
                <a:solidFill>
                  <a:srgbClr val="404040"/>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404040"/>
              </a:buClr>
              <a:buSzPts val="900"/>
              <a:buFont typeface="Montserrat Medium"/>
              <a:buNone/>
              <a:defRPr b="0" i="0" sz="900" u="none" cap="none" strike="noStrike">
                <a:solidFill>
                  <a:srgbClr val="404040"/>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404040"/>
              </a:buClr>
              <a:buSzPts val="900"/>
              <a:buFont typeface="Montserrat Medium"/>
              <a:buNone/>
              <a:defRPr b="0" i="0" sz="900" u="none" cap="none" strike="noStrike">
                <a:solidFill>
                  <a:srgbClr val="404040"/>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
        <p:nvSpPr>
          <p:cNvPr id="1009" name="Google Shape;1009;p208"/>
          <p:cNvSpPr/>
          <p:nvPr/>
        </p:nvSpPr>
        <p:spPr>
          <a:xfrm rot="-5400000">
            <a:off x="1088857" y="2507932"/>
            <a:ext cx="4663440" cy="34290"/>
          </a:xfrm>
          <a:prstGeom prst="rect">
            <a:avLst/>
          </a:prstGeom>
          <a:gradFill>
            <a:gsLst>
              <a:gs pos="0">
                <a:srgbClr val="0070C0"/>
              </a:gs>
              <a:gs pos="100000">
                <a:srgbClr val="FF0000"/>
              </a:gs>
            </a:gsLst>
            <a:lin ang="0" scaled="0"/>
          </a:gra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04040"/>
              </a:buClr>
              <a:buSzPts val="1400"/>
              <a:buFont typeface="Montserrat"/>
              <a:buNone/>
            </a:pPr>
            <a:r>
              <a:t/>
            </a:r>
            <a:endParaRPr b="0" i="0" sz="1400" u="none" cap="none" strike="noStrike">
              <a:solidFill>
                <a:srgbClr val="404040"/>
              </a:solidFill>
              <a:latin typeface="Calibri"/>
              <a:ea typeface="Calibri"/>
              <a:cs typeface="Calibri"/>
              <a:sym typeface="Calibri"/>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1014" name="Shape 1014"/>
        <p:cNvGrpSpPr/>
        <p:nvPr/>
      </p:nvGrpSpPr>
      <p:grpSpPr>
        <a:xfrm>
          <a:off x="0" y="0"/>
          <a:ext cx="0" cy="0"/>
          <a:chOff x="0" y="0"/>
          <a:chExt cx="0" cy="0"/>
        </a:xfrm>
      </p:grpSpPr>
      <p:sp>
        <p:nvSpPr>
          <p:cNvPr id="1015" name="Google Shape;1015;p2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16" name="Shape 1016"/>
        <p:cNvGrpSpPr/>
        <p:nvPr/>
      </p:nvGrpSpPr>
      <p:grpSpPr>
        <a:xfrm>
          <a:off x="0" y="0"/>
          <a:ext cx="0" cy="0"/>
          <a:chOff x="0" y="0"/>
          <a:chExt cx="0" cy="0"/>
        </a:xfrm>
      </p:grpSpPr>
      <p:sp>
        <p:nvSpPr>
          <p:cNvPr id="1017" name="Google Shape;1017;p2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Clr>
                <a:srgbClr val="000000"/>
              </a:buClr>
              <a:buSzPts val="3000"/>
              <a:buNone/>
              <a:defRPr sz="3000">
                <a:solidFill>
                  <a:srgbClr val="000000"/>
                </a:solidFill>
              </a:defRPr>
            </a:lvl1pPr>
            <a:lvl2pPr lvl="1" algn="l">
              <a:lnSpc>
                <a:spcPct val="100000"/>
              </a:lnSpc>
              <a:spcBef>
                <a:spcPts val="0"/>
              </a:spcBef>
              <a:spcAft>
                <a:spcPts val="0"/>
              </a:spcAft>
              <a:buClr>
                <a:srgbClr val="000000"/>
              </a:buClr>
              <a:buSzPts val="3000"/>
              <a:buNone/>
              <a:defRPr sz="3000">
                <a:solidFill>
                  <a:srgbClr val="000000"/>
                </a:solidFill>
              </a:defRPr>
            </a:lvl2pPr>
            <a:lvl3pPr lvl="2" algn="l">
              <a:lnSpc>
                <a:spcPct val="100000"/>
              </a:lnSpc>
              <a:spcBef>
                <a:spcPts val="0"/>
              </a:spcBef>
              <a:spcAft>
                <a:spcPts val="0"/>
              </a:spcAft>
              <a:buClr>
                <a:srgbClr val="000000"/>
              </a:buClr>
              <a:buSzPts val="3000"/>
              <a:buNone/>
              <a:defRPr sz="3000">
                <a:solidFill>
                  <a:srgbClr val="000000"/>
                </a:solidFill>
              </a:defRPr>
            </a:lvl3pPr>
            <a:lvl4pPr lvl="3" algn="l">
              <a:lnSpc>
                <a:spcPct val="100000"/>
              </a:lnSpc>
              <a:spcBef>
                <a:spcPts val="0"/>
              </a:spcBef>
              <a:spcAft>
                <a:spcPts val="0"/>
              </a:spcAft>
              <a:buClr>
                <a:srgbClr val="000000"/>
              </a:buClr>
              <a:buSzPts val="3000"/>
              <a:buNone/>
              <a:defRPr sz="3000">
                <a:solidFill>
                  <a:srgbClr val="000000"/>
                </a:solidFill>
              </a:defRPr>
            </a:lvl4pPr>
            <a:lvl5pPr lvl="4" algn="l">
              <a:lnSpc>
                <a:spcPct val="100000"/>
              </a:lnSpc>
              <a:spcBef>
                <a:spcPts val="0"/>
              </a:spcBef>
              <a:spcAft>
                <a:spcPts val="0"/>
              </a:spcAft>
              <a:buClr>
                <a:srgbClr val="000000"/>
              </a:buClr>
              <a:buSzPts val="3000"/>
              <a:buNone/>
              <a:defRPr sz="3000">
                <a:solidFill>
                  <a:srgbClr val="000000"/>
                </a:solidFill>
              </a:defRPr>
            </a:lvl5pPr>
            <a:lvl6pPr lvl="5" algn="l">
              <a:lnSpc>
                <a:spcPct val="100000"/>
              </a:lnSpc>
              <a:spcBef>
                <a:spcPts val="0"/>
              </a:spcBef>
              <a:spcAft>
                <a:spcPts val="0"/>
              </a:spcAft>
              <a:buClr>
                <a:srgbClr val="000000"/>
              </a:buClr>
              <a:buSzPts val="3000"/>
              <a:buNone/>
              <a:defRPr sz="3000">
                <a:solidFill>
                  <a:srgbClr val="000000"/>
                </a:solidFill>
              </a:defRPr>
            </a:lvl6pPr>
            <a:lvl7pPr lvl="6" algn="l">
              <a:lnSpc>
                <a:spcPct val="100000"/>
              </a:lnSpc>
              <a:spcBef>
                <a:spcPts val="0"/>
              </a:spcBef>
              <a:spcAft>
                <a:spcPts val="0"/>
              </a:spcAft>
              <a:buClr>
                <a:srgbClr val="000000"/>
              </a:buClr>
              <a:buSzPts val="3000"/>
              <a:buNone/>
              <a:defRPr sz="3000">
                <a:solidFill>
                  <a:srgbClr val="000000"/>
                </a:solidFill>
              </a:defRPr>
            </a:lvl7pPr>
            <a:lvl8pPr lvl="7" algn="l">
              <a:lnSpc>
                <a:spcPct val="100000"/>
              </a:lnSpc>
              <a:spcBef>
                <a:spcPts val="0"/>
              </a:spcBef>
              <a:spcAft>
                <a:spcPts val="0"/>
              </a:spcAft>
              <a:buClr>
                <a:srgbClr val="000000"/>
              </a:buClr>
              <a:buSzPts val="3000"/>
              <a:buNone/>
              <a:defRPr sz="3000">
                <a:solidFill>
                  <a:srgbClr val="000000"/>
                </a:solidFill>
              </a:defRPr>
            </a:lvl8pPr>
            <a:lvl9pPr lvl="8" algn="l">
              <a:lnSpc>
                <a:spcPct val="100000"/>
              </a:lnSpc>
              <a:spcBef>
                <a:spcPts val="0"/>
              </a:spcBef>
              <a:spcAft>
                <a:spcPts val="0"/>
              </a:spcAft>
              <a:buClr>
                <a:srgbClr val="000000"/>
              </a:buClr>
              <a:buSzPts val="3000"/>
              <a:buNone/>
              <a:defRPr sz="3000">
                <a:solidFill>
                  <a:srgbClr val="000000"/>
                </a:solidFill>
              </a:defRPr>
            </a:lvl9pPr>
          </a:lstStyle>
          <a:p/>
        </p:txBody>
      </p:sp>
      <p:sp>
        <p:nvSpPr>
          <p:cNvPr id="1018" name="Google Shape;1018;p21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393700" lvl="0" marL="457200" algn="l">
              <a:lnSpc>
                <a:spcPct val="100000"/>
              </a:lnSpc>
              <a:spcBef>
                <a:spcPts val="600"/>
              </a:spcBef>
              <a:spcAft>
                <a:spcPts val="0"/>
              </a:spcAft>
              <a:buSzPts val="2600"/>
              <a:buChar char="●"/>
              <a:defRPr sz="26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19" name="Google Shape;1019;p2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1020" name="Shape 1020"/>
        <p:cNvGrpSpPr/>
        <p:nvPr/>
      </p:nvGrpSpPr>
      <p:grpSpPr>
        <a:xfrm>
          <a:off x="0" y="0"/>
          <a:ext cx="0" cy="0"/>
          <a:chOff x="0" y="0"/>
          <a:chExt cx="0" cy="0"/>
        </a:xfrm>
      </p:grpSpPr>
      <p:sp>
        <p:nvSpPr>
          <p:cNvPr id="1021" name="Google Shape;1021;p212"/>
          <p:cNvSpPr txBox="1"/>
          <p:nvPr>
            <p:ph idx="1" type="body"/>
          </p:nvPr>
        </p:nvSpPr>
        <p:spPr>
          <a:xfrm>
            <a:off x="792333" y="2254995"/>
            <a:ext cx="7552800" cy="12939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1400"/>
              </a:spcBef>
              <a:spcAft>
                <a:spcPts val="0"/>
              </a:spcAft>
              <a:buClr>
                <a:schemeClr val="dk1"/>
              </a:buClr>
              <a:buSzPts val="1400"/>
              <a:buFont typeface="PT Sans"/>
              <a:buNone/>
              <a:defRPr b="0" i="0" sz="2100" u="none" cap="none" strike="noStrike">
                <a:solidFill>
                  <a:schemeClr val="dk1"/>
                </a:solidFill>
                <a:latin typeface="Arial"/>
                <a:ea typeface="Arial"/>
                <a:cs typeface="Arial"/>
                <a:sym typeface="Arial"/>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022" name="Google Shape;1022;p212"/>
          <p:cNvSpPr txBox="1"/>
          <p:nvPr>
            <p:ph type="title"/>
          </p:nvPr>
        </p:nvSpPr>
        <p:spPr>
          <a:xfrm>
            <a:off x="792333" y="1553903"/>
            <a:ext cx="7552800" cy="624900"/>
          </a:xfrm>
          <a:prstGeom prst="rect">
            <a:avLst/>
          </a:prstGeom>
          <a:noFill/>
          <a:ln>
            <a:noFill/>
          </a:ln>
        </p:spPr>
        <p:txBody>
          <a:bodyPr anchorCtr="0" anchor="b" bIns="91425" lIns="91425" spcFirstLastPara="1" rIns="91425" wrap="square" tIns="91425"/>
          <a:lstStyle>
            <a:lvl1pPr lvl="0" marR="0" algn="l">
              <a:lnSpc>
                <a:spcPct val="85000"/>
              </a:lnSpc>
              <a:spcBef>
                <a:spcPts val="0"/>
              </a:spcBef>
              <a:spcAft>
                <a:spcPts val="0"/>
              </a:spcAft>
              <a:buClr>
                <a:schemeClr val="accent5"/>
              </a:buClr>
              <a:buSzPts val="1100"/>
              <a:buFont typeface="Arial"/>
              <a:buNone/>
              <a:defRPr b="0" i="0" sz="3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3" name="Shape 1023"/>
        <p:cNvGrpSpPr/>
        <p:nvPr/>
      </p:nvGrpSpPr>
      <p:grpSpPr>
        <a:xfrm>
          <a:off x="0" y="0"/>
          <a:ext cx="0" cy="0"/>
          <a:chOff x="0" y="0"/>
          <a:chExt cx="0" cy="0"/>
        </a:xfrm>
      </p:grpSpPr>
      <p:sp>
        <p:nvSpPr>
          <p:cNvPr id="1024" name="Google Shape;1024;p213"/>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5" name="Google Shape;1025;p213"/>
          <p:cNvCxnSpPr/>
          <p:nvPr/>
        </p:nvCxnSpPr>
        <p:spPr>
          <a:xfrm>
            <a:off x="0" y="1127875"/>
            <a:ext cx="9144000" cy="0"/>
          </a:xfrm>
          <a:prstGeom prst="straightConnector1">
            <a:avLst/>
          </a:prstGeom>
          <a:noFill/>
          <a:ln cap="flat" cmpd="sng" w="57150">
            <a:solidFill>
              <a:srgbClr val="000000">
                <a:alpha val="14509"/>
              </a:srgbClr>
            </a:solidFill>
            <a:prstDash val="solid"/>
            <a:round/>
            <a:headEnd len="sm" w="sm" type="none"/>
            <a:tailEnd len="sm" w="sm" type="none"/>
          </a:ln>
        </p:spPr>
      </p:cxnSp>
      <p:sp>
        <p:nvSpPr>
          <p:cNvPr id="1026" name="Google Shape;1026;p2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27" name="Google Shape;1027;p213"/>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28" name="Google Shape;1028;p213"/>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029" name="Google Shape;1029;p21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30" name="Shape 1030"/>
        <p:cNvGrpSpPr/>
        <p:nvPr/>
      </p:nvGrpSpPr>
      <p:grpSpPr>
        <a:xfrm>
          <a:off x="0" y="0"/>
          <a:ext cx="0" cy="0"/>
          <a:chOff x="0" y="0"/>
          <a:chExt cx="0" cy="0"/>
        </a:xfrm>
      </p:grpSpPr>
      <p:sp>
        <p:nvSpPr>
          <p:cNvPr id="1031" name="Google Shape;1031;p214"/>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2" name="Google Shape;1032;p214"/>
          <p:cNvCxnSpPr/>
          <p:nvPr/>
        </p:nvCxnSpPr>
        <p:spPr>
          <a:xfrm>
            <a:off x="0" y="1127875"/>
            <a:ext cx="9144000" cy="0"/>
          </a:xfrm>
          <a:prstGeom prst="straightConnector1">
            <a:avLst/>
          </a:prstGeom>
          <a:noFill/>
          <a:ln cap="flat" cmpd="sng" w="57150">
            <a:solidFill>
              <a:srgbClr val="000000">
                <a:alpha val="14509"/>
              </a:srgbClr>
            </a:solidFill>
            <a:prstDash val="solid"/>
            <a:round/>
            <a:headEnd len="sm" w="sm" type="none"/>
            <a:tailEnd len="sm" w="sm" type="none"/>
          </a:ln>
        </p:spPr>
      </p:cxnSp>
      <p:sp>
        <p:nvSpPr>
          <p:cNvPr id="1033" name="Google Shape;1033;p21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34" name="Google Shape;1034;p21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h Slide">
  <p:cSld name="TITLE_ONLY_2">
    <p:bg>
      <p:bgPr>
        <a:solidFill>
          <a:srgbClr val="000000"/>
        </a:solidFill>
      </p:bgPr>
    </p:bg>
    <p:spTree>
      <p:nvGrpSpPr>
        <p:cNvPr id="1035" name="Shape 1035"/>
        <p:cNvGrpSpPr/>
        <p:nvPr/>
      </p:nvGrpSpPr>
      <p:grpSpPr>
        <a:xfrm>
          <a:off x="0" y="0"/>
          <a:ext cx="0" cy="0"/>
          <a:chOff x="0" y="0"/>
          <a:chExt cx="0" cy="0"/>
        </a:xfrm>
      </p:grpSpPr>
      <p:sp>
        <p:nvSpPr>
          <p:cNvPr id="1036" name="Google Shape;1036;p215"/>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7" name="Google Shape;1037;p215"/>
          <p:cNvCxnSpPr/>
          <p:nvPr/>
        </p:nvCxnSpPr>
        <p:spPr>
          <a:xfrm>
            <a:off x="0" y="1127875"/>
            <a:ext cx="9144000" cy="0"/>
          </a:xfrm>
          <a:prstGeom prst="straightConnector1">
            <a:avLst/>
          </a:prstGeom>
          <a:noFill/>
          <a:ln cap="flat" cmpd="sng" w="57150">
            <a:solidFill>
              <a:srgbClr val="000000">
                <a:alpha val="14509"/>
              </a:srgbClr>
            </a:solidFill>
            <a:prstDash val="solid"/>
            <a:round/>
            <a:headEnd len="sm" w="sm" type="none"/>
            <a:tailEnd len="sm" w="sm" type="none"/>
          </a:ln>
        </p:spPr>
      </p:cxnSp>
      <p:sp>
        <p:nvSpPr>
          <p:cNvPr id="1038" name="Google Shape;1038;p21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39" name="Google Shape;1039;p21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0" name="Google Shape;1040;p215"/>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15"/>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Details about commands go here</a:t>
            </a:r>
            <a:endParaRPr b="0" i="0" sz="1800" u="none" cap="none" strike="noStrike">
              <a:solidFill>
                <a:srgbClr val="666666"/>
              </a:solidFill>
              <a:latin typeface="Arial"/>
              <a:ea typeface="Arial"/>
              <a:cs typeface="Arial"/>
              <a:sym typeface="Arial"/>
            </a:endParaRPr>
          </a:p>
        </p:txBody>
      </p:sp>
      <p:sp>
        <p:nvSpPr>
          <p:cNvPr id="1042" name="Google Shape;1042;p215"/>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480"/>
              </a:spcBef>
              <a:spcAft>
                <a:spcPts val="0"/>
              </a:spcAft>
              <a:buClr>
                <a:schemeClr val="dk1"/>
              </a:buClr>
              <a:buSzPts val="1100"/>
              <a:buFont typeface="Arial"/>
              <a:buNone/>
            </a:pPr>
            <a:r>
              <a:rPr b="0" i="0" lang="en" sz="2400" u="none" cap="none" strike="noStrike">
                <a:solidFill>
                  <a:schemeClr val="lt1"/>
                </a:solidFill>
                <a:latin typeface="Consolas"/>
                <a:ea typeface="Consolas"/>
                <a:cs typeface="Consolas"/>
                <a:sym typeface="Consolas"/>
              </a:rPr>
              <a:t>brew tap aspnet/dnx</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480"/>
              </a:spcBef>
              <a:spcAft>
                <a:spcPts val="0"/>
              </a:spcAft>
              <a:buClr>
                <a:schemeClr val="dk1"/>
              </a:buClr>
              <a:buSzPts val="11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TITLE_ONLY_1">
    <p:spTree>
      <p:nvGrpSpPr>
        <p:cNvPr id="1043" name="Shape 1043"/>
        <p:cNvGrpSpPr/>
        <p:nvPr/>
      </p:nvGrpSpPr>
      <p:grpSpPr>
        <a:xfrm>
          <a:off x="0" y="0"/>
          <a:ext cx="0" cy="0"/>
          <a:chOff x="0" y="0"/>
          <a:chExt cx="0" cy="0"/>
        </a:xfrm>
      </p:grpSpPr>
      <p:sp>
        <p:nvSpPr>
          <p:cNvPr id="1044" name="Google Shape;1044;p216"/>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5" name="Google Shape;1045;p216"/>
          <p:cNvCxnSpPr/>
          <p:nvPr/>
        </p:nvCxnSpPr>
        <p:spPr>
          <a:xfrm>
            <a:off x="0" y="1127875"/>
            <a:ext cx="9144000" cy="0"/>
          </a:xfrm>
          <a:prstGeom prst="straightConnector1">
            <a:avLst/>
          </a:prstGeom>
          <a:noFill/>
          <a:ln cap="flat" cmpd="sng" w="57150">
            <a:solidFill>
              <a:srgbClr val="000000">
                <a:alpha val="14509"/>
              </a:srgbClr>
            </a:solidFill>
            <a:prstDash val="solid"/>
            <a:round/>
            <a:headEnd len="sm" w="sm" type="none"/>
            <a:tailEnd len="sm" w="sm" type="none"/>
          </a:ln>
        </p:spPr>
      </p:cxnSp>
      <p:sp>
        <p:nvSpPr>
          <p:cNvPr id="1046" name="Google Shape;1046;p2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47" name="Google Shape;1047;p21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8" name="Google Shape;1048;p216"/>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9" name="Google Shape;1049;p216"/>
          <p:cNvCxnSpPr/>
          <p:nvPr/>
        </p:nvCxnSpPr>
        <p:spPr>
          <a:xfrm>
            <a:off x="0" y="3711950"/>
            <a:ext cx="9147900" cy="0"/>
          </a:xfrm>
          <a:prstGeom prst="straightConnector1">
            <a:avLst/>
          </a:prstGeom>
          <a:noFill/>
          <a:ln cap="flat" cmpd="sng" w="19050">
            <a:solidFill>
              <a:srgbClr val="666666"/>
            </a:solidFill>
            <a:prstDash val="solid"/>
            <a:round/>
            <a:headEnd len="sm" w="sm" type="none"/>
            <a:tailEnd len="sm" w="sm" type="none"/>
          </a:ln>
        </p:spPr>
      </p:cxnSp>
      <p:sp>
        <p:nvSpPr>
          <p:cNvPr id="1050" name="Google Shape;1050;p216"/>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1051" name="Google Shape;1051;p216"/>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52" name="Shape 1052"/>
        <p:cNvGrpSpPr/>
        <p:nvPr/>
      </p:nvGrpSpPr>
      <p:grpSpPr>
        <a:xfrm>
          <a:off x="0" y="0"/>
          <a:ext cx="0" cy="0"/>
          <a:chOff x="0" y="0"/>
          <a:chExt cx="0" cy="0"/>
        </a:xfrm>
      </p:grpSpPr>
      <p:sp>
        <p:nvSpPr>
          <p:cNvPr id="1053" name="Google Shape;1053;p21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lstStyle>
            <a:lvl1pPr indent="-228600" lvl="0" marL="457200" algn="l">
              <a:lnSpc>
                <a:spcPct val="100000"/>
              </a:lnSpc>
              <a:spcBef>
                <a:spcPts val="0"/>
              </a:spcBef>
              <a:spcAft>
                <a:spcPts val="0"/>
              </a:spcAft>
              <a:buClr>
                <a:schemeClr val="dk2"/>
              </a:buClr>
              <a:buSzPts val="1800"/>
              <a:buNone/>
              <a:defRPr sz="1800">
                <a:solidFill>
                  <a:schemeClr val="dk2"/>
                </a:solidFill>
              </a:defRPr>
            </a:lvl1pPr>
          </a:lstStyle>
          <a:p/>
        </p:txBody>
      </p:sp>
      <p:sp>
        <p:nvSpPr>
          <p:cNvPr id="1054" name="Google Shape;1054;p217"/>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55" name="Google Shape;1055;p217"/>
          <p:cNvCxnSpPr/>
          <p:nvPr/>
        </p:nvCxnSpPr>
        <p:spPr>
          <a:xfrm>
            <a:off x="0" y="4384371"/>
            <a:ext cx="9144000" cy="0"/>
          </a:xfrm>
          <a:prstGeom prst="straightConnector1">
            <a:avLst/>
          </a:prstGeom>
          <a:noFill/>
          <a:ln cap="flat" cmpd="sng" w="57150">
            <a:solidFill>
              <a:srgbClr val="000000">
                <a:alpha val="14509"/>
              </a:srgbClr>
            </a:solidFill>
            <a:prstDash val="solid"/>
            <a:round/>
            <a:headEnd len="sm" w="sm" type="none"/>
            <a:tailEnd len="sm" w="sm" type="none"/>
          </a:ln>
        </p:spPr>
      </p:cxnSp>
      <p:sp>
        <p:nvSpPr>
          <p:cNvPr id="1056" name="Google Shape;1056;p21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1057" name="Shape 1057"/>
        <p:cNvGrpSpPr/>
        <p:nvPr/>
      </p:nvGrpSpPr>
      <p:grpSpPr>
        <a:xfrm>
          <a:off x="0" y="0"/>
          <a:ext cx="0" cy="0"/>
          <a:chOff x="0" y="0"/>
          <a:chExt cx="0" cy="0"/>
        </a:xfrm>
      </p:grpSpPr>
      <p:sp>
        <p:nvSpPr>
          <p:cNvPr id="1058" name="Google Shape;1058;p218"/>
          <p:cNvSpPr txBox="1"/>
          <p:nvPr>
            <p:ph idx="1" type="body"/>
          </p:nvPr>
        </p:nvSpPr>
        <p:spPr>
          <a:xfrm>
            <a:off x="2040591" y="1045370"/>
            <a:ext cx="5062800" cy="30528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lt1"/>
              </a:buClr>
              <a:buSzPts val="1100"/>
              <a:buFont typeface="PT Sans"/>
              <a:buNone/>
              <a:defRPr sz="1100"/>
            </a:lvl1pPr>
            <a:lvl2pPr indent="-228600" lvl="1" marL="914400" algn="l">
              <a:lnSpc>
                <a:spcPct val="100000"/>
              </a:lnSpc>
              <a:spcBef>
                <a:spcPts val="480"/>
              </a:spcBef>
              <a:spcAft>
                <a:spcPts val="0"/>
              </a:spcAft>
              <a:buSzPts val="1100"/>
              <a:buFont typeface="PT Sans"/>
              <a:buNone/>
              <a:defRPr sz="1100"/>
            </a:lvl2pPr>
            <a:lvl3pPr indent="-228600" lvl="2" marL="1371600" algn="l">
              <a:lnSpc>
                <a:spcPct val="100000"/>
              </a:lnSpc>
              <a:spcBef>
                <a:spcPts val="480"/>
              </a:spcBef>
              <a:spcAft>
                <a:spcPts val="0"/>
              </a:spcAft>
              <a:buSzPts val="1100"/>
              <a:buFont typeface="PT Sans"/>
              <a:buNone/>
              <a:defRPr sz="1100"/>
            </a:lvl3pPr>
            <a:lvl4pPr indent="-228600" lvl="3" marL="1828800" algn="l">
              <a:lnSpc>
                <a:spcPct val="100000"/>
              </a:lnSpc>
              <a:spcBef>
                <a:spcPts val="360"/>
              </a:spcBef>
              <a:spcAft>
                <a:spcPts val="0"/>
              </a:spcAft>
              <a:buSzPts val="1100"/>
              <a:buFont typeface="PT Sans"/>
              <a:buNone/>
              <a:defRPr sz="1100"/>
            </a:lvl4pPr>
            <a:lvl5pPr indent="-228600" lvl="4" marL="2286000" algn="l">
              <a:lnSpc>
                <a:spcPct val="100000"/>
              </a:lnSpc>
              <a:spcBef>
                <a:spcPts val="360"/>
              </a:spcBef>
              <a:spcAft>
                <a:spcPts val="0"/>
              </a:spcAft>
              <a:buSzPts val="1100"/>
              <a:buFont typeface="PT Sans"/>
              <a:buNone/>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107" name="Shape 107"/>
        <p:cNvGrpSpPr/>
        <p:nvPr/>
      </p:nvGrpSpPr>
      <p:grpSpPr>
        <a:xfrm>
          <a:off x="0" y="0"/>
          <a:ext cx="0" cy="0"/>
          <a:chOff x="0" y="0"/>
          <a:chExt cx="0" cy="0"/>
        </a:xfrm>
      </p:grpSpPr>
      <p:sp>
        <p:nvSpPr>
          <p:cNvPr id="108" name="Google Shape;108;p22"/>
          <p:cNvSpPr/>
          <p:nvPr/>
        </p:nvSpPr>
        <p:spPr>
          <a:xfrm>
            <a:off x="0" y="0"/>
            <a:ext cx="9144000" cy="26583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09" name="Google Shape;109;p22"/>
          <p:cNvCxnSpPr/>
          <p:nvPr/>
        </p:nvCxnSpPr>
        <p:spPr>
          <a:xfrm>
            <a:off x="0" y="26584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10" name="Google Shape;110;p22"/>
          <p:cNvSpPr txBox="1"/>
          <p:nvPr>
            <p:ph type="ctrTitle"/>
          </p:nvPr>
        </p:nvSpPr>
        <p:spPr>
          <a:xfrm>
            <a:off x="685800" y="953381"/>
            <a:ext cx="7772400" cy="1648800"/>
          </a:xfrm>
          <a:prstGeom prst="rect">
            <a:avLst/>
          </a:prstGeom>
        </p:spPr>
        <p:txBody>
          <a:bodyPr anchorCtr="0" anchor="b" bIns="91425" lIns="91425" spcFirstLastPara="1" rIns="91425" wrap="square" tIns="91425"/>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11" name="Google Shape;111;p22"/>
          <p:cNvSpPr txBox="1"/>
          <p:nvPr>
            <p:ph idx="1" type="subTitle"/>
          </p:nvPr>
        </p:nvSpPr>
        <p:spPr>
          <a:xfrm>
            <a:off x="685800" y="3627027"/>
            <a:ext cx="7772400" cy="7743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12" name="Google Shape;112;p2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1059" name="Shape 1059"/>
        <p:cNvGrpSpPr/>
        <p:nvPr/>
      </p:nvGrpSpPr>
      <p:grpSpPr>
        <a:xfrm>
          <a:off x="0" y="0"/>
          <a:ext cx="0" cy="0"/>
          <a:chOff x="0" y="0"/>
          <a:chExt cx="0" cy="0"/>
        </a:xfrm>
      </p:grpSpPr>
      <p:sp>
        <p:nvSpPr>
          <p:cNvPr id="1060" name="Google Shape;1060;p219"/>
          <p:cNvSpPr/>
          <p:nvPr>
            <p:ph idx="2" type="pic"/>
          </p:nvPr>
        </p:nvSpPr>
        <p:spPr>
          <a:xfrm>
            <a:off x="0" y="0"/>
            <a:ext cx="9144000" cy="5143500"/>
          </a:xfrm>
          <a:prstGeom prst="rect">
            <a:avLst/>
          </a:prstGeom>
          <a:noFill/>
          <a:ln>
            <a:noFill/>
          </a:ln>
        </p:spPr>
        <p:txBody>
          <a:bodyPr anchorCtr="0" anchor="ctr" bIns="91425" lIns="91425" spcFirstLastPara="1" rIns="91425" wrap="square" tIns="91425"/>
          <a:lstStyle>
            <a:lvl1pPr lvl="0">
              <a:spcBef>
                <a:spcPts val="0"/>
              </a:spcBef>
              <a:spcAft>
                <a:spcPts val="0"/>
              </a:spcAft>
              <a:buNone/>
              <a:defRPr/>
            </a:lvl1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1061" name="Shape 1061"/>
        <p:cNvGrpSpPr/>
        <p:nvPr/>
      </p:nvGrpSpPr>
      <p:grpSpPr>
        <a:xfrm>
          <a:off x="0" y="0"/>
          <a:ext cx="0" cy="0"/>
          <a:chOff x="0" y="0"/>
          <a:chExt cx="0" cy="0"/>
        </a:xfrm>
      </p:grpSpPr>
      <p:cxnSp>
        <p:nvCxnSpPr>
          <p:cNvPr id="1062" name="Google Shape;1062;p220"/>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1063" name="Google Shape;1063;p220"/>
          <p:cNvSpPr txBox="1"/>
          <p:nvPr>
            <p:ph idx="1" type="body"/>
          </p:nvPr>
        </p:nvSpPr>
        <p:spPr>
          <a:xfrm>
            <a:off x="3359150" y="1369784"/>
            <a:ext cx="5321400" cy="3075300"/>
          </a:xfrm>
          <a:prstGeom prst="rect">
            <a:avLst/>
          </a:prstGeom>
          <a:noFill/>
          <a:ln>
            <a:noFill/>
          </a:ln>
        </p:spPr>
        <p:txBody>
          <a:bodyPr anchorCtr="0" anchor="ctr" bIns="68575" lIns="68575" spcFirstLastPara="1" rIns="68575" wrap="square" tIns="68575"/>
          <a:lstStyle>
            <a:lvl1pPr indent="-228600" lvl="0" marL="457200" marR="0" algn="l">
              <a:lnSpc>
                <a:spcPct val="100000"/>
              </a:lnSpc>
              <a:spcBef>
                <a:spcPts val="0"/>
              </a:spcBef>
              <a:spcAft>
                <a:spcPts val="0"/>
              </a:spcAft>
              <a:buClr>
                <a:schemeClr val="accent1"/>
              </a:buClr>
              <a:buSzPts val="1100"/>
              <a:buFont typeface="Noto Sans Symbols"/>
              <a:buNone/>
              <a:defRPr sz="1100"/>
            </a:lvl1pPr>
            <a:lvl2pPr indent="-298450" lvl="1" marL="914400" algn="l">
              <a:lnSpc>
                <a:spcPct val="100000"/>
              </a:lnSpc>
              <a:spcBef>
                <a:spcPts val="1200"/>
              </a:spcBef>
              <a:spcAft>
                <a:spcPts val="0"/>
              </a:spcAft>
              <a:buSzPts val="1100"/>
              <a:buChar char="○"/>
              <a:defRPr sz="1100"/>
            </a:lvl2pPr>
            <a:lvl3pPr indent="-298450" lvl="2" marL="1371600" algn="l">
              <a:lnSpc>
                <a:spcPct val="100000"/>
              </a:lnSpc>
              <a:spcBef>
                <a:spcPts val="480"/>
              </a:spcBef>
              <a:spcAft>
                <a:spcPts val="0"/>
              </a:spcAft>
              <a:buSzPts val="1100"/>
              <a:buChar char="■"/>
              <a:defRPr sz="1100"/>
            </a:lvl3pPr>
            <a:lvl4pPr indent="-298450" lvl="3" marL="1828800" algn="l">
              <a:lnSpc>
                <a:spcPct val="100000"/>
              </a:lnSpc>
              <a:spcBef>
                <a:spcPts val="360"/>
              </a:spcBef>
              <a:spcAft>
                <a:spcPts val="0"/>
              </a:spcAft>
              <a:buSzPts val="1100"/>
              <a:buChar char="●"/>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64" name="Google Shape;1064;p220"/>
          <p:cNvSpPr txBox="1"/>
          <p:nvPr>
            <p:ph idx="2" type="body"/>
          </p:nvPr>
        </p:nvSpPr>
        <p:spPr>
          <a:xfrm>
            <a:off x="988775" y="2034562"/>
            <a:ext cx="1743900" cy="17457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dk1"/>
              </a:buClr>
              <a:buSzPts val="1100"/>
              <a:buFont typeface="PT Sans"/>
              <a:buNone/>
              <a:defRPr sz="1100"/>
            </a:lvl1pPr>
            <a:lvl2pPr indent="-298450" lvl="1" marL="914400" algn="l">
              <a:lnSpc>
                <a:spcPct val="100000"/>
              </a:lnSpc>
              <a:spcBef>
                <a:spcPts val="480"/>
              </a:spcBef>
              <a:spcAft>
                <a:spcPts val="0"/>
              </a:spcAft>
              <a:buSzPts val="1100"/>
              <a:buChar char="○"/>
              <a:defRPr sz="1100"/>
            </a:lvl2pPr>
            <a:lvl3pPr indent="-298450" lvl="2" marL="1371600" algn="l">
              <a:lnSpc>
                <a:spcPct val="100000"/>
              </a:lnSpc>
              <a:spcBef>
                <a:spcPts val="480"/>
              </a:spcBef>
              <a:spcAft>
                <a:spcPts val="0"/>
              </a:spcAft>
              <a:buSzPts val="1100"/>
              <a:buChar char="■"/>
              <a:defRPr sz="1100"/>
            </a:lvl3pPr>
            <a:lvl4pPr indent="-298450" lvl="3" marL="1828800" algn="l">
              <a:lnSpc>
                <a:spcPct val="100000"/>
              </a:lnSpc>
              <a:spcBef>
                <a:spcPts val="360"/>
              </a:spcBef>
              <a:spcAft>
                <a:spcPts val="0"/>
              </a:spcAft>
              <a:buSzPts val="1100"/>
              <a:buChar char="●"/>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65" name="Google Shape;1065;p220"/>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1066" name="Shape 1066"/>
        <p:cNvGrpSpPr/>
        <p:nvPr/>
      </p:nvGrpSpPr>
      <p:grpSpPr>
        <a:xfrm>
          <a:off x="0" y="0"/>
          <a:ext cx="0" cy="0"/>
          <a:chOff x="0" y="0"/>
          <a:chExt cx="0" cy="0"/>
        </a:xfrm>
      </p:grpSpPr>
      <p:sp>
        <p:nvSpPr>
          <p:cNvPr id="1067" name="Google Shape;1067;p221"/>
          <p:cNvSpPr txBox="1"/>
          <p:nvPr>
            <p:ph idx="1" type="body"/>
          </p:nvPr>
        </p:nvSpPr>
        <p:spPr>
          <a:xfrm>
            <a:off x="6210183" y="2360798"/>
            <a:ext cx="2502000" cy="8271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lt1"/>
              </a:buClr>
              <a:buSzPts val="1100"/>
              <a:buFont typeface="PT Sans"/>
              <a:buNone/>
              <a:defRPr sz="1100"/>
            </a:lvl1pPr>
            <a:lvl2pPr indent="-298450" lvl="1" marL="914400" algn="l">
              <a:lnSpc>
                <a:spcPct val="100000"/>
              </a:lnSpc>
              <a:spcBef>
                <a:spcPts val="480"/>
              </a:spcBef>
              <a:spcAft>
                <a:spcPts val="0"/>
              </a:spcAft>
              <a:buSzPts val="1100"/>
              <a:buChar char="○"/>
              <a:defRPr sz="1100"/>
            </a:lvl2pPr>
            <a:lvl3pPr indent="-298450" lvl="2" marL="1371600" algn="l">
              <a:lnSpc>
                <a:spcPct val="100000"/>
              </a:lnSpc>
              <a:spcBef>
                <a:spcPts val="480"/>
              </a:spcBef>
              <a:spcAft>
                <a:spcPts val="0"/>
              </a:spcAft>
              <a:buSzPts val="1100"/>
              <a:buChar char="■"/>
              <a:defRPr sz="1100"/>
            </a:lvl3pPr>
            <a:lvl4pPr indent="-298450" lvl="3" marL="1828800" algn="l">
              <a:lnSpc>
                <a:spcPct val="100000"/>
              </a:lnSpc>
              <a:spcBef>
                <a:spcPts val="360"/>
              </a:spcBef>
              <a:spcAft>
                <a:spcPts val="0"/>
              </a:spcAft>
              <a:buSzPts val="1100"/>
              <a:buChar char="●"/>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cxnSp>
        <p:nvCxnSpPr>
          <p:cNvPr id="1068" name="Google Shape;1068;p221"/>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069" name="Google Shape;1069;p221"/>
          <p:cNvSpPr txBox="1"/>
          <p:nvPr>
            <p:ph idx="2" type="body"/>
          </p:nvPr>
        </p:nvSpPr>
        <p:spPr>
          <a:xfrm>
            <a:off x="3317692" y="2360798"/>
            <a:ext cx="2502000" cy="8271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lt1"/>
              </a:buClr>
              <a:buSzPts val="1100"/>
              <a:buFont typeface="PT Sans"/>
              <a:buNone/>
              <a:defRPr sz="1100"/>
            </a:lvl1pPr>
            <a:lvl2pPr indent="-298450" lvl="1" marL="914400" algn="l">
              <a:lnSpc>
                <a:spcPct val="100000"/>
              </a:lnSpc>
              <a:spcBef>
                <a:spcPts val="480"/>
              </a:spcBef>
              <a:spcAft>
                <a:spcPts val="0"/>
              </a:spcAft>
              <a:buSzPts val="1100"/>
              <a:buChar char="○"/>
              <a:defRPr sz="1100"/>
            </a:lvl2pPr>
            <a:lvl3pPr indent="-298450" lvl="2" marL="1371600" algn="l">
              <a:lnSpc>
                <a:spcPct val="100000"/>
              </a:lnSpc>
              <a:spcBef>
                <a:spcPts val="480"/>
              </a:spcBef>
              <a:spcAft>
                <a:spcPts val="0"/>
              </a:spcAft>
              <a:buSzPts val="1100"/>
              <a:buChar char="■"/>
              <a:defRPr sz="1100"/>
            </a:lvl3pPr>
            <a:lvl4pPr indent="-298450" lvl="3" marL="1828800" algn="l">
              <a:lnSpc>
                <a:spcPct val="100000"/>
              </a:lnSpc>
              <a:spcBef>
                <a:spcPts val="360"/>
              </a:spcBef>
              <a:spcAft>
                <a:spcPts val="0"/>
              </a:spcAft>
              <a:buSzPts val="1100"/>
              <a:buChar char="●"/>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cxnSp>
        <p:nvCxnSpPr>
          <p:cNvPr id="1070" name="Google Shape;1070;p221"/>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071" name="Google Shape;1071;p221"/>
          <p:cNvSpPr txBox="1"/>
          <p:nvPr>
            <p:ph idx="3" type="body"/>
          </p:nvPr>
        </p:nvSpPr>
        <p:spPr>
          <a:xfrm>
            <a:off x="429613" y="2360798"/>
            <a:ext cx="2502000" cy="8271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lt1"/>
              </a:buClr>
              <a:buSzPts val="1100"/>
              <a:buFont typeface="PT Sans"/>
              <a:buNone/>
              <a:defRPr sz="1100"/>
            </a:lvl1pPr>
            <a:lvl2pPr indent="-298450" lvl="1" marL="914400" algn="l">
              <a:lnSpc>
                <a:spcPct val="100000"/>
              </a:lnSpc>
              <a:spcBef>
                <a:spcPts val="480"/>
              </a:spcBef>
              <a:spcAft>
                <a:spcPts val="0"/>
              </a:spcAft>
              <a:buSzPts val="1100"/>
              <a:buChar char="○"/>
              <a:defRPr sz="1100"/>
            </a:lvl2pPr>
            <a:lvl3pPr indent="-298450" lvl="2" marL="1371600" algn="l">
              <a:lnSpc>
                <a:spcPct val="100000"/>
              </a:lnSpc>
              <a:spcBef>
                <a:spcPts val="480"/>
              </a:spcBef>
              <a:spcAft>
                <a:spcPts val="0"/>
              </a:spcAft>
              <a:buSzPts val="1100"/>
              <a:buChar char="■"/>
              <a:defRPr sz="1100"/>
            </a:lvl3pPr>
            <a:lvl4pPr indent="-298450" lvl="3" marL="1828800" algn="l">
              <a:lnSpc>
                <a:spcPct val="100000"/>
              </a:lnSpc>
              <a:spcBef>
                <a:spcPts val="360"/>
              </a:spcBef>
              <a:spcAft>
                <a:spcPts val="0"/>
              </a:spcAft>
              <a:buSzPts val="1100"/>
              <a:buChar char="●"/>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72" name="Google Shape;1072;p221"/>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1073" name="Shape 1073"/>
        <p:cNvGrpSpPr/>
        <p:nvPr/>
      </p:nvGrpSpPr>
      <p:grpSpPr>
        <a:xfrm>
          <a:off x="0" y="0"/>
          <a:ext cx="0" cy="0"/>
          <a:chOff x="0" y="0"/>
          <a:chExt cx="0" cy="0"/>
        </a:xfrm>
      </p:grpSpPr>
      <p:sp>
        <p:nvSpPr>
          <p:cNvPr id="1074" name="Google Shape;1074;p222"/>
          <p:cNvSpPr txBox="1"/>
          <p:nvPr>
            <p:ph idx="1" type="body"/>
          </p:nvPr>
        </p:nvSpPr>
        <p:spPr>
          <a:xfrm>
            <a:off x="6071408" y="3122229"/>
            <a:ext cx="2596800" cy="1563600"/>
          </a:xfrm>
          <a:prstGeom prst="rect">
            <a:avLst/>
          </a:prstGeom>
          <a:solidFill>
            <a:schemeClr val="accent5"/>
          </a:solid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lt1"/>
              </a:buClr>
              <a:buSzPts val="1100"/>
              <a:buFont typeface="PT Sans"/>
              <a:buNone/>
              <a:defRPr sz="1100"/>
            </a:lvl1pPr>
            <a:lvl2pPr indent="-228600" lvl="1" marL="914400" algn="l">
              <a:lnSpc>
                <a:spcPct val="100000"/>
              </a:lnSpc>
              <a:spcBef>
                <a:spcPts val="480"/>
              </a:spcBef>
              <a:spcAft>
                <a:spcPts val="0"/>
              </a:spcAft>
              <a:buSzPts val="1100"/>
              <a:buFont typeface="PT Sans"/>
              <a:buNone/>
              <a:defRPr sz="1100"/>
            </a:lvl2pPr>
            <a:lvl3pPr indent="-228600" lvl="2" marL="1371600" algn="l">
              <a:lnSpc>
                <a:spcPct val="100000"/>
              </a:lnSpc>
              <a:spcBef>
                <a:spcPts val="480"/>
              </a:spcBef>
              <a:spcAft>
                <a:spcPts val="0"/>
              </a:spcAft>
              <a:buSzPts val="1100"/>
              <a:buFont typeface="PT Sans"/>
              <a:buNone/>
              <a:defRPr sz="1100"/>
            </a:lvl3pPr>
            <a:lvl4pPr indent="-228600" lvl="3" marL="1828800" algn="l">
              <a:lnSpc>
                <a:spcPct val="100000"/>
              </a:lnSpc>
              <a:spcBef>
                <a:spcPts val="360"/>
              </a:spcBef>
              <a:spcAft>
                <a:spcPts val="0"/>
              </a:spcAft>
              <a:buSzPts val="1100"/>
              <a:buFont typeface="PT Sans"/>
              <a:buNone/>
              <a:defRPr sz="1100"/>
            </a:lvl4pPr>
            <a:lvl5pPr indent="-228600" lvl="4" marL="2286000" algn="l">
              <a:lnSpc>
                <a:spcPct val="100000"/>
              </a:lnSpc>
              <a:spcBef>
                <a:spcPts val="360"/>
              </a:spcBef>
              <a:spcAft>
                <a:spcPts val="0"/>
              </a:spcAft>
              <a:buSzPts val="1100"/>
              <a:buFont typeface="PT Sans"/>
              <a:buNone/>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75" name="Google Shape;1075;p222"/>
          <p:cNvSpPr txBox="1"/>
          <p:nvPr>
            <p:ph idx="2" type="body"/>
          </p:nvPr>
        </p:nvSpPr>
        <p:spPr>
          <a:xfrm>
            <a:off x="3270370" y="3122229"/>
            <a:ext cx="2596800" cy="1563600"/>
          </a:xfrm>
          <a:prstGeom prst="rect">
            <a:avLst/>
          </a:prstGeom>
          <a:solidFill>
            <a:schemeClr val="accent3"/>
          </a:solid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lt1"/>
              </a:buClr>
              <a:buSzPts val="1100"/>
              <a:buFont typeface="PT Sans"/>
              <a:buNone/>
              <a:defRPr sz="1100"/>
            </a:lvl1pPr>
            <a:lvl2pPr indent="-228600" lvl="1" marL="914400" algn="l">
              <a:lnSpc>
                <a:spcPct val="100000"/>
              </a:lnSpc>
              <a:spcBef>
                <a:spcPts val="480"/>
              </a:spcBef>
              <a:spcAft>
                <a:spcPts val="0"/>
              </a:spcAft>
              <a:buSzPts val="1100"/>
              <a:buFont typeface="PT Sans"/>
              <a:buNone/>
              <a:defRPr sz="1100"/>
            </a:lvl2pPr>
            <a:lvl3pPr indent="-228600" lvl="2" marL="1371600" algn="l">
              <a:lnSpc>
                <a:spcPct val="100000"/>
              </a:lnSpc>
              <a:spcBef>
                <a:spcPts val="480"/>
              </a:spcBef>
              <a:spcAft>
                <a:spcPts val="0"/>
              </a:spcAft>
              <a:buSzPts val="1100"/>
              <a:buFont typeface="PT Sans"/>
              <a:buNone/>
              <a:defRPr sz="1100"/>
            </a:lvl3pPr>
            <a:lvl4pPr indent="-228600" lvl="3" marL="1828800" algn="l">
              <a:lnSpc>
                <a:spcPct val="100000"/>
              </a:lnSpc>
              <a:spcBef>
                <a:spcPts val="360"/>
              </a:spcBef>
              <a:spcAft>
                <a:spcPts val="0"/>
              </a:spcAft>
              <a:buSzPts val="1100"/>
              <a:buFont typeface="PT Sans"/>
              <a:buNone/>
              <a:defRPr sz="1100"/>
            </a:lvl4pPr>
            <a:lvl5pPr indent="-228600" lvl="4" marL="2286000" algn="l">
              <a:lnSpc>
                <a:spcPct val="100000"/>
              </a:lnSpc>
              <a:spcBef>
                <a:spcPts val="360"/>
              </a:spcBef>
              <a:spcAft>
                <a:spcPts val="0"/>
              </a:spcAft>
              <a:buSzPts val="1100"/>
              <a:buFont typeface="PT Sans"/>
              <a:buNone/>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76" name="Google Shape;1076;p222"/>
          <p:cNvSpPr txBox="1"/>
          <p:nvPr>
            <p:ph idx="3" type="body"/>
          </p:nvPr>
        </p:nvSpPr>
        <p:spPr>
          <a:xfrm>
            <a:off x="469332" y="3122229"/>
            <a:ext cx="2596800" cy="1563600"/>
          </a:xfrm>
          <a:prstGeom prst="rect">
            <a:avLst/>
          </a:prstGeom>
          <a:solidFill>
            <a:schemeClr val="dk1"/>
          </a:solid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lt1"/>
              </a:buClr>
              <a:buSzPts val="1100"/>
              <a:buFont typeface="PT Sans"/>
              <a:buNone/>
              <a:defRPr sz="1100"/>
            </a:lvl1pPr>
            <a:lvl2pPr indent="-228600" lvl="1" marL="914400" algn="l">
              <a:lnSpc>
                <a:spcPct val="100000"/>
              </a:lnSpc>
              <a:spcBef>
                <a:spcPts val="480"/>
              </a:spcBef>
              <a:spcAft>
                <a:spcPts val="0"/>
              </a:spcAft>
              <a:buSzPts val="1100"/>
              <a:buFont typeface="PT Sans"/>
              <a:buNone/>
              <a:defRPr sz="1100"/>
            </a:lvl2pPr>
            <a:lvl3pPr indent="-228600" lvl="2" marL="1371600" algn="l">
              <a:lnSpc>
                <a:spcPct val="100000"/>
              </a:lnSpc>
              <a:spcBef>
                <a:spcPts val="480"/>
              </a:spcBef>
              <a:spcAft>
                <a:spcPts val="0"/>
              </a:spcAft>
              <a:buSzPts val="1100"/>
              <a:buFont typeface="PT Sans"/>
              <a:buNone/>
              <a:defRPr sz="1100"/>
            </a:lvl3pPr>
            <a:lvl4pPr indent="-228600" lvl="3" marL="1828800" algn="l">
              <a:lnSpc>
                <a:spcPct val="100000"/>
              </a:lnSpc>
              <a:spcBef>
                <a:spcPts val="360"/>
              </a:spcBef>
              <a:spcAft>
                <a:spcPts val="0"/>
              </a:spcAft>
              <a:buSzPts val="1100"/>
              <a:buFont typeface="PT Sans"/>
              <a:buNone/>
              <a:defRPr sz="1100"/>
            </a:lvl4pPr>
            <a:lvl5pPr indent="-228600" lvl="4" marL="2286000" algn="l">
              <a:lnSpc>
                <a:spcPct val="100000"/>
              </a:lnSpc>
              <a:spcBef>
                <a:spcPts val="360"/>
              </a:spcBef>
              <a:spcAft>
                <a:spcPts val="0"/>
              </a:spcAft>
              <a:buSzPts val="1100"/>
              <a:buFont typeface="PT Sans"/>
              <a:buNone/>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77" name="Google Shape;1077;p222"/>
          <p:cNvSpPr txBox="1"/>
          <p:nvPr>
            <p:ph idx="4" type="body"/>
          </p:nvPr>
        </p:nvSpPr>
        <p:spPr>
          <a:xfrm>
            <a:off x="6071408" y="1351280"/>
            <a:ext cx="2596800" cy="1563600"/>
          </a:xfrm>
          <a:prstGeom prst="rect">
            <a:avLst/>
          </a:prstGeom>
          <a:solidFill>
            <a:srgbClr val="908E90"/>
          </a:solid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lt1"/>
              </a:buClr>
              <a:buSzPts val="1100"/>
              <a:buFont typeface="PT Sans"/>
              <a:buNone/>
              <a:defRPr sz="1100"/>
            </a:lvl1pPr>
            <a:lvl2pPr indent="-228600" lvl="1" marL="914400" algn="l">
              <a:lnSpc>
                <a:spcPct val="100000"/>
              </a:lnSpc>
              <a:spcBef>
                <a:spcPts val="480"/>
              </a:spcBef>
              <a:spcAft>
                <a:spcPts val="0"/>
              </a:spcAft>
              <a:buSzPts val="1100"/>
              <a:buFont typeface="PT Sans"/>
              <a:buNone/>
              <a:defRPr sz="1100"/>
            </a:lvl2pPr>
            <a:lvl3pPr indent="-228600" lvl="2" marL="1371600" algn="l">
              <a:lnSpc>
                <a:spcPct val="100000"/>
              </a:lnSpc>
              <a:spcBef>
                <a:spcPts val="480"/>
              </a:spcBef>
              <a:spcAft>
                <a:spcPts val="0"/>
              </a:spcAft>
              <a:buSzPts val="1100"/>
              <a:buFont typeface="PT Sans"/>
              <a:buNone/>
              <a:defRPr sz="1100"/>
            </a:lvl3pPr>
            <a:lvl4pPr indent="-228600" lvl="3" marL="1828800" algn="l">
              <a:lnSpc>
                <a:spcPct val="100000"/>
              </a:lnSpc>
              <a:spcBef>
                <a:spcPts val="360"/>
              </a:spcBef>
              <a:spcAft>
                <a:spcPts val="0"/>
              </a:spcAft>
              <a:buSzPts val="1100"/>
              <a:buFont typeface="PT Sans"/>
              <a:buNone/>
              <a:defRPr sz="1100"/>
            </a:lvl4pPr>
            <a:lvl5pPr indent="-228600" lvl="4" marL="2286000" algn="l">
              <a:lnSpc>
                <a:spcPct val="100000"/>
              </a:lnSpc>
              <a:spcBef>
                <a:spcPts val="360"/>
              </a:spcBef>
              <a:spcAft>
                <a:spcPts val="0"/>
              </a:spcAft>
              <a:buSzPts val="1100"/>
              <a:buFont typeface="PT Sans"/>
              <a:buNone/>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78" name="Google Shape;1078;p222"/>
          <p:cNvSpPr txBox="1"/>
          <p:nvPr>
            <p:ph idx="5" type="body"/>
          </p:nvPr>
        </p:nvSpPr>
        <p:spPr>
          <a:xfrm>
            <a:off x="3270370" y="1351280"/>
            <a:ext cx="2596800" cy="1563600"/>
          </a:xfrm>
          <a:prstGeom prst="rect">
            <a:avLst/>
          </a:prstGeom>
          <a:solidFill>
            <a:schemeClr val="accent1"/>
          </a:solid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lt1"/>
              </a:buClr>
              <a:buSzPts val="1100"/>
              <a:buFont typeface="PT Sans"/>
              <a:buNone/>
              <a:defRPr sz="1100"/>
            </a:lvl1pPr>
            <a:lvl2pPr indent="-228600" lvl="1" marL="914400" algn="l">
              <a:lnSpc>
                <a:spcPct val="100000"/>
              </a:lnSpc>
              <a:spcBef>
                <a:spcPts val="480"/>
              </a:spcBef>
              <a:spcAft>
                <a:spcPts val="0"/>
              </a:spcAft>
              <a:buSzPts val="1100"/>
              <a:buFont typeface="PT Sans"/>
              <a:buNone/>
              <a:defRPr sz="1100"/>
            </a:lvl2pPr>
            <a:lvl3pPr indent="-228600" lvl="2" marL="1371600" algn="l">
              <a:lnSpc>
                <a:spcPct val="100000"/>
              </a:lnSpc>
              <a:spcBef>
                <a:spcPts val="480"/>
              </a:spcBef>
              <a:spcAft>
                <a:spcPts val="0"/>
              </a:spcAft>
              <a:buSzPts val="1100"/>
              <a:buFont typeface="PT Sans"/>
              <a:buNone/>
              <a:defRPr sz="1100"/>
            </a:lvl3pPr>
            <a:lvl4pPr indent="-228600" lvl="3" marL="1828800" algn="l">
              <a:lnSpc>
                <a:spcPct val="100000"/>
              </a:lnSpc>
              <a:spcBef>
                <a:spcPts val="360"/>
              </a:spcBef>
              <a:spcAft>
                <a:spcPts val="0"/>
              </a:spcAft>
              <a:buSzPts val="1100"/>
              <a:buFont typeface="PT Sans"/>
              <a:buNone/>
              <a:defRPr sz="1100"/>
            </a:lvl4pPr>
            <a:lvl5pPr indent="-228600" lvl="4" marL="2286000" algn="l">
              <a:lnSpc>
                <a:spcPct val="100000"/>
              </a:lnSpc>
              <a:spcBef>
                <a:spcPts val="360"/>
              </a:spcBef>
              <a:spcAft>
                <a:spcPts val="0"/>
              </a:spcAft>
              <a:buSzPts val="1100"/>
              <a:buFont typeface="PT Sans"/>
              <a:buNone/>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79" name="Google Shape;1079;p222"/>
          <p:cNvSpPr txBox="1"/>
          <p:nvPr>
            <p:ph idx="6" type="body"/>
          </p:nvPr>
        </p:nvSpPr>
        <p:spPr>
          <a:xfrm>
            <a:off x="469332" y="1351280"/>
            <a:ext cx="2596800" cy="1563600"/>
          </a:xfrm>
          <a:prstGeom prst="rect">
            <a:avLst/>
          </a:prstGeom>
          <a:solidFill>
            <a:schemeClr val="accent4"/>
          </a:solid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lt1"/>
              </a:buClr>
              <a:buSzPts val="1100"/>
              <a:buFont typeface="PT Sans"/>
              <a:buNone/>
              <a:defRPr sz="1100"/>
            </a:lvl1pPr>
            <a:lvl2pPr indent="-228600" lvl="1" marL="914400" algn="l">
              <a:lnSpc>
                <a:spcPct val="100000"/>
              </a:lnSpc>
              <a:spcBef>
                <a:spcPts val="480"/>
              </a:spcBef>
              <a:spcAft>
                <a:spcPts val="0"/>
              </a:spcAft>
              <a:buSzPts val="1100"/>
              <a:buFont typeface="PT Sans"/>
              <a:buNone/>
              <a:defRPr sz="1100"/>
            </a:lvl2pPr>
            <a:lvl3pPr indent="-228600" lvl="2" marL="1371600" algn="l">
              <a:lnSpc>
                <a:spcPct val="100000"/>
              </a:lnSpc>
              <a:spcBef>
                <a:spcPts val="480"/>
              </a:spcBef>
              <a:spcAft>
                <a:spcPts val="0"/>
              </a:spcAft>
              <a:buSzPts val="1100"/>
              <a:buFont typeface="PT Sans"/>
              <a:buNone/>
              <a:defRPr sz="1100"/>
            </a:lvl3pPr>
            <a:lvl4pPr indent="-228600" lvl="3" marL="1828800" algn="l">
              <a:lnSpc>
                <a:spcPct val="100000"/>
              </a:lnSpc>
              <a:spcBef>
                <a:spcPts val="360"/>
              </a:spcBef>
              <a:spcAft>
                <a:spcPts val="0"/>
              </a:spcAft>
              <a:buSzPts val="1100"/>
              <a:buFont typeface="PT Sans"/>
              <a:buNone/>
              <a:defRPr sz="1100"/>
            </a:lvl4pPr>
            <a:lvl5pPr indent="-228600" lvl="4" marL="2286000" algn="l">
              <a:lnSpc>
                <a:spcPct val="100000"/>
              </a:lnSpc>
              <a:spcBef>
                <a:spcPts val="360"/>
              </a:spcBef>
              <a:spcAft>
                <a:spcPts val="0"/>
              </a:spcAft>
              <a:buSzPts val="1100"/>
              <a:buFont typeface="PT Sans"/>
              <a:buNone/>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80" name="Google Shape;1080;p222"/>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081" name="Shape 1081"/>
        <p:cNvGrpSpPr/>
        <p:nvPr/>
      </p:nvGrpSpPr>
      <p:grpSpPr>
        <a:xfrm>
          <a:off x="0" y="0"/>
          <a:ext cx="0" cy="0"/>
          <a:chOff x="0" y="0"/>
          <a:chExt cx="0" cy="0"/>
        </a:xfrm>
      </p:grpSpPr>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1082" name="Shape 1082"/>
        <p:cNvGrpSpPr/>
        <p:nvPr/>
      </p:nvGrpSpPr>
      <p:grpSpPr>
        <a:xfrm>
          <a:off x="0" y="0"/>
          <a:ext cx="0" cy="0"/>
          <a:chOff x="0" y="0"/>
          <a:chExt cx="0" cy="0"/>
        </a:xfrm>
      </p:grpSpPr>
      <p:sp>
        <p:nvSpPr>
          <p:cNvPr id="1083" name="Google Shape;1083;p224"/>
          <p:cNvSpPr txBox="1"/>
          <p:nvPr>
            <p:ph idx="1" type="body"/>
          </p:nvPr>
        </p:nvSpPr>
        <p:spPr>
          <a:xfrm>
            <a:off x="4692662" y="2004058"/>
            <a:ext cx="3996000" cy="2505600"/>
          </a:xfrm>
          <a:prstGeom prst="rect">
            <a:avLst/>
          </a:prstGeom>
          <a:noFill/>
          <a:ln>
            <a:noFill/>
          </a:ln>
        </p:spPr>
        <p:txBody>
          <a:bodyPr anchorCtr="0" anchor="t" bIns="68575" lIns="68575" spcFirstLastPara="1" rIns="68575" wrap="square" tIns="68575"/>
          <a:lstStyle>
            <a:lvl1pPr indent="-298450" lvl="0" marL="457200" algn="l">
              <a:lnSpc>
                <a:spcPct val="100000"/>
              </a:lnSpc>
              <a:spcBef>
                <a:spcPts val="600"/>
              </a:spcBef>
              <a:spcAft>
                <a:spcPts val="0"/>
              </a:spcAft>
              <a:buSzPts val="1100"/>
              <a:buChar char="●"/>
              <a:defRPr sz="1100"/>
            </a:lvl1pPr>
            <a:lvl2pPr indent="-298450" lvl="1" marL="914400" algn="l">
              <a:lnSpc>
                <a:spcPct val="100000"/>
              </a:lnSpc>
              <a:spcBef>
                <a:spcPts val="480"/>
              </a:spcBef>
              <a:spcAft>
                <a:spcPts val="0"/>
              </a:spcAft>
              <a:buSzPts val="1100"/>
              <a:buChar char="○"/>
              <a:defRPr sz="1100"/>
            </a:lvl2pPr>
            <a:lvl3pPr indent="-298450" lvl="2" marL="1371600" algn="l">
              <a:lnSpc>
                <a:spcPct val="100000"/>
              </a:lnSpc>
              <a:spcBef>
                <a:spcPts val="480"/>
              </a:spcBef>
              <a:spcAft>
                <a:spcPts val="0"/>
              </a:spcAft>
              <a:buSzPts val="1100"/>
              <a:buChar char="■"/>
              <a:defRPr sz="1100"/>
            </a:lvl3pPr>
            <a:lvl4pPr indent="-298450" lvl="3" marL="1828800" algn="l">
              <a:lnSpc>
                <a:spcPct val="100000"/>
              </a:lnSpc>
              <a:spcBef>
                <a:spcPts val="360"/>
              </a:spcBef>
              <a:spcAft>
                <a:spcPts val="0"/>
              </a:spcAft>
              <a:buSzPts val="1100"/>
              <a:buChar char="●"/>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84" name="Google Shape;1084;p224"/>
          <p:cNvSpPr txBox="1"/>
          <p:nvPr>
            <p:ph idx="2" type="body"/>
          </p:nvPr>
        </p:nvSpPr>
        <p:spPr>
          <a:xfrm>
            <a:off x="4692662" y="1326475"/>
            <a:ext cx="3987900" cy="559200"/>
          </a:xfrm>
          <a:prstGeom prst="rect">
            <a:avLst/>
          </a:prstGeom>
          <a:noFill/>
          <a:ln>
            <a:noFill/>
          </a:ln>
        </p:spPr>
        <p:txBody>
          <a:bodyPr anchorCtr="0" anchor="ctr" bIns="68575" lIns="68575" spcFirstLastPara="1" rIns="68575" wrap="square" tIns="68575"/>
          <a:lstStyle>
            <a:lvl1pPr indent="-228600" lvl="0" marL="457200" algn="l">
              <a:lnSpc>
                <a:spcPct val="100000"/>
              </a:lnSpc>
              <a:spcBef>
                <a:spcPts val="600"/>
              </a:spcBef>
              <a:spcAft>
                <a:spcPts val="0"/>
              </a:spcAft>
              <a:buClr>
                <a:schemeClr val="accent1"/>
              </a:buClr>
              <a:buSzPts val="1100"/>
              <a:buFont typeface="PT Sans"/>
              <a:buNone/>
              <a:defRPr sz="1100"/>
            </a:lvl1pPr>
            <a:lvl2pPr indent="-298450" lvl="1" marL="914400" algn="l">
              <a:lnSpc>
                <a:spcPct val="100000"/>
              </a:lnSpc>
              <a:spcBef>
                <a:spcPts val="480"/>
              </a:spcBef>
              <a:spcAft>
                <a:spcPts val="0"/>
              </a:spcAft>
              <a:buSzPts val="1100"/>
              <a:buChar char="○"/>
              <a:defRPr sz="1100"/>
            </a:lvl2pPr>
            <a:lvl3pPr indent="-298450" lvl="2" marL="1371600" algn="l">
              <a:lnSpc>
                <a:spcPct val="100000"/>
              </a:lnSpc>
              <a:spcBef>
                <a:spcPts val="480"/>
              </a:spcBef>
              <a:spcAft>
                <a:spcPts val="0"/>
              </a:spcAft>
              <a:buSzPts val="1100"/>
              <a:buChar char="■"/>
              <a:defRPr sz="1100"/>
            </a:lvl3pPr>
            <a:lvl4pPr indent="-298450" lvl="3" marL="1828800" algn="l">
              <a:lnSpc>
                <a:spcPct val="100000"/>
              </a:lnSpc>
              <a:spcBef>
                <a:spcPts val="360"/>
              </a:spcBef>
              <a:spcAft>
                <a:spcPts val="0"/>
              </a:spcAft>
              <a:buSzPts val="1100"/>
              <a:buChar char="●"/>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85" name="Google Shape;1085;p224"/>
          <p:cNvSpPr txBox="1"/>
          <p:nvPr>
            <p:ph idx="3" type="body"/>
          </p:nvPr>
        </p:nvSpPr>
        <p:spPr>
          <a:xfrm>
            <a:off x="454026" y="2004058"/>
            <a:ext cx="3996000" cy="2505600"/>
          </a:xfrm>
          <a:prstGeom prst="rect">
            <a:avLst/>
          </a:prstGeom>
          <a:noFill/>
          <a:ln>
            <a:noFill/>
          </a:ln>
        </p:spPr>
        <p:txBody>
          <a:bodyPr anchorCtr="0" anchor="t" bIns="68575" lIns="68575" spcFirstLastPara="1" rIns="68575" wrap="square" tIns="68575"/>
          <a:lstStyle>
            <a:lvl1pPr indent="-298450" lvl="0" marL="457200" algn="l">
              <a:lnSpc>
                <a:spcPct val="100000"/>
              </a:lnSpc>
              <a:spcBef>
                <a:spcPts val="600"/>
              </a:spcBef>
              <a:spcAft>
                <a:spcPts val="0"/>
              </a:spcAft>
              <a:buSzPts val="1100"/>
              <a:buChar char="●"/>
              <a:defRPr sz="1100"/>
            </a:lvl1pPr>
            <a:lvl2pPr indent="-298450" lvl="1" marL="914400" algn="l">
              <a:lnSpc>
                <a:spcPct val="100000"/>
              </a:lnSpc>
              <a:spcBef>
                <a:spcPts val="480"/>
              </a:spcBef>
              <a:spcAft>
                <a:spcPts val="0"/>
              </a:spcAft>
              <a:buSzPts val="1100"/>
              <a:buChar char="○"/>
              <a:defRPr sz="1100"/>
            </a:lvl2pPr>
            <a:lvl3pPr indent="-298450" lvl="2" marL="1371600" algn="l">
              <a:lnSpc>
                <a:spcPct val="100000"/>
              </a:lnSpc>
              <a:spcBef>
                <a:spcPts val="480"/>
              </a:spcBef>
              <a:spcAft>
                <a:spcPts val="0"/>
              </a:spcAft>
              <a:buSzPts val="1100"/>
              <a:buChar char="■"/>
              <a:defRPr sz="1100"/>
            </a:lvl3pPr>
            <a:lvl4pPr indent="-298450" lvl="3" marL="1828800" algn="l">
              <a:lnSpc>
                <a:spcPct val="100000"/>
              </a:lnSpc>
              <a:spcBef>
                <a:spcPts val="360"/>
              </a:spcBef>
              <a:spcAft>
                <a:spcPts val="0"/>
              </a:spcAft>
              <a:buSzPts val="1100"/>
              <a:buChar char="●"/>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86" name="Google Shape;1086;p224"/>
          <p:cNvSpPr txBox="1"/>
          <p:nvPr>
            <p:ph idx="4" type="body"/>
          </p:nvPr>
        </p:nvSpPr>
        <p:spPr>
          <a:xfrm>
            <a:off x="454026" y="1325318"/>
            <a:ext cx="3993900" cy="560100"/>
          </a:xfrm>
          <a:prstGeom prst="rect">
            <a:avLst/>
          </a:prstGeom>
          <a:noFill/>
          <a:ln>
            <a:noFill/>
          </a:ln>
        </p:spPr>
        <p:txBody>
          <a:bodyPr anchorCtr="0" anchor="ctr" bIns="68575" lIns="68575" spcFirstLastPara="1" rIns="68575" wrap="square" tIns="68575"/>
          <a:lstStyle>
            <a:lvl1pPr indent="-228600" lvl="0" marL="457200" algn="l">
              <a:lnSpc>
                <a:spcPct val="100000"/>
              </a:lnSpc>
              <a:spcBef>
                <a:spcPts val="600"/>
              </a:spcBef>
              <a:spcAft>
                <a:spcPts val="0"/>
              </a:spcAft>
              <a:buClr>
                <a:schemeClr val="accent1"/>
              </a:buClr>
              <a:buSzPts val="1100"/>
              <a:buFont typeface="PT Sans"/>
              <a:buNone/>
              <a:defRPr sz="1100"/>
            </a:lvl1pPr>
            <a:lvl2pPr indent="-298450" lvl="1" marL="914400" algn="l">
              <a:lnSpc>
                <a:spcPct val="100000"/>
              </a:lnSpc>
              <a:spcBef>
                <a:spcPts val="480"/>
              </a:spcBef>
              <a:spcAft>
                <a:spcPts val="0"/>
              </a:spcAft>
              <a:buSzPts val="1100"/>
              <a:buChar char="○"/>
              <a:defRPr sz="1100"/>
            </a:lvl2pPr>
            <a:lvl3pPr indent="-298450" lvl="2" marL="1371600" algn="l">
              <a:lnSpc>
                <a:spcPct val="100000"/>
              </a:lnSpc>
              <a:spcBef>
                <a:spcPts val="480"/>
              </a:spcBef>
              <a:spcAft>
                <a:spcPts val="0"/>
              </a:spcAft>
              <a:buSzPts val="1100"/>
              <a:buChar char="■"/>
              <a:defRPr sz="1100"/>
            </a:lvl3pPr>
            <a:lvl4pPr indent="-298450" lvl="3" marL="1828800" algn="l">
              <a:lnSpc>
                <a:spcPct val="100000"/>
              </a:lnSpc>
              <a:spcBef>
                <a:spcPts val="360"/>
              </a:spcBef>
              <a:spcAft>
                <a:spcPts val="0"/>
              </a:spcAft>
              <a:buSzPts val="1100"/>
              <a:buChar char="●"/>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87" name="Google Shape;1087;p224"/>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088" name="Shape 1088"/>
        <p:cNvGrpSpPr/>
        <p:nvPr/>
      </p:nvGrpSpPr>
      <p:grpSpPr>
        <a:xfrm>
          <a:off x="0" y="0"/>
          <a:ext cx="0" cy="0"/>
          <a:chOff x="0" y="0"/>
          <a:chExt cx="0" cy="0"/>
        </a:xfrm>
      </p:grpSpPr>
      <p:sp>
        <p:nvSpPr>
          <p:cNvPr id="1089" name="Google Shape;1089;p225"/>
          <p:cNvSpPr txBox="1"/>
          <p:nvPr>
            <p:ph idx="1" type="body"/>
          </p:nvPr>
        </p:nvSpPr>
        <p:spPr>
          <a:xfrm>
            <a:off x="467033" y="1327356"/>
            <a:ext cx="3989400" cy="3172800"/>
          </a:xfrm>
          <a:prstGeom prst="rect">
            <a:avLst/>
          </a:prstGeom>
          <a:noFill/>
          <a:ln>
            <a:noFill/>
          </a:ln>
        </p:spPr>
        <p:txBody>
          <a:bodyPr anchorCtr="0" anchor="ctr" bIns="68575" lIns="68575" spcFirstLastPara="1" rIns="68575" wrap="square" tIns="68575"/>
          <a:lstStyle>
            <a:lvl1pPr indent="-298450" lvl="0" marL="457200" algn="l">
              <a:lnSpc>
                <a:spcPct val="100000"/>
              </a:lnSpc>
              <a:spcBef>
                <a:spcPts val="1200"/>
              </a:spcBef>
              <a:spcAft>
                <a:spcPts val="0"/>
              </a:spcAft>
              <a:buClr>
                <a:schemeClr val="accent1"/>
              </a:buClr>
              <a:buSzPts val="1100"/>
              <a:buFont typeface="PT Sans"/>
              <a:buChar char=" "/>
              <a:defRPr sz="1100"/>
            </a:lvl1pPr>
            <a:lvl2pPr indent="-298450" lvl="1" marL="914400" algn="l">
              <a:lnSpc>
                <a:spcPct val="100000"/>
              </a:lnSpc>
              <a:spcBef>
                <a:spcPts val="0"/>
              </a:spcBef>
              <a:spcAft>
                <a:spcPts val="0"/>
              </a:spcAft>
              <a:buClr>
                <a:schemeClr val="accent1"/>
              </a:buClr>
              <a:buSzPts val="1100"/>
              <a:buFont typeface="PT Sans"/>
              <a:buChar char=" "/>
              <a:defRPr sz="1100"/>
            </a:lvl2pPr>
            <a:lvl3pPr indent="-298450" lvl="2" marL="1371600" algn="l">
              <a:lnSpc>
                <a:spcPct val="100000"/>
              </a:lnSpc>
              <a:spcBef>
                <a:spcPts val="0"/>
              </a:spcBef>
              <a:spcAft>
                <a:spcPts val="0"/>
              </a:spcAft>
              <a:buClr>
                <a:srgbClr val="FF6600"/>
              </a:buClr>
              <a:buSzPts val="1100"/>
              <a:buFont typeface="PT Sans"/>
              <a:buChar char=" "/>
              <a:defRPr sz="1100"/>
            </a:lvl3pPr>
            <a:lvl4pPr indent="-228600" lvl="3" marL="1828800" algn="ctr">
              <a:lnSpc>
                <a:spcPct val="100000"/>
              </a:lnSpc>
              <a:spcBef>
                <a:spcPts val="360"/>
              </a:spcBef>
              <a:spcAft>
                <a:spcPts val="0"/>
              </a:spcAft>
              <a:buClr>
                <a:srgbClr val="FF6600"/>
              </a:buClr>
              <a:buSzPts val="1100"/>
              <a:buFont typeface="Helvetica Neue"/>
              <a:buNone/>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90" name="Google Shape;1090;p225"/>
          <p:cNvSpPr txBox="1"/>
          <p:nvPr>
            <p:ph type="title"/>
          </p:nvPr>
        </p:nvSpPr>
        <p:spPr>
          <a:xfrm>
            <a:off x="467033" y="140402"/>
            <a:ext cx="8226300" cy="1178100"/>
          </a:xfrm>
          <a:prstGeom prst="rect">
            <a:avLst/>
          </a:prstGeom>
          <a:noFill/>
          <a:ln>
            <a:noFill/>
          </a:ln>
        </p:spPr>
        <p:txBody>
          <a:bodyPr anchorCtr="0" anchor="ctr" bIns="68575" lIns="68575" spcFirstLastPara="1" rIns="68575" wrap="square" tIns="68575"/>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091" name="Google Shape;1091;p225"/>
          <p:cNvSpPr txBox="1"/>
          <p:nvPr>
            <p:ph idx="2" type="body"/>
          </p:nvPr>
        </p:nvSpPr>
        <p:spPr>
          <a:xfrm>
            <a:off x="4704055" y="1327356"/>
            <a:ext cx="3989400" cy="3172800"/>
          </a:xfrm>
          <a:prstGeom prst="rect">
            <a:avLst/>
          </a:prstGeom>
          <a:noFill/>
          <a:ln>
            <a:noFill/>
          </a:ln>
        </p:spPr>
        <p:txBody>
          <a:bodyPr anchorCtr="0" anchor="ctr" bIns="68575" lIns="68575" spcFirstLastPara="1" rIns="68575" wrap="square" tIns="68575"/>
          <a:lstStyle>
            <a:lvl1pPr indent="-298450" lvl="0" marL="457200" algn="l">
              <a:lnSpc>
                <a:spcPct val="100000"/>
              </a:lnSpc>
              <a:spcBef>
                <a:spcPts val="1200"/>
              </a:spcBef>
              <a:spcAft>
                <a:spcPts val="0"/>
              </a:spcAft>
              <a:buClr>
                <a:schemeClr val="accent1"/>
              </a:buClr>
              <a:buSzPts val="1100"/>
              <a:buFont typeface="PT Sans"/>
              <a:buChar char=" "/>
              <a:defRPr sz="1100"/>
            </a:lvl1pPr>
            <a:lvl2pPr indent="-298450" lvl="1" marL="914400" algn="l">
              <a:lnSpc>
                <a:spcPct val="100000"/>
              </a:lnSpc>
              <a:spcBef>
                <a:spcPts val="0"/>
              </a:spcBef>
              <a:spcAft>
                <a:spcPts val="0"/>
              </a:spcAft>
              <a:buClr>
                <a:schemeClr val="accent1"/>
              </a:buClr>
              <a:buSzPts val="1100"/>
              <a:buFont typeface="PT Sans"/>
              <a:buChar char=" "/>
              <a:defRPr sz="1100"/>
            </a:lvl2pPr>
            <a:lvl3pPr indent="-298450" lvl="2" marL="1371600" algn="l">
              <a:lnSpc>
                <a:spcPct val="100000"/>
              </a:lnSpc>
              <a:spcBef>
                <a:spcPts val="0"/>
              </a:spcBef>
              <a:spcAft>
                <a:spcPts val="0"/>
              </a:spcAft>
              <a:buClr>
                <a:srgbClr val="FF6600"/>
              </a:buClr>
              <a:buSzPts val="1100"/>
              <a:buFont typeface="PT Sans"/>
              <a:buChar char=" "/>
              <a:defRPr sz="1100"/>
            </a:lvl3pPr>
            <a:lvl4pPr indent="-228600" lvl="3" marL="1828800" algn="ctr">
              <a:lnSpc>
                <a:spcPct val="100000"/>
              </a:lnSpc>
              <a:spcBef>
                <a:spcPts val="360"/>
              </a:spcBef>
              <a:spcAft>
                <a:spcPts val="0"/>
              </a:spcAft>
              <a:buClr>
                <a:srgbClr val="FF6600"/>
              </a:buClr>
              <a:buSzPts val="1100"/>
              <a:buFont typeface="Helvetica Neue"/>
              <a:buNone/>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092" name="Shape 1092"/>
        <p:cNvGrpSpPr/>
        <p:nvPr/>
      </p:nvGrpSpPr>
      <p:grpSpPr>
        <a:xfrm>
          <a:off x="0" y="0"/>
          <a:ext cx="0" cy="0"/>
          <a:chOff x="0" y="0"/>
          <a:chExt cx="0" cy="0"/>
        </a:xfrm>
      </p:grpSpPr>
      <p:sp>
        <p:nvSpPr>
          <p:cNvPr id="1093" name="Google Shape;1093;p226"/>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1094" name="Shape 1094"/>
        <p:cNvGrpSpPr/>
        <p:nvPr/>
      </p:nvGrpSpPr>
      <p:grpSpPr>
        <a:xfrm>
          <a:off x="0" y="0"/>
          <a:ext cx="0" cy="0"/>
          <a:chOff x="0" y="0"/>
          <a:chExt cx="0" cy="0"/>
        </a:xfrm>
      </p:grpSpPr>
      <p:sp>
        <p:nvSpPr>
          <p:cNvPr id="1095" name="Google Shape;1095;p227"/>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33"/>
              </a:solidFill>
              <a:latin typeface="PT Sans"/>
              <a:ea typeface="PT Sans"/>
              <a:cs typeface="PT Sans"/>
              <a:sym typeface="PT Sans"/>
            </a:endParaRPr>
          </a:p>
        </p:txBody>
      </p:sp>
      <p:sp>
        <p:nvSpPr>
          <p:cNvPr id="1096" name="Google Shape;1096;p227"/>
          <p:cNvSpPr txBox="1"/>
          <p:nvPr>
            <p:ph idx="1" type="body"/>
          </p:nvPr>
        </p:nvSpPr>
        <p:spPr>
          <a:xfrm>
            <a:off x="5576831" y="1479175"/>
            <a:ext cx="3023700" cy="28686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600"/>
              </a:spcBef>
              <a:spcAft>
                <a:spcPts val="0"/>
              </a:spcAft>
              <a:buClr>
                <a:schemeClr val="accent1"/>
              </a:buClr>
              <a:buSzPts val="1100"/>
              <a:buFont typeface="PT Sans"/>
              <a:buNone/>
              <a:defRPr sz="1100"/>
            </a:lvl1pPr>
            <a:lvl2pPr indent="-298450" lvl="1" marL="914400" algn="l">
              <a:lnSpc>
                <a:spcPct val="100000"/>
              </a:lnSpc>
              <a:spcBef>
                <a:spcPts val="480"/>
              </a:spcBef>
              <a:spcAft>
                <a:spcPts val="0"/>
              </a:spcAft>
              <a:buSzPts val="1100"/>
              <a:buChar char="○"/>
              <a:defRPr sz="1100"/>
            </a:lvl2pPr>
            <a:lvl3pPr indent="-298450" lvl="2" marL="1371600" algn="l">
              <a:lnSpc>
                <a:spcPct val="100000"/>
              </a:lnSpc>
              <a:spcBef>
                <a:spcPts val="480"/>
              </a:spcBef>
              <a:spcAft>
                <a:spcPts val="0"/>
              </a:spcAft>
              <a:buSzPts val="1100"/>
              <a:buChar char="■"/>
              <a:defRPr sz="1100"/>
            </a:lvl3pPr>
            <a:lvl4pPr indent="-298450" lvl="3" marL="1828800" algn="l">
              <a:lnSpc>
                <a:spcPct val="100000"/>
              </a:lnSpc>
              <a:spcBef>
                <a:spcPts val="360"/>
              </a:spcBef>
              <a:spcAft>
                <a:spcPts val="0"/>
              </a:spcAft>
              <a:buSzPts val="1100"/>
              <a:buChar char="●"/>
              <a:defRPr sz="1100"/>
            </a:lvl4pPr>
            <a:lvl5pPr indent="-228600" lvl="4" marL="2286000" algn="l">
              <a:lnSpc>
                <a:spcPct val="100000"/>
              </a:lnSpc>
              <a:spcBef>
                <a:spcPts val="360"/>
              </a:spcBef>
              <a:spcAft>
                <a:spcPts val="0"/>
              </a:spcAft>
              <a:buSzPts val="1100"/>
              <a:buFont typeface="PT Sans"/>
              <a:buNone/>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97" name="Google Shape;1097;p227"/>
          <p:cNvSpPr txBox="1"/>
          <p:nvPr>
            <p:ph idx="2" type="body"/>
          </p:nvPr>
        </p:nvSpPr>
        <p:spPr>
          <a:xfrm>
            <a:off x="452344" y="1327356"/>
            <a:ext cx="4665000" cy="3172800"/>
          </a:xfrm>
          <a:prstGeom prst="rect">
            <a:avLst/>
          </a:prstGeom>
          <a:noFill/>
          <a:ln>
            <a:noFill/>
          </a:ln>
        </p:spPr>
        <p:txBody>
          <a:bodyPr anchorCtr="0" anchor="t" bIns="68575" lIns="68575" spcFirstLastPara="1" rIns="68575" wrap="square" tIns="68575"/>
          <a:lstStyle>
            <a:lvl1pPr indent="-298450" lvl="0" marL="457200" algn="l">
              <a:lnSpc>
                <a:spcPct val="100000"/>
              </a:lnSpc>
              <a:spcBef>
                <a:spcPts val="600"/>
              </a:spcBef>
              <a:spcAft>
                <a:spcPts val="0"/>
              </a:spcAft>
              <a:buClr>
                <a:schemeClr val="accent1"/>
              </a:buClr>
              <a:buSzPts val="1100"/>
              <a:buFont typeface="Noto Sans Symbols"/>
              <a:buChar char="▪"/>
              <a:defRPr sz="1100"/>
            </a:lvl1pPr>
            <a:lvl2pPr indent="-298450" lvl="1" marL="914400" algn="l">
              <a:lnSpc>
                <a:spcPct val="100000"/>
              </a:lnSpc>
              <a:spcBef>
                <a:spcPts val="480"/>
              </a:spcBef>
              <a:spcAft>
                <a:spcPts val="0"/>
              </a:spcAft>
              <a:buClr>
                <a:srgbClr val="A5A5A5"/>
              </a:buClr>
              <a:buSzPts val="1100"/>
              <a:buFont typeface="Merriweather Sans"/>
              <a:buChar char="-"/>
              <a:defRPr sz="1100"/>
            </a:lvl2pPr>
            <a:lvl3pPr indent="-298450" lvl="2" marL="1371600" algn="l">
              <a:lnSpc>
                <a:spcPct val="100000"/>
              </a:lnSpc>
              <a:spcBef>
                <a:spcPts val="480"/>
              </a:spcBef>
              <a:spcAft>
                <a:spcPts val="0"/>
              </a:spcAft>
              <a:buClr>
                <a:srgbClr val="D8D8D8"/>
              </a:buClr>
              <a:buSzPts val="1100"/>
              <a:buFont typeface="Merriweather Sans"/>
              <a:buChar char="•"/>
              <a:defRPr sz="1100"/>
            </a:lvl3pPr>
            <a:lvl4pPr indent="-298450" lvl="3" marL="1828800" algn="l">
              <a:lnSpc>
                <a:spcPct val="100000"/>
              </a:lnSpc>
              <a:spcBef>
                <a:spcPts val="360"/>
              </a:spcBef>
              <a:spcAft>
                <a:spcPts val="0"/>
              </a:spcAft>
              <a:buClr>
                <a:srgbClr val="D8D8D8"/>
              </a:buClr>
              <a:buSzPts val="1100"/>
              <a:buFont typeface="Merriweather Sans"/>
              <a:buChar char="•"/>
              <a:defRPr sz="1100"/>
            </a:lvl4pPr>
            <a:lvl5pPr indent="-298450" lvl="4" marL="2286000" algn="l">
              <a:lnSpc>
                <a:spcPct val="100000"/>
              </a:lnSpc>
              <a:spcBef>
                <a:spcPts val="360"/>
              </a:spcBef>
              <a:spcAft>
                <a:spcPts val="0"/>
              </a:spcAft>
              <a:buSzPts val="1100"/>
              <a:buChar char="○"/>
              <a:defRPr sz="1100"/>
            </a:lvl5pPr>
            <a:lvl6pPr indent="-298450" lvl="5" marL="2743200" algn="l">
              <a:lnSpc>
                <a:spcPct val="100000"/>
              </a:lnSpc>
              <a:spcBef>
                <a:spcPts val="360"/>
              </a:spcBef>
              <a:spcAft>
                <a:spcPts val="0"/>
              </a:spcAft>
              <a:buSzPts val="1100"/>
              <a:buChar char="■"/>
              <a:defRPr sz="1100"/>
            </a:lvl6pPr>
            <a:lvl7pPr indent="-298450" lvl="6" marL="3200400" algn="l">
              <a:lnSpc>
                <a:spcPct val="100000"/>
              </a:lnSpc>
              <a:spcBef>
                <a:spcPts val="360"/>
              </a:spcBef>
              <a:spcAft>
                <a:spcPts val="0"/>
              </a:spcAft>
              <a:buSzPts val="1100"/>
              <a:buChar char="●"/>
              <a:defRPr sz="1100"/>
            </a:lvl7pPr>
            <a:lvl8pPr indent="-298450" lvl="7" marL="3657600" algn="l">
              <a:lnSpc>
                <a:spcPct val="100000"/>
              </a:lnSpc>
              <a:spcBef>
                <a:spcPts val="360"/>
              </a:spcBef>
              <a:spcAft>
                <a:spcPts val="0"/>
              </a:spcAft>
              <a:buSzPts val="1100"/>
              <a:buChar char="○"/>
              <a:defRPr sz="1100"/>
            </a:lvl8pPr>
            <a:lvl9pPr indent="-298450" lvl="8" marL="4114800" algn="l">
              <a:lnSpc>
                <a:spcPct val="100000"/>
              </a:lnSpc>
              <a:spcBef>
                <a:spcPts val="360"/>
              </a:spcBef>
              <a:spcAft>
                <a:spcPts val="0"/>
              </a:spcAft>
              <a:buSzPts val="1100"/>
              <a:buChar char="■"/>
              <a:defRPr sz="1100"/>
            </a:lvl9pPr>
          </a:lstStyle>
          <a:p/>
        </p:txBody>
      </p:sp>
      <p:sp>
        <p:nvSpPr>
          <p:cNvPr id="1098" name="Google Shape;1098;p227"/>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99" name="Shape 1099"/>
        <p:cNvGrpSpPr/>
        <p:nvPr/>
      </p:nvGrpSpPr>
      <p:grpSpPr>
        <a:xfrm>
          <a:off x="0" y="0"/>
          <a:ext cx="0" cy="0"/>
          <a:chOff x="0" y="0"/>
          <a:chExt cx="0" cy="0"/>
        </a:xfrm>
      </p:grpSpPr>
      <p:sp>
        <p:nvSpPr>
          <p:cNvPr id="1100" name="Google Shape;1100;p228"/>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101" name="Google Shape;1101;p228"/>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02" name="Google Shape;1102;p22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103" name="Google Shape;1103;p22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104" name="Google Shape;1104;p2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16" name="Shape 116"/>
        <p:cNvGrpSpPr/>
        <p:nvPr/>
      </p:nvGrpSpPr>
      <p:grpSpPr>
        <a:xfrm>
          <a:off x="0" y="0"/>
          <a:ext cx="0" cy="0"/>
          <a:chOff x="0" y="0"/>
          <a:chExt cx="0" cy="0"/>
        </a:xfrm>
      </p:grpSpPr>
      <p:sp>
        <p:nvSpPr>
          <p:cNvPr id="117" name="Google Shape;117;p24"/>
          <p:cNvSpPr txBox="1"/>
          <p:nvPr>
            <p:ph idx="1" type="body"/>
          </p:nvPr>
        </p:nvSpPr>
        <p:spPr>
          <a:xfrm>
            <a:off x="2128556" y="4236837"/>
            <a:ext cx="4529100" cy="21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rgbClr val="202020"/>
              </a:buClr>
              <a:buSzPts val="1400"/>
              <a:buFont typeface="PT Sans"/>
              <a:buNone/>
              <a:defRPr b="0" i="0" sz="1400" u="none" cap="none" strike="noStrike">
                <a:solidFill>
                  <a:srgbClr val="202020"/>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8" name="Google Shape;118;p24"/>
          <p:cNvSpPr txBox="1"/>
          <p:nvPr>
            <p:ph idx="2" type="body"/>
          </p:nvPr>
        </p:nvSpPr>
        <p:spPr>
          <a:xfrm>
            <a:off x="2128556" y="3973207"/>
            <a:ext cx="4529100" cy="1428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rgbClr val="202020"/>
              </a:buClr>
              <a:buSzPts val="1400"/>
              <a:buFont typeface="PT Sans"/>
              <a:buNone/>
              <a:defRPr b="0" i="0" sz="1200" u="none" cap="none" strike="noStrike">
                <a:solidFill>
                  <a:srgbClr val="202020"/>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9" name="Google Shape;119;p24"/>
          <p:cNvSpPr txBox="1"/>
          <p:nvPr>
            <p:ph idx="3" type="body"/>
          </p:nvPr>
        </p:nvSpPr>
        <p:spPr>
          <a:xfrm>
            <a:off x="2128556" y="3718323"/>
            <a:ext cx="2658300" cy="21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accent1"/>
              </a:buClr>
              <a:buSzPts val="1400"/>
              <a:buFont typeface="PT Sans"/>
              <a:buNone/>
              <a:defRPr b="0" i="0" sz="1800" u="none" cap="none" strike="noStrike">
                <a:solidFill>
                  <a:schemeClr val="accent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0" name="Google Shape;120;p24"/>
          <p:cNvSpPr/>
          <p:nvPr>
            <p:ph idx="4" type="pic"/>
          </p:nvPr>
        </p:nvSpPr>
        <p:spPr>
          <a:xfrm>
            <a:off x="722982" y="3467537"/>
            <a:ext cx="1220700" cy="1220700"/>
          </a:xfrm>
          <a:prstGeom prst="ellipse">
            <a:avLst/>
          </a:prstGeom>
          <a:noFill/>
          <a:ln cap="flat" cmpd="sng" w="9525">
            <a:solidFill>
              <a:srgbClr val="F8F8F8"/>
            </a:solidFill>
            <a:prstDash val="solid"/>
            <a:round/>
            <a:headEnd len="sm" w="sm" type="none"/>
            <a:tailEnd len="sm" w="sm" type="none"/>
          </a:ln>
        </p:spPr>
        <p:txBody>
          <a:bodyPr anchorCtr="0" anchor="ctr" bIns="68575" lIns="68575" spcFirstLastPara="1" rIns="68575" wrap="square" tIns="68575"/>
          <a:lstStyle>
            <a:lvl1pPr indent="-31750" lvl="0" marL="381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Arial"/>
                <a:ea typeface="Arial"/>
                <a:cs typeface="Arial"/>
                <a:sym typeface="Arial"/>
              </a:defRPr>
            </a:lvl1pPr>
            <a:lvl2pPr indent="-228600" lvl="1" marL="4445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228600" lvl="2" marL="660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241300" lvl="3" marL="9017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215900" lvl="4" marL="10287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234950" lvl="5" marL="12954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209550" lvl="6" marL="1498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222250" lvl="7" marL="17145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222250" lvl="8" marL="193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1" name="Google Shape;121;p24"/>
          <p:cNvSpPr txBox="1"/>
          <p:nvPr>
            <p:ph idx="5" type="body"/>
          </p:nvPr>
        </p:nvSpPr>
        <p:spPr>
          <a:xfrm>
            <a:off x="722982" y="2470192"/>
            <a:ext cx="7887300" cy="7548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rgbClr val="161616"/>
              </a:buClr>
              <a:buSzPts val="1400"/>
              <a:buFont typeface="PT Sans"/>
              <a:buNone/>
              <a:defRPr b="0" i="0" sz="2100" u="none" cap="none" strike="noStrike">
                <a:solidFill>
                  <a:srgbClr val="161616"/>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122" name="Google Shape;122;p24"/>
          <p:cNvCxnSpPr/>
          <p:nvPr/>
        </p:nvCxnSpPr>
        <p:spPr>
          <a:xfrm>
            <a:off x="533771" y="2247473"/>
            <a:ext cx="8076600" cy="0"/>
          </a:xfrm>
          <a:prstGeom prst="straightConnector1">
            <a:avLst/>
          </a:prstGeom>
          <a:noFill/>
          <a:ln cap="flat" cmpd="sng" w="38100">
            <a:solidFill>
              <a:schemeClr val="accent1"/>
            </a:solidFill>
            <a:prstDash val="solid"/>
            <a:round/>
            <a:headEnd len="sm" w="sm" type="none"/>
            <a:tailEnd len="sm" w="sm" type="none"/>
          </a:ln>
        </p:spPr>
      </p:cxnSp>
      <p:sp>
        <p:nvSpPr>
          <p:cNvPr id="123" name="Google Shape;123;p24"/>
          <p:cNvSpPr txBox="1"/>
          <p:nvPr>
            <p:ph type="title"/>
          </p:nvPr>
        </p:nvSpPr>
        <p:spPr>
          <a:xfrm>
            <a:off x="723063" y="296081"/>
            <a:ext cx="7887300" cy="1785900"/>
          </a:xfrm>
          <a:prstGeom prst="rect">
            <a:avLst/>
          </a:prstGeom>
          <a:noFill/>
          <a:ln>
            <a:noFill/>
          </a:ln>
        </p:spPr>
        <p:txBody>
          <a:bodyPr anchorCtr="0" anchor="b" bIns="68575" lIns="68575" spcFirstLastPara="1" rIns="68575" wrap="square" tIns="68575"/>
          <a:lstStyle>
            <a:lvl1pPr indent="0" lvl="0" marL="0" marR="0" rtl="0" algn="l">
              <a:lnSpc>
                <a:spcPct val="85000"/>
              </a:lnSpc>
              <a:spcBef>
                <a:spcPts val="0"/>
              </a:spcBef>
              <a:spcAft>
                <a:spcPts val="0"/>
              </a:spcAft>
              <a:buClr>
                <a:srgbClr val="161616"/>
              </a:buClr>
              <a:buSzPts val="1100"/>
              <a:buFont typeface="Arial"/>
              <a:buNone/>
              <a:defRPr b="0" i="0" sz="3400" u="none" cap="none" strike="noStrike">
                <a:solidFill>
                  <a:srgbClr val="161616"/>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p:cSld name="Code Top">
    <p:spTree>
      <p:nvGrpSpPr>
        <p:cNvPr id="1105" name="Shape 1105"/>
        <p:cNvGrpSpPr/>
        <p:nvPr/>
      </p:nvGrpSpPr>
      <p:grpSpPr>
        <a:xfrm>
          <a:off x="0" y="0"/>
          <a:ext cx="0" cy="0"/>
          <a:chOff x="0" y="0"/>
          <a:chExt cx="0" cy="0"/>
        </a:xfrm>
      </p:grpSpPr>
      <p:sp>
        <p:nvSpPr>
          <p:cNvPr id="1106" name="Google Shape;1106;p229"/>
          <p:cNvSpPr txBox="1"/>
          <p:nvPr>
            <p:ph idx="1" type="body"/>
          </p:nvPr>
        </p:nvSpPr>
        <p:spPr>
          <a:xfrm>
            <a:off x="0" y="0"/>
            <a:ext cx="9144000" cy="2838600"/>
          </a:xfrm>
          <a:prstGeom prst="rect">
            <a:avLst/>
          </a:prstGeom>
          <a:solidFill>
            <a:schemeClr val="dk2"/>
          </a:solidFill>
          <a:ln>
            <a:noFill/>
          </a:ln>
        </p:spPr>
        <p:txBody>
          <a:bodyPr anchorCtr="0" anchor="b" bIns="68575" lIns="68575" spcFirstLastPara="1" rIns="68575" wrap="square" tIns="68575"/>
          <a:lstStyle>
            <a:lvl1pPr indent="-228600" lvl="0" marL="457200" marR="0" algn="l">
              <a:lnSpc>
                <a:spcPct val="90000"/>
              </a:lnSpc>
              <a:spcBef>
                <a:spcPts val="0"/>
              </a:spcBef>
              <a:spcAft>
                <a:spcPts val="0"/>
              </a:spcAft>
              <a:buClr>
                <a:schemeClr val="lt1"/>
              </a:buClr>
              <a:buSzPts val="1100"/>
              <a:buFont typeface="Consolas"/>
              <a:buNone/>
              <a:defRPr b="0" i="0" sz="2100" u="none" cap="none" strike="noStrike">
                <a:solidFill>
                  <a:schemeClr val="dk1"/>
                </a:solidFill>
                <a:latin typeface="Calibri"/>
                <a:ea typeface="Calibri"/>
                <a:cs typeface="Calibri"/>
                <a:sym typeface="Calibri"/>
              </a:defRPr>
            </a:lvl1pPr>
            <a:lvl2pPr indent="-228600" lvl="1" marL="914400" marR="0" algn="l">
              <a:lnSpc>
                <a:spcPct val="90000"/>
              </a:lnSpc>
              <a:spcBef>
                <a:spcPts val="0"/>
              </a:spcBef>
              <a:spcAft>
                <a:spcPts val="0"/>
              </a:spcAft>
              <a:buClr>
                <a:srgbClr val="424244"/>
              </a:buClr>
              <a:buSzPts val="1100"/>
              <a:buFont typeface="Consolas"/>
              <a:buNone/>
              <a:defRPr b="0" i="0" sz="1800" u="none" cap="none" strike="noStrike">
                <a:solidFill>
                  <a:schemeClr val="dk1"/>
                </a:solidFill>
                <a:latin typeface="Calibri"/>
                <a:ea typeface="Calibri"/>
                <a:cs typeface="Calibri"/>
                <a:sym typeface="Calibri"/>
              </a:defRPr>
            </a:lvl2pPr>
            <a:lvl3pPr indent="-228600" lvl="2" marL="1371600" marR="0" algn="l">
              <a:lnSpc>
                <a:spcPct val="90000"/>
              </a:lnSpc>
              <a:spcBef>
                <a:spcPts val="0"/>
              </a:spcBef>
              <a:spcAft>
                <a:spcPts val="0"/>
              </a:spcAft>
              <a:buClr>
                <a:srgbClr val="424244"/>
              </a:buClr>
              <a:buSzPts val="1100"/>
              <a:buFont typeface="Consolas"/>
              <a:buNone/>
              <a:defRPr b="0" i="0" sz="1500" u="none" cap="none" strike="noStrike">
                <a:solidFill>
                  <a:schemeClr val="dk1"/>
                </a:solidFill>
                <a:latin typeface="Calibri"/>
                <a:ea typeface="Calibri"/>
                <a:cs typeface="Calibri"/>
                <a:sym typeface="Calibri"/>
              </a:defRPr>
            </a:lvl3pPr>
            <a:lvl4pPr indent="-228600" lvl="3" marL="1828800" marR="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4pPr>
            <a:lvl5pPr indent="-228600" lvl="4" marL="2286000" marR="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07" name="Google Shape;1107;p229"/>
          <p:cNvSpPr txBox="1"/>
          <p:nvPr>
            <p:ph idx="2" type="body"/>
          </p:nvPr>
        </p:nvSpPr>
        <p:spPr>
          <a:xfrm>
            <a:off x="450851" y="3665219"/>
            <a:ext cx="8175900" cy="995400"/>
          </a:xfrm>
          <a:prstGeom prst="rect">
            <a:avLst/>
          </a:prstGeom>
          <a:noFill/>
          <a:ln>
            <a:noFill/>
          </a:ln>
        </p:spPr>
        <p:txBody>
          <a:bodyPr anchorCtr="0" anchor="t" bIns="68575" lIns="68575" spcFirstLastPara="1" rIns="68575" wrap="square" tIns="68575"/>
          <a:lstStyle>
            <a:lvl1pPr indent="-228600" lvl="0" marL="457200" marR="0" algn="l">
              <a:lnSpc>
                <a:spcPct val="100000"/>
              </a:lnSpc>
              <a:spcBef>
                <a:spcPts val="0"/>
              </a:spcBef>
              <a:spcAft>
                <a:spcPts val="0"/>
              </a:spcAft>
              <a:buClr>
                <a:schemeClr val="accent1"/>
              </a:buClr>
              <a:buSzPts val="1100"/>
              <a:buFont typeface="PT Sans"/>
              <a:buNone/>
              <a:defRPr b="0" i="0" sz="2100" u="none" cap="none" strike="noStrike">
                <a:solidFill>
                  <a:schemeClr val="dk1"/>
                </a:solidFill>
                <a:latin typeface="Calibri"/>
                <a:ea typeface="Calibri"/>
                <a:cs typeface="Calibri"/>
                <a:sym typeface="Calibri"/>
              </a:defRPr>
            </a:lvl1pPr>
            <a:lvl2pPr indent="-228600" lvl="1" marL="914400" marR="0" algn="l">
              <a:lnSpc>
                <a:spcPct val="90000"/>
              </a:lnSpc>
              <a:spcBef>
                <a:spcPts val="800"/>
              </a:spcBef>
              <a:spcAft>
                <a:spcPts val="0"/>
              </a:spcAft>
              <a:buClr>
                <a:srgbClr val="808084"/>
              </a:buClr>
              <a:buSzPts val="1100"/>
              <a:buFont typeface="PT Sans"/>
              <a:buNone/>
              <a:defRPr b="0" i="0" sz="1800" u="none" cap="none" strike="noStrike">
                <a:solidFill>
                  <a:schemeClr val="dk1"/>
                </a:solidFill>
                <a:latin typeface="Calibri"/>
                <a:ea typeface="Calibri"/>
                <a:cs typeface="Calibri"/>
                <a:sym typeface="Calibri"/>
              </a:defRPr>
            </a:lvl2pPr>
            <a:lvl3pPr indent="-228600" lvl="2" marL="1371600" marR="0" algn="l">
              <a:lnSpc>
                <a:spcPct val="90000"/>
              </a:lnSpc>
              <a:spcBef>
                <a:spcPts val="800"/>
              </a:spcBef>
              <a:spcAft>
                <a:spcPts val="0"/>
              </a:spcAft>
              <a:buClr>
                <a:srgbClr val="808084"/>
              </a:buClr>
              <a:buSzPts val="1100"/>
              <a:buFont typeface="PT Sans"/>
              <a:buNone/>
              <a:defRPr b="0" i="0" sz="1500" u="none" cap="none" strike="noStrike">
                <a:solidFill>
                  <a:schemeClr val="dk1"/>
                </a:solidFill>
                <a:latin typeface="Calibri"/>
                <a:ea typeface="Calibri"/>
                <a:cs typeface="Calibri"/>
                <a:sym typeface="Calibri"/>
              </a:defRPr>
            </a:lvl3pPr>
            <a:lvl4pPr indent="-228600" lvl="3" marL="1828800" marR="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4pPr>
            <a:lvl5pPr indent="-228600" lvl="4" marL="2286000" marR="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08" name="Google Shape;1108;p229"/>
          <p:cNvSpPr txBox="1"/>
          <p:nvPr>
            <p:ph type="title"/>
          </p:nvPr>
        </p:nvSpPr>
        <p:spPr>
          <a:xfrm>
            <a:off x="450849" y="2876550"/>
            <a:ext cx="8175900" cy="738000"/>
          </a:xfrm>
          <a:prstGeom prst="rect">
            <a:avLst/>
          </a:prstGeom>
          <a:noFill/>
          <a:ln>
            <a:noFill/>
          </a:ln>
        </p:spPr>
        <p:txBody>
          <a:bodyPr anchorCtr="0" anchor="b" bIns="68575" lIns="68575" spcFirstLastPara="1" rIns="68575" wrap="square" tIns="68575"/>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1112" name="Shape 1112"/>
        <p:cNvGrpSpPr/>
        <p:nvPr/>
      </p:nvGrpSpPr>
      <p:grpSpPr>
        <a:xfrm>
          <a:off x="0" y="0"/>
          <a:ext cx="0" cy="0"/>
          <a:chOff x="0" y="0"/>
          <a:chExt cx="0" cy="0"/>
        </a:xfrm>
      </p:grpSpPr>
      <p:sp>
        <p:nvSpPr>
          <p:cNvPr id="1113" name="Google Shape;1113;p231"/>
          <p:cNvSpPr txBox="1"/>
          <p:nvPr>
            <p:ph idx="1" type="body"/>
          </p:nvPr>
        </p:nvSpPr>
        <p:spPr>
          <a:xfrm>
            <a:off x="792333" y="2254995"/>
            <a:ext cx="7552800" cy="1293900"/>
          </a:xfrm>
          <a:prstGeom prst="rect">
            <a:avLst/>
          </a:prstGeom>
          <a:noFill/>
          <a:ln>
            <a:noFill/>
          </a:ln>
        </p:spPr>
        <p:txBody>
          <a:bodyPr anchorCtr="0" anchor="t" bIns="68575" lIns="68575" spcFirstLastPara="1" rIns="68575" wrap="square" tIns="68575"/>
          <a:lstStyle>
            <a:lvl1pPr indent="-228600" lvl="0" marL="457200" marR="0" algn="l">
              <a:lnSpc>
                <a:spcPct val="100000"/>
              </a:lnSpc>
              <a:spcBef>
                <a:spcPts val="1400"/>
              </a:spcBef>
              <a:spcAft>
                <a:spcPts val="0"/>
              </a:spcAft>
              <a:buClr>
                <a:schemeClr val="dk1"/>
              </a:buClr>
              <a:buSzPts val="1400"/>
              <a:buFont typeface="PT Sans"/>
              <a:buNone/>
              <a:defRPr b="0" i="0" sz="2100" u="none" cap="none" strike="noStrike">
                <a:solidFill>
                  <a:schemeClr val="dk1"/>
                </a:solidFill>
                <a:latin typeface="Arial"/>
                <a:ea typeface="Arial"/>
                <a:cs typeface="Arial"/>
                <a:sym typeface="Arial"/>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14" name="Google Shape;1114;p231"/>
          <p:cNvSpPr txBox="1"/>
          <p:nvPr>
            <p:ph type="title"/>
          </p:nvPr>
        </p:nvSpPr>
        <p:spPr>
          <a:xfrm>
            <a:off x="792333" y="1553903"/>
            <a:ext cx="7552800" cy="624900"/>
          </a:xfrm>
          <a:prstGeom prst="rect">
            <a:avLst/>
          </a:prstGeom>
          <a:noFill/>
          <a:ln>
            <a:noFill/>
          </a:ln>
        </p:spPr>
        <p:txBody>
          <a:bodyPr anchorCtr="0" anchor="b" bIns="68575" lIns="68575" spcFirstLastPara="1" rIns="68575" wrap="square" tIns="68575"/>
          <a:lstStyle>
            <a:lvl1pPr lvl="0" marR="0" algn="l">
              <a:lnSpc>
                <a:spcPct val="85000"/>
              </a:lnSpc>
              <a:spcBef>
                <a:spcPts val="0"/>
              </a:spcBef>
              <a:spcAft>
                <a:spcPts val="0"/>
              </a:spcAft>
              <a:buClr>
                <a:schemeClr val="accent5"/>
              </a:buClr>
              <a:buSzPts val="1100"/>
              <a:buFont typeface="Arial"/>
              <a:buNone/>
              <a:defRPr b="0" i="0" sz="3600" u="none" cap="none" strike="noStrike">
                <a:solidFill>
                  <a:schemeClr val="accent5"/>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115" name="Shape 1115"/>
        <p:cNvGrpSpPr/>
        <p:nvPr/>
      </p:nvGrpSpPr>
      <p:grpSpPr>
        <a:xfrm>
          <a:off x="0" y="0"/>
          <a:ext cx="0" cy="0"/>
          <a:chOff x="0" y="0"/>
          <a:chExt cx="0" cy="0"/>
        </a:xfrm>
      </p:grpSpPr>
      <p:sp>
        <p:nvSpPr>
          <p:cNvPr id="1116" name="Google Shape;1116;p232"/>
          <p:cNvSpPr txBox="1"/>
          <p:nvPr>
            <p:ph idx="1" type="body"/>
          </p:nvPr>
        </p:nvSpPr>
        <p:spPr>
          <a:xfrm>
            <a:off x="2128556" y="4236837"/>
            <a:ext cx="4529100" cy="218400"/>
          </a:xfrm>
          <a:prstGeom prst="rect">
            <a:avLst/>
          </a:prstGeom>
          <a:noFill/>
          <a:ln>
            <a:noFill/>
          </a:ln>
        </p:spPr>
        <p:txBody>
          <a:bodyPr anchorCtr="0" anchor="ctr" bIns="68575" lIns="68575" spcFirstLastPara="1" rIns="68575" wrap="square" tIns="68575"/>
          <a:lstStyle>
            <a:lvl1pPr indent="-228600" lvl="0" marL="457200" marR="0" algn="l">
              <a:lnSpc>
                <a:spcPct val="100000"/>
              </a:lnSpc>
              <a:spcBef>
                <a:spcPts val="1400"/>
              </a:spcBef>
              <a:spcAft>
                <a:spcPts val="0"/>
              </a:spcAft>
              <a:buClr>
                <a:srgbClr val="202020"/>
              </a:buClr>
              <a:buSzPts val="1400"/>
              <a:buFont typeface="PT Sans"/>
              <a:buNone/>
              <a:defRPr b="0" i="0" sz="1400" u="none" cap="none" strike="noStrike">
                <a:solidFill>
                  <a:srgbClr val="202020"/>
                </a:solidFill>
                <a:latin typeface="Arial"/>
                <a:ea typeface="Arial"/>
                <a:cs typeface="Arial"/>
                <a:sym typeface="Arial"/>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17" name="Google Shape;1117;p232"/>
          <p:cNvSpPr txBox="1"/>
          <p:nvPr>
            <p:ph idx="2" type="body"/>
          </p:nvPr>
        </p:nvSpPr>
        <p:spPr>
          <a:xfrm>
            <a:off x="2128556" y="3973207"/>
            <a:ext cx="4529100" cy="142800"/>
          </a:xfrm>
          <a:prstGeom prst="rect">
            <a:avLst/>
          </a:prstGeom>
          <a:noFill/>
          <a:ln>
            <a:noFill/>
          </a:ln>
        </p:spPr>
        <p:txBody>
          <a:bodyPr anchorCtr="0" anchor="ctr" bIns="68575" lIns="68575" spcFirstLastPara="1" rIns="68575" wrap="square" tIns="68575"/>
          <a:lstStyle>
            <a:lvl1pPr indent="-228600" lvl="0" marL="457200" marR="0" algn="l">
              <a:lnSpc>
                <a:spcPct val="100000"/>
              </a:lnSpc>
              <a:spcBef>
                <a:spcPts val="1400"/>
              </a:spcBef>
              <a:spcAft>
                <a:spcPts val="0"/>
              </a:spcAft>
              <a:buClr>
                <a:srgbClr val="202020"/>
              </a:buClr>
              <a:buSzPts val="1400"/>
              <a:buFont typeface="PT Sans"/>
              <a:buNone/>
              <a:defRPr b="0" i="0" sz="1200" u="none" cap="none" strike="noStrike">
                <a:solidFill>
                  <a:srgbClr val="202020"/>
                </a:solidFill>
                <a:latin typeface="Arial"/>
                <a:ea typeface="Arial"/>
                <a:cs typeface="Arial"/>
                <a:sym typeface="Arial"/>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18" name="Google Shape;1118;p232"/>
          <p:cNvSpPr txBox="1"/>
          <p:nvPr>
            <p:ph idx="3" type="body"/>
          </p:nvPr>
        </p:nvSpPr>
        <p:spPr>
          <a:xfrm>
            <a:off x="2128556" y="3718323"/>
            <a:ext cx="2658300" cy="218400"/>
          </a:xfrm>
          <a:prstGeom prst="rect">
            <a:avLst/>
          </a:prstGeom>
          <a:noFill/>
          <a:ln>
            <a:noFill/>
          </a:ln>
        </p:spPr>
        <p:txBody>
          <a:bodyPr anchorCtr="0" anchor="ctr" bIns="68575" lIns="68575" spcFirstLastPara="1" rIns="68575" wrap="square" tIns="68575"/>
          <a:lstStyle>
            <a:lvl1pPr indent="-228600" lvl="0" marL="457200" marR="0" algn="l">
              <a:lnSpc>
                <a:spcPct val="100000"/>
              </a:lnSpc>
              <a:spcBef>
                <a:spcPts val="1400"/>
              </a:spcBef>
              <a:spcAft>
                <a:spcPts val="0"/>
              </a:spcAft>
              <a:buClr>
                <a:schemeClr val="accent1"/>
              </a:buClr>
              <a:buSzPts val="1400"/>
              <a:buFont typeface="PT Sans"/>
              <a:buNone/>
              <a:defRPr b="0" i="0" sz="1800" u="none" cap="none" strike="noStrike">
                <a:solidFill>
                  <a:schemeClr val="accent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19" name="Google Shape;1119;p232"/>
          <p:cNvSpPr/>
          <p:nvPr>
            <p:ph idx="4" type="pic"/>
          </p:nvPr>
        </p:nvSpPr>
        <p:spPr>
          <a:xfrm>
            <a:off x="722982" y="3467537"/>
            <a:ext cx="1220700" cy="1220700"/>
          </a:xfrm>
          <a:prstGeom prst="ellipse">
            <a:avLst/>
          </a:prstGeom>
          <a:noFill/>
          <a:ln cap="flat" cmpd="sng" w="9525">
            <a:solidFill>
              <a:srgbClr val="F8F8F8"/>
            </a:solidFill>
            <a:prstDash val="solid"/>
            <a:round/>
            <a:headEnd len="sm" w="sm" type="none"/>
            <a:tailEnd len="sm" w="sm" type="none"/>
          </a:ln>
        </p:spPr>
        <p:txBody>
          <a:bodyPr anchorCtr="0" anchor="ctr" bIns="68575" lIns="68575" spcFirstLastPara="1" rIns="68575" wrap="square" tIns="68575"/>
          <a:lstStyle>
            <a:lvl1pPr lvl="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Arial"/>
                <a:ea typeface="Arial"/>
                <a:cs typeface="Arial"/>
                <a:sym typeface="Arial"/>
              </a:defRPr>
            </a:lvl1pPr>
            <a:lvl2pPr lvl="1"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lvl="5" marR="0" rtl="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lvl="6"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lvl="7"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lvl="8"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20" name="Google Shape;1120;p232"/>
          <p:cNvSpPr txBox="1"/>
          <p:nvPr>
            <p:ph idx="5" type="body"/>
          </p:nvPr>
        </p:nvSpPr>
        <p:spPr>
          <a:xfrm>
            <a:off x="722982" y="2470192"/>
            <a:ext cx="7887300" cy="754800"/>
          </a:xfrm>
          <a:prstGeom prst="rect">
            <a:avLst/>
          </a:prstGeom>
          <a:noFill/>
          <a:ln>
            <a:noFill/>
          </a:ln>
        </p:spPr>
        <p:txBody>
          <a:bodyPr anchorCtr="0" anchor="t" bIns="68575" lIns="68575" spcFirstLastPara="1" rIns="68575" wrap="square" tIns="68575"/>
          <a:lstStyle>
            <a:lvl1pPr indent="-228600" lvl="0" marL="457200" marR="0" algn="l">
              <a:lnSpc>
                <a:spcPct val="100000"/>
              </a:lnSpc>
              <a:spcBef>
                <a:spcPts val="1400"/>
              </a:spcBef>
              <a:spcAft>
                <a:spcPts val="0"/>
              </a:spcAft>
              <a:buClr>
                <a:srgbClr val="161616"/>
              </a:buClr>
              <a:buSzPts val="1400"/>
              <a:buFont typeface="PT Sans"/>
              <a:buNone/>
              <a:defRPr b="0" i="0" sz="2100" u="none" cap="none" strike="noStrike">
                <a:solidFill>
                  <a:srgbClr val="161616"/>
                </a:solidFill>
                <a:latin typeface="Arial"/>
                <a:ea typeface="Arial"/>
                <a:cs typeface="Arial"/>
                <a:sym typeface="Arial"/>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1121" name="Google Shape;1121;p232"/>
          <p:cNvCxnSpPr/>
          <p:nvPr/>
        </p:nvCxnSpPr>
        <p:spPr>
          <a:xfrm>
            <a:off x="533771" y="2247473"/>
            <a:ext cx="8076600" cy="0"/>
          </a:xfrm>
          <a:prstGeom prst="straightConnector1">
            <a:avLst/>
          </a:prstGeom>
          <a:noFill/>
          <a:ln cap="flat" cmpd="sng" w="38100">
            <a:solidFill>
              <a:schemeClr val="accent1"/>
            </a:solidFill>
            <a:prstDash val="solid"/>
            <a:round/>
            <a:headEnd len="sm" w="sm" type="none"/>
            <a:tailEnd len="sm" w="sm" type="none"/>
          </a:ln>
        </p:spPr>
      </p:cxnSp>
      <p:sp>
        <p:nvSpPr>
          <p:cNvPr id="1122" name="Google Shape;1122;p232"/>
          <p:cNvSpPr txBox="1"/>
          <p:nvPr>
            <p:ph type="title"/>
          </p:nvPr>
        </p:nvSpPr>
        <p:spPr>
          <a:xfrm>
            <a:off x="723063" y="296081"/>
            <a:ext cx="7887300" cy="1785900"/>
          </a:xfrm>
          <a:prstGeom prst="rect">
            <a:avLst/>
          </a:prstGeom>
          <a:noFill/>
          <a:ln>
            <a:noFill/>
          </a:ln>
        </p:spPr>
        <p:txBody>
          <a:bodyPr anchorCtr="0" anchor="b" bIns="68575" lIns="68575" spcFirstLastPara="1" rIns="68575" wrap="square" tIns="68575"/>
          <a:lstStyle>
            <a:lvl1pPr lvl="0" marR="0" algn="l">
              <a:lnSpc>
                <a:spcPct val="85000"/>
              </a:lnSpc>
              <a:spcBef>
                <a:spcPts val="0"/>
              </a:spcBef>
              <a:spcAft>
                <a:spcPts val="0"/>
              </a:spcAft>
              <a:buClr>
                <a:srgbClr val="161616"/>
              </a:buClr>
              <a:buSzPts val="1100"/>
              <a:buFont typeface="Arial"/>
              <a:buNone/>
              <a:defRPr b="0" i="0" sz="3400" u="none" cap="none" strike="noStrike">
                <a:solidFill>
                  <a:srgbClr val="161616"/>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123" name="Shape 1123"/>
        <p:cNvGrpSpPr/>
        <p:nvPr/>
      </p:nvGrpSpPr>
      <p:grpSpPr>
        <a:xfrm>
          <a:off x="0" y="0"/>
          <a:ext cx="0" cy="0"/>
          <a:chOff x="0" y="0"/>
          <a:chExt cx="0" cy="0"/>
        </a:xfrm>
      </p:grpSpPr>
      <p:sp>
        <p:nvSpPr>
          <p:cNvPr id="1124" name="Google Shape;1124;p233"/>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1125" name="Shape 1125"/>
        <p:cNvGrpSpPr/>
        <p:nvPr/>
      </p:nvGrpSpPr>
      <p:grpSpPr>
        <a:xfrm>
          <a:off x="0" y="0"/>
          <a:ext cx="0" cy="0"/>
          <a:chOff x="0" y="0"/>
          <a:chExt cx="0" cy="0"/>
        </a:xfrm>
      </p:grpSpPr>
      <p:sp>
        <p:nvSpPr>
          <p:cNvPr id="1126" name="Google Shape;1126;p234"/>
          <p:cNvSpPr txBox="1"/>
          <p:nvPr>
            <p:ph type="title"/>
          </p:nvPr>
        </p:nvSpPr>
        <p:spPr>
          <a:xfrm>
            <a:off x="1511300" y="835503"/>
            <a:ext cx="6127800" cy="3472500"/>
          </a:xfrm>
          <a:prstGeom prst="rect">
            <a:avLst/>
          </a:prstGeom>
          <a:noFill/>
          <a:ln>
            <a:noFill/>
          </a:ln>
        </p:spPr>
        <p:txBody>
          <a:bodyPr anchorCtr="0" anchor="ctr" bIns="68575" lIns="68575" spcFirstLastPara="1" rIns="68575" wrap="square" tIns="68575"/>
          <a:lstStyle>
            <a:lvl1pPr lvl="0" marR="0" algn="ctr">
              <a:lnSpc>
                <a:spcPct val="85000"/>
              </a:lnSpc>
              <a:spcBef>
                <a:spcPts val="0"/>
              </a:spcBef>
              <a:spcAft>
                <a:spcPts val="0"/>
              </a:spcAft>
              <a:buClr>
                <a:schemeClr val="lt1"/>
              </a:buClr>
              <a:buSzPts val="1100"/>
              <a:buFont typeface="Arial"/>
              <a:buNone/>
              <a:defRPr b="0" i="0" sz="36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127" name="Shape 1127"/>
        <p:cNvGrpSpPr/>
        <p:nvPr/>
      </p:nvGrpSpPr>
      <p:grpSpPr>
        <a:xfrm>
          <a:off x="0" y="0"/>
          <a:ext cx="0" cy="0"/>
          <a:chOff x="0" y="0"/>
          <a:chExt cx="0" cy="0"/>
        </a:xfrm>
      </p:grpSpPr>
      <p:sp>
        <p:nvSpPr>
          <p:cNvPr id="1128" name="Google Shape;1128;p235"/>
          <p:cNvSpPr txBox="1"/>
          <p:nvPr>
            <p:ph type="title"/>
          </p:nvPr>
        </p:nvSpPr>
        <p:spPr>
          <a:xfrm>
            <a:off x="1057555" y="406401"/>
            <a:ext cx="7552800" cy="2100600"/>
          </a:xfrm>
          <a:prstGeom prst="rect">
            <a:avLst/>
          </a:prstGeom>
          <a:noFill/>
          <a:ln>
            <a:noFill/>
          </a:ln>
        </p:spPr>
        <p:txBody>
          <a:bodyPr anchorCtr="0" anchor="b" bIns="68575" lIns="68575" spcFirstLastPara="1" rIns="68575" wrap="square" tIns="68575"/>
          <a:lstStyle>
            <a:lvl1pPr lvl="0" marR="0" algn="r">
              <a:lnSpc>
                <a:spcPct val="85000"/>
              </a:lnSpc>
              <a:spcBef>
                <a:spcPts val="0"/>
              </a:spcBef>
              <a:spcAft>
                <a:spcPts val="0"/>
              </a:spcAft>
              <a:buClr>
                <a:srgbClr val="202020"/>
              </a:buClr>
              <a:buSzPts val="1100"/>
              <a:buFont typeface="Arial"/>
              <a:buNone/>
              <a:defRPr b="0" i="0" sz="2700" u="none" cap="none" strike="noStrike">
                <a:solidFill>
                  <a:srgbClr val="202020"/>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cxnSp>
        <p:nvCxnSpPr>
          <p:cNvPr id="1129" name="Google Shape;1129;p235"/>
          <p:cNvCxnSpPr/>
          <p:nvPr/>
        </p:nvCxnSpPr>
        <p:spPr>
          <a:xfrm>
            <a:off x="533771" y="2571750"/>
            <a:ext cx="80766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Image Chunking">
  <p:cSld name="Four Image Chunking">
    <p:spTree>
      <p:nvGrpSpPr>
        <p:cNvPr id="1130" name="Shape 1130"/>
        <p:cNvGrpSpPr/>
        <p:nvPr/>
      </p:nvGrpSpPr>
      <p:grpSpPr>
        <a:xfrm>
          <a:off x="0" y="0"/>
          <a:ext cx="0" cy="0"/>
          <a:chOff x="0" y="0"/>
          <a:chExt cx="0" cy="0"/>
        </a:xfrm>
      </p:grpSpPr>
      <p:sp>
        <p:nvSpPr>
          <p:cNvPr id="1131" name="Google Shape;1131;p236"/>
          <p:cNvSpPr txBox="1"/>
          <p:nvPr>
            <p:ph idx="1" type="body"/>
          </p:nvPr>
        </p:nvSpPr>
        <p:spPr>
          <a:xfrm>
            <a:off x="2603002" y="1373504"/>
            <a:ext cx="1877400" cy="19938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32" name="Google Shape;1132;p236"/>
          <p:cNvSpPr txBox="1"/>
          <p:nvPr>
            <p:ph idx="2" type="body"/>
          </p:nvPr>
        </p:nvSpPr>
        <p:spPr>
          <a:xfrm>
            <a:off x="526002" y="3512952"/>
            <a:ext cx="1877400" cy="923400"/>
          </a:xfrm>
          <a:prstGeom prst="rect">
            <a:avLst/>
          </a:prstGeom>
          <a:noFill/>
          <a:ln>
            <a:noFill/>
          </a:ln>
        </p:spPr>
        <p:txBody>
          <a:bodyPr anchorCtr="0" anchor="t" bIns="68575" lIns="68575" spcFirstLastPara="1" rIns="68575" wrap="square" tIns="68575"/>
          <a:lstStyle>
            <a:lvl1pPr indent="-228600" lvl="0" marL="457200" marR="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33" name="Google Shape;1133;p236"/>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134" name="Google Shape;1134;p236"/>
          <p:cNvSpPr txBox="1"/>
          <p:nvPr>
            <p:ph idx="3" type="body"/>
          </p:nvPr>
        </p:nvSpPr>
        <p:spPr>
          <a:xfrm>
            <a:off x="4684105" y="1373505"/>
            <a:ext cx="1877400" cy="19938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35" name="Google Shape;1135;p236"/>
          <p:cNvSpPr txBox="1"/>
          <p:nvPr>
            <p:ph idx="4" type="body"/>
          </p:nvPr>
        </p:nvSpPr>
        <p:spPr>
          <a:xfrm>
            <a:off x="6736673" y="1373505"/>
            <a:ext cx="1877400" cy="19938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36" name="Google Shape;1136;p236"/>
          <p:cNvSpPr txBox="1"/>
          <p:nvPr>
            <p:ph idx="5" type="body"/>
          </p:nvPr>
        </p:nvSpPr>
        <p:spPr>
          <a:xfrm>
            <a:off x="2598051" y="3512952"/>
            <a:ext cx="1877400" cy="923400"/>
          </a:xfrm>
          <a:prstGeom prst="rect">
            <a:avLst/>
          </a:prstGeom>
          <a:noFill/>
          <a:ln>
            <a:noFill/>
          </a:ln>
        </p:spPr>
        <p:txBody>
          <a:bodyPr anchorCtr="0" anchor="t" bIns="68575" lIns="68575" spcFirstLastPara="1" rIns="68575" wrap="square" tIns="68575"/>
          <a:lstStyle>
            <a:lvl1pPr indent="-228600" lvl="0" marL="457200" marR="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37" name="Google Shape;1137;p236"/>
          <p:cNvSpPr txBox="1"/>
          <p:nvPr>
            <p:ph idx="6" type="body"/>
          </p:nvPr>
        </p:nvSpPr>
        <p:spPr>
          <a:xfrm>
            <a:off x="4670100" y="3512952"/>
            <a:ext cx="1877400" cy="923400"/>
          </a:xfrm>
          <a:prstGeom prst="rect">
            <a:avLst/>
          </a:prstGeom>
          <a:noFill/>
          <a:ln>
            <a:noFill/>
          </a:ln>
        </p:spPr>
        <p:txBody>
          <a:bodyPr anchorCtr="0" anchor="t" bIns="68575" lIns="68575" spcFirstLastPara="1" rIns="68575" wrap="square" tIns="68575"/>
          <a:lstStyle>
            <a:lvl1pPr indent="-228600" lvl="0" marL="457200" marR="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38" name="Google Shape;1138;p236"/>
          <p:cNvSpPr txBox="1"/>
          <p:nvPr>
            <p:ph idx="7" type="body"/>
          </p:nvPr>
        </p:nvSpPr>
        <p:spPr>
          <a:xfrm>
            <a:off x="6743323" y="3512952"/>
            <a:ext cx="1877400" cy="923400"/>
          </a:xfrm>
          <a:prstGeom prst="rect">
            <a:avLst/>
          </a:prstGeom>
          <a:noFill/>
          <a:ln>
            <a:noFill/>
          </a:ln>
        </p:spPr>
        <p:txBody>
          <a:bodyPr anchorCtr="0" anchor="t" bIns="68575" lIns="68575" spcFirstLastPara="1" rIns="68575" wrap="square" tIns="68575"/>
          <a:lstStyle>
            <a:lvl1pPr indent="-228600" lvl="0" marL="457200" marR="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39" name="Google Shape;1139;p236"/>
          <p:cNvSpPr txBox="1"/>
          <p:nvPr>
            <p:ph idx="8" type="body"/>
          </p:nvPr>
        </p:nvSpPr>
        <p:spPr>
          <a:xfrm>
            <a:off x="521899" y="1373505"/>
            <a:ext cx="1877400" cy="19938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Image Chunking">
  <p:cSld name="Six Image Chunking">
    <p:spTree>
      <p:nvGrpSpPr>
        <p:cNvPr id="1140" name="Shape 1140"/>
        <p:cNvGrpSpPr/>
        <p:nvPr/>
      </p:nvGrpSpPr>
      <p:grpSpPr>
        <a:xfrm>
          <a:off x="0" y="0"/>
          <a:ext cx="0" cy="0"/>
          <a:chOff x="0" y="0"/>
          <a:chExt cx="0" cy="0"/>
        </a:xfrm>
      </p:grpSpPr>
      <p:sp>
        <p:nvSpPr>
          <p:cNvPr id="1141" name="Google Shape;1141;p237"/>
          <p:cNvSpPr txBox="1"/>
          <p:nvPr>
            <p:ph idx="1" type="body"/>
          </p:nvPr>
        </p:nvSpPr>
        <p:spPr>
          <a:xfrm>
            <a:off x="6122949" y="1371600"/>
            <a:ext cx="2483400" cy="10455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42" name="Google Shape;1142;p237"/>
          <p:cNvSpPr txBox="1"/>
          <p:nvPr>
            <p:ph idx="2" type="body"/>
          </p:nvPr>
        </p:nvSpPr>
        <p:spPr>
          <a:xfrm>
            <a:off x="6126428" y="2524459"/>
            <a:ext cx="2472000" cy="354600"/>
          </a:xfrm>
          <a:prstGeom prst="rect">
            <a:avLst/>
          </a:prstGeom>
          <a:noFill/>
          <a:ln>
            <a:noFill/>
          </a:ln>
        </p:spPr>
        <p:txBody>
          <a:bodyPr anchorCtr="0" anchor="t" bIns="68575" lIns="68575" spcFirstLastPara="1" rIns="68575" wrap="square" tIns="68575"/>
          <a:lstStyle>
            <a:lvl1pPr indent="-298450" lvl="0" marL="457200" marR="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43" name="Google Shape;1143;p237"/>
          <p:cNvSpPr txBox="1"/>
          <p:nvPr>
            <p:ph idx="3" type="body"/>
          </p:nvPr>
        </p:nvSpPr>
        <p:spPr>
          <a:xfrm>
            <a:off x="6122949" y="3019528"/>
            <a:ext cx="2483400" cy="10455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44" name="Google Shape;1144;p237"/>
          <p:cNvSpPr txBox="1"/>
          <p:nvPr>
            <p:ph idx="4" type="body"/>
          </p:nvPr>
        </p:nvSpPr>
        <p:spPr>
          <a:xfrm>
            <a:off x="3327954" y="4172387"/>
            <a:ext cx="2472000" cy="354600"/>
          </a:xfrm>
          <a:prstGeom prst="rect">
            <a:avLst/>
          </a:prstGeom>
          <a:noFill/>
          <a:ln>
            <a:noFill/>
          </a:ln>
        </p:spPr>
        <p:txBody>
          <a:bodyPr anchorCtr="0" anchor="t" bIns="68575" lIns="68575" spcFirstLastPara="1" rIns="68575" wrap="square" tIns="68575"/>
          <a:lstStyle>
            <a:lvl1pPr indent="-298450" lvl="0" marL="457200" marR="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45" name="Google Shape;1145;p237"/>
          <p:cNvSpPr txBox="1"/>
          <p:nvPr>
            <p:ph idx="5" type="body"/>
          </p:nvPr>
        </p:nvSpPr>
        <p:spPr>
          <a:xfrm>
            <a:off x="526002" y="1371600"/>
            <a:ext cx="2483400" cy="10455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46" name="Google Shape;1146;p237"/>
          <p:cNvSpPr txBox="1"/>
          <p:nvPr>
            <p:ph idx="6" type="body"/>
          </p:nvPr>
        </p:nvSpPr>
        <p:spPr>
          <a:xfrm>
            <a:off x="529481" y="2524459"/>
            <a:ext cx="2472000" cy="354600"/>
          </a:xfrm>
          <a:prstGeom prst="rect">
            <a:avLst/>
          </a:prstGeom>
          <a:noFill/>
          <a:ln>
            <a:noFill/>
          </a:ln>
        </p:spPr>
        <p:txBody>
          <a:bodyPr anchorCtr="0" anchor="t"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47" name="Google Shape;1147;p237"/>
          <p:cNvSpPr txBox="1"/>
          <p:nvPr>
            <p:ph idx="7" type="body"/>
          </p:nvPr>
        </p:nvSpPr>
        <p:spPr>
          <a:xfrm>
            <a:off x="3332296" y="1371600"/>
            <a:ext cx="2483400" cy="10455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48" name="Google Shape;1148;p237"/>
          <p:cNvSpPr txBox="1"/>
          <p:nvPr>
            <p:ph idx="8" type="body"/>
          </p:nvPr>
        </p:nvSpPr>
        <p:spPr>
          <a:xfrm>
            <a:off x="3335774" y="2524459"/>
            <a:ext cx="2472000" cy="354600"/>
          </a:xfrm>
          <a:prstGeom prst="rect">
            <a:avLst/>
          </a:prstGeom>
          <a:noFill/>
          <a:ln>
            <a:noFill/>
          </a:ln>
        </p:spPr>
        <p:txBody>
          <a:bodyPr anchorCtr="0" anchor="t" bIns="68575" lIns="68575" spcFirstLastPara="1" rIns="68575" wrap="square" tIns="68575"/>
          <a:lstStyle>
            <a:lvl1pPr indent="-298450" lvl="0" marL="457200" marR="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49" name="Google Shape;1149;p237"/>
          <p:cNvSpPr txBox="1"/>
          <p:nvPr>
            <p:ph idx="9" type="body"/>
          </p:nvPr>
        </p:nvSpPr>
        <p:spPr>
          <a:xfrm>
            <a:off x="526002" y="3019528"/>
            <a:ext cx="2483400" cy="10455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50" name="Google Shape;1150;p237"/>
          <p:cNvSpPr txBox="1"/>
          <p:nvPr>
            <p:ph idx="13" type="body"/>
          </p:nvPr>
        </p:nvSpPr>
        <p:spPr>
          <a:xfrm>
            <a:off x="529481" y="4172387"/>
            <a:ext cx="2472000" cy="354600"/>
          </a:xfrm>
          <a:prstGeom prst="rect">
            <a:avLst/>
          </a:prstGeom>
          <a:noFill/>
          <a:ln>
            <a:noFill/>
          </a:ln>
        </p:spPr>
        <p:txBody>
          <a:bodyPr anchorCtr="0" anchor="t" bIns="68575" lIns="68575" spcFirstLastPara="1" rIns="68575" wrap="square" tIns="68575"/>
          <a:lstStyle>
            <a:lvl1pPr indent="-298450" lvl="0" marL="457200" marR="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51" name="Google Shape;1151;p237"/>
          <p:cNvSpPr txBox="1"/>
          <p:nvPr>
            <p:ph idx="14" type="body"/>
          </p:nvPr>
        </p:nvSpPr>
        <p:spPr>
          <a:xfrm>
            <a:off x="3332296" y="3019528"/>
            <a:ext cx="2483400" cy="10455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52" name="Google Shape;1152;p237"/>
          <p:cNvSpPr txBox="1"/>
          <p:nvPr>
            <p:ph idx="15" type="body"/>
          </p:nvPr>
        </p:nvSpPr>
        <p:spPr>
          <a:xfrm>
            <a:off x="6134248" y="4172387"/>
            <a:ext cx="2472000" cy="354600"/>
          </a:xfrm>
          <a:prstGeom prst="rect">
            <a:avLst/>
          </a:prstGeom>
          <a:noFill/>
          <a:ln>
            <a:noFill/>
          </a:ln>
        </p:spPr>
        <p:txBody>
          <a:bodyPr anchorCtr="0" anchor="t" bIns="68575" lIns="68575" spcFirstLastPara="1" rIns="68575" wrap="square" tIns="68575"/>
          <a:lstStyle>
            <a:lvl1pPr indent="-298450" lvl="0" marL="457200" marR="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53" name="Google Shape;1153;p237"/>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Optional)">
  <p:cSld name="Demo (Optional)">
    <p:spTree>
      <p:nvGrpSpPr>
        <p:cNvPr id="1154" name="Shape 1154"/>
        <p:cNvGrpSpPr/>
        <p:nvPr/>
      </p:nvGrpSpPr>
      <p:grpSpPr>
        <a:xfrm>
          <a:off x="0" y="0"/>
          <a:ext cx="0" cy="0"/>
          <a:chOff x="0" y="0"/>
          <a:chExt cx="0" cy="0"/>
        </a:xfrm>
      </p:grpSpPr>
      <p:sp>
        <p:nvSpPr>
          <p:cNvPr id="1155" name="Google Shape;1155;p238"/>
          <p:cNvSpPr/>
          <p:nvPr/>
        </p:nvSpPr>
        <p:spPr>
          <a:xfrm>
            <a:off x="0" y="0"/>
            <a:ext cx="34767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pic>
        <p:nvPicPr>
          <p:cNvPr id="1156" name="Google Shape;1156;p238"/>
          <p:cNvPicPr preferRelativeResize="0"/>
          <p:nvPr/>
        </p:nvPicPr>
        <p:blipFill rotWithShape="1">
          <a:blip r:embed="rId2">
            <a:alphaModFix/>
          </a:blip>
          <a:srcRect b="0" l="0" r="0" t="0"/>
          <a:stretch/>
        </p:blipFill>
        <p:spPr>
          <a:xfrm>
            <a:off x="0" y="0"/>
            <a:ext cx="3476700" cy="5143500"/>
          </a:xfrm>
          <a:prstGeom prst="rect">
            <a:avLst/>
          </a:prstGeom>
          <a:noFill/>
          <a:ln>
            <a:noFill/>
          </a:ln>
        </p:spPr>
      </p:pic>
      <p:pic>
        <p:nvPicPr>
          <p:cNvPr id="1157" name="Google Shape;1157;p238"/>
          <p:cNvPicPr preferRelativeResize="0"/>
          <p:nvPr/>
        </p:nvPicPr>
        <p:blipFill rotWithShape="1">
          <a:blip r:embed="rId3">
            <a:alphaModFix/>
          </a:blip>
          <a:srcRect b="0" l="0" r="0" t="0"/>
          <a:stretch/>
        </p:blipFill>
        <p:spPr>
          <a:xfrm>
            <a:off x="0" y="0"/>
            <a:ext cx="3476700" cy="5143500"/>
          </a:xfrm>
          <a:prstGeom prst="rect">
            <a:avLst/>
          </a:prstGeom>
          <a:noFill/>
          <a:ln>
            <a:noFill/>
          </a:ln>
        </p:spPr>
      </p:pic>
      <p:sp>
        <p:nvSpPr>
          <p:cNvPr id="1158" name="Google Shape;1158;p238"/>
          <p:cNvSpPr txBox="1"/>
          <p:nvPr/>
        </p:nvSpPr>
        <p:spPr>
          <a:xfrm>
            <a:off x="0" y="1540963"/>
            <a:ext cx="3471900" cy="357900"/>
          </a:xfrm>
          <a:prstGeom prst="rect">
            <a:avLst/>
          </a:prstGeom>
          <a:noFill/>
          <a:ln>
            <a:noFill/>
          </a:ln>
        </p:spPr>
        <p:txBody>
          <a:bodyPr anchorCtr="0" anchor="t" bIns="34275" lIns="68575" spcFirstLastPara="1" rIns="68575" wrap="square" tIns="34275">
            <a:noAutofit/>
          </a:bodyPr>
          <a:lstStyle/>
          <a:p>
            <a:pPr indent="0" lvl="0" marL="0" marR="0" rtl="0" algn="ctr">
              <a:lnSpc>
                <a:spcPct val="83333"/>
              </a:lnSpc>
              <a:spcBef>
                <a:spcPts val="0"/>
              </a:spcBef>
              <a:spcAft>
                <a:spcPts val="0"/>
              </a:spcAft>
              <a:buClr>
                <a:srgbClr val="000000"/>
              </a:buClr>
              <a:buSzPts val="2700"/>
              <a:buFont typeface="Arial"/>
              <a:buNone/>
            </a:pPr>
            <a:r>
              <a:rPr b="0" i="0" lang="en" sz="2700" u="none" cap="none" strike="noStrike">
                <a:solidFill>
                  <a:schemeClr val="lt1"/>
                </a:solidFill>
                <a:latin typeface="Arial"/>
                <a:ea typeface="Arial"/>
                <a:cs typeface="Arial"/>
                <a:sym typeface="Arial"/>
              </a:rPr>
              <a:t>Demo</a:t>
            </a:r>
            <a:endParaRPr b="0" i="0" sz="2700" u="none" cap="none" strike="noStrike">
              <a:solidFill>
                <a:schemeClr val="lt1"/>
              </a:solidFill>
              <a:latin typeface="Arial"/>
              <a:ea typeface="Arial"/>
              <a:cs typeface="Arial"/>
              <a:sym typeface="Arial"/>
            </a:endParaRPr>
          </a:p>
        </p:txBody>
      </p:sp>
      <p:sp>
        <p:nvSpPr>
          <p:cNvPr id="1159" name="Google Shape;1159;p238"/>
          <p:cNvSpPr txBox="1"/>
          <p:nvPr>
            <p:ph idx="1" type="body"/>
          </p:nvPr>
        </p:nvSpPr>
        <p:spPr>
          <a:xfrm>
            <a:off x="3886200" y="246173"/>
            <a:ext cx="4847400" cy="4492800"/>
          </a:xfrm>
          <a:prstGeom prst="rect">
            <a:avLst/>
          </a:prstGeom>
          <a:noFill/>
          <a:ln>
            <a:noFill/>
          </a:ln>
        </p:spPr>
        <p:txBody>
          <a:bodyPr anchorCtr="0" anchor="ctr" bIns="68575" lIns="68575" spcFirstLastPara="1" rIns="68575" wrap="square" tIns="68575"/>
          <a:lstStyle>
            <a:lvl1pPr indent="-317500" lvl="0" marL="457200" marR="0" algn="l">
              <a:lnSpc>
                <a:spcPct val="100000"/>
              </a:lnSpc>
              <a:spcBef>
                <a:spcPts val="1400"/>
              </a:spcBef>
              <a:spcAft>
                <a:spcPts val="0"/>
              </a:spcAft>
              <a:buClr>
                <a:schemeClr val="accent2"/>
              </a:buClr>
              <a:buSzPts val="1400"/>
              <a:buFont typeface="PT Sans"/>
              <a:buChar char=" "/>
              <a:defRPr b="0" i="0" sz="1800" u="none" cap="none" strike="noStrike">
                <a:solidFill>
                  <a:schemeClr val="accent2"/>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2pPr>
            <a:lvl3pPr indent="-317500" lvl="2" marL="1371600" marR="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3pPr>
            <a:lvl4pPr indent="-317500" lvl="3" marL="1828800" marR="0" algn="l">
              <a:lnSpc>
                <a:spcPct val="100000"/>
              </a:lnSpc>
              <a:spcBef>
                <a:spcPts val="500"/>
              </a:spcBef>
              <a:spcAft>
                <a:spcPts val="0"/>
              </a:spcAft>
              <a:buClr>
                <a:schemeClr val="accent2"/>
              </a:buClr>
              <a:buSzPts val="1400"/>
              <a:buFont typeface="Noto Sans Symbols"/>
              <a:buChar char="▪"/>
              <a:defRPr b="0" i="0" sz="1800" u="none" cap="none" strike="noStrike">
                <a:solidFill>
                  <a:schemeClr val="accent2"/>
                </a:solidFill>
                <a:latin typeface="Arial"/>
                <a:ea typeface="Arial"/>
                <a:cs typeface="Arial"/>
                <a:sym typeface="Arial"/>
              </a:defRPr>
            </a:lvl4pPr>
            <a:lvl5pPr indent="-317500" lvl="4" marL="2286000" marR="0" algn="l">
              <a:lnSpc>
                <a:spcPct val="100000"/>
              </a:lnSpc>
              <a:spcBef>
                <a:spcPts val="500"/>
              </a:spcBef>
              <a:spcAft>
                <a:spcPts val="0"/>
              </a:spcAft>
              <a:buClr>
                <a:schemeClr val="accent2"/>
              </a:buClr>
              <a:buSzPts val="1400"/>
              <a:buFont typeface="Open Sans"/>
              <a:buChar char="-"/>
              <a:defRPr b="0" i="0" sz="1800" u="none" cap="none" strike="noStrike">
                <a:solidFill>
                  <a:schemeClr val="accent2"/>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chemeClr val="accent2"/>
                </a:solidFill>
                <a:latin typeface="Arial"/>
                <a:ea typeface="Arial"/>
                <a:cs typeface="Arial"/>
                <a:sym typeface="Arial"/>
              </a:defRPr>
            </a:lvl6pPr>
            <a:lvl7pPr indent="-311150" lvl="6" marL="3200400" marR="0" algn="l">
              <a:lnSpc>
                <a:spcPct val="100000"/>
              </a:lnSpc>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7pPr>
            <a:lvl8pPr indent="-311150" lvl="7" marL="3657600" marR="0" algn="l">
              <a:lnSpc>
                <a:spcPct val="100000"/>
              </a:lnSpc>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8pPr>
            <a:lvl9pPr indent="-228600" lvl="8" marL="4114800" marR="0" algn="l">
              <a:lnSpc>
                <a:spcPct val="100000"/>
              </a:lnSpc>
              <a:spcBef>
                <a:spcPts val="400"/>
              </a:spcBef>
              <a:spcAft>
                <a:spcPts val="0"/>
              </a:spcAft>
              <a:buClr>
                <a:schemeClr val="accent2"/>
              </a:buClr>
              <a:buSzPts val="1300"/>
              <a:buFont typeface="Montserrat"/>
              <a:buNone/>
              <a:defRPr b="0" i="0" sz="1800" u="none" cap="none" strike="noStrike">
                <a:solidFill>
                  <a:schemeClr val="accent2"/>
                </a:solidFill>
                <a:latin typeface="Arial"/>
                <a:ea typeface="Arial"/>
                <a:cs typeface="Arial"/>
                <a:sym typeface="Arial"/>
              </a:defRPr>
            </a:lvl9pPr>
          </a:lstStyle>
          <a:p/>
        </p:txBody>
      </p:sp>
      <p:sp>
        <p:nvSpPr>
          <p:cNvPr id="1160" name="Google Shape;1160;p238"/>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This bullet list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1157"/>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1156"/>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1156"/>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1161" name="Shape 1161"/>
        <p:cNvGrpSpPr/>
        <p:nvPr/>
      </p:nvGrpSpPr>
      <p:grpSpPr>
        <a:xfrm>
          <a:off x="0" y="0"/>
          <a:ext cx="0" cy="0"/>
          <a:chOff x="0" y="0"/>
          <a:chExt cx="0" cy="0"/>
        </a:xfrm>
      </p:grpSpPr>
      <p:sp>
        <p:nvSpPr>
          <p:cNvPr id="1162" name="Google Shape;1162;p239"/>
          <p:cNvSpPr/>
          <p:nvPr/>
        </p:nvSpPr>
        <p:spPr>
          <a:xfrm>
            <a:off x="0" y="1"/>
            <a:ext cx="3476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pic>
        <p:nvPicPr>
          <p:cNvPr id="1163" name="Google Shape;1163;p239"/>
          <p:cNvPicPr preferRelativeResize="0"/>
          <p:nvPr/>
        </p:nvPicPr>
        <p:blipFill rotWithShape="1">
          <a:blip r:embed="rId2">
            <a:alphaModFix/>
          </a:blip>
          <a:srcRect b="0" l="0" r="0" t="0"/>
          <a:stretch/>
        </p:blipFill>
        <p:spPr>
          <a:xfrm>
            <a:off x="0" y="0"/>
            <a:ext cx="3476700" cy="5143500"/>
          </a:xfrm>
          <a:prstGeom prst="rect">
            <a:avLst/>
          </a:prstGeom>
          <a:noFill/>
          <a:ln>
            <a:noFill/>
          </a:ln>
        </p:spPr>
      </p:pic>
      <p:pic>
        <p:nvPicPr>
          <p:cNvPr id="1164" name="Google Shape;1164;p239"/>
          <p:cNvPicPr preferRelativeResize="0"/>
          <p:nvPr/>
        </p:nvPicPr>
        <p:blipFill rotWithShape="1">
          <a:blip r:embed="rId3">
            <a:alphaModFix/>
          </a:blip>
          <a:srcRect b="0" l="0" r="0" t="0"/>
          <a:stretch/>
        </p:blipFill>
        <p:spPr>
          <a:xfrm>
            <a:off x="0" y="-1"/>
            <a:ext cx="3476700" cy="5143500"/>
          </a:xfrm>
          <a:prstGeom prst="rect">
            <a:avLst/>
          </a:prstGeom>
          <a:noFill/>
          <a:ln>
            <a:noFill/>
          </a:ln>
        </p:spPr>
      </p:pic>
      <p:sp>
        <p:nvSpPr>
          <p:cNvPr id="1165" name="Google Shape;1165;p239"/>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This bullet list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b="0" i="0" sz="1100" u="none" cap="none" strike="noStrike">
              <a:solidFill>
                <a:srgbClr val="000000"/>
              </a:solidFill>
              <a:latin typeface="Arial"/>
              <a:ea typeface="Arial"/>
              <a:cs typeface="Arial"/>
              <a:sym typeface="Arial"/>
            </a:endParaRPr>
          </a:p>
        </p:txBody>
      </p:sp>
      <p:sp>
        <p:nvSpPr>
          <p:cNvPr id="1166" name="Google Shape;1166;p239"/>
          <p:cNvSpPr txBox="1"/>
          <p:nvPr>
            <p:ph idx="1" type="body"/>
          </p:nvPr>
        </p:nvSpPr>
        <p:spPr>
          <a:xfrm>
            <a:off x="3886199" y="246173"/>
            <a:ext cx="4847400" cy="4492800"/>
          </a:xfrm>
          <a:prstGeom prst="rect">
            <a:avLst/>
          </a:prstGeom>
          <a:noFill/>
          <a:ln>
            <a:noFill/>
          </a:ln>
        </p:spPr>
        <p:txBody>
          <a:bodyPr anchorCtr="0" anchor="ctr" bIns="68575" lIns="68575" spcFirstLastPara="1" rIns="68575" wrap="square" tIns="68575"/>
          <a:lstStyle>
            <a:lvl1pPr indent="-317500" lvl="0" marL="457200" marR="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algn="l">
              <a:lnSpc>
                <a:spcPct val="100000"/>
              </a:lnSpc>
              <a:spcBef>
                <a:spcPts val="500"/>
              </a:spcBef>
              <a:spcAft>
                <a:spcPts val="0"/>
              </a:spcAft>
              <a:buClr>
                <a:schemeClr val="accent1"/>
              </a:buClr>
              <a:buSzPts val="1400"/>
              <a:buFont typeface="Open Sans"/>
              <a:buChar char="-"/>
              <a:defRPr b="0" i="0" sz="1800" u="none" cap="none" strike="noStrike">
                <a:solidFill>
                  <a:schemeClr val="accent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algn="l">
              <a:lnSpc>
                <a:spcPct val="100000"/>
              </a:lnSpc>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algn="l">
              <a:lnSpc>
                <a:spcPct val="100000"/>
              </a:lnSpc>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algn="l">
              <a:lnSpc>
                <a:spcPct val="100000"/>
              </a:lnSpc>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1167" name="Google Shape;1167;p239"/>
          <p:cNvSpPr txBox="1"/>
          <p:nvPr>
            <p:ph idx="2" type="body"/>
          </p:nvPr>
        </p:nvSpPr>
        <p:spPr>
          <a:xfrm>
            <a:off x="557836" y="1369402"/>
            <a:ext cx="2361000" cy="502800"/>
          </a:xfrm>
          <a:prstGeom prst="rect">
            <a:avLst/>
          </a:prstGeom>
          <a:noFill/>
          <a:ln>
            <a:noFill/>
          </a:ln>
        </p:spPr>
        <p:txBody>
          <a:bodyPr anchorCtr="0" anchor="b" bIns="68575" lIns="68575" spcFirstLastPara="1" rIns="68575" wrap="square" tIns="68575"/>
          <a:lstStyle>
            <a:lvl1pPr indent="-228600" lvl="0" marL="457200" marR="0" algn="ctr">
              <a:lnSpc>
                <a:spcPct val="100000"/>
              </a:lnSpc>
              <a:spcBef>
                <a:spcPts val="1400"/>
              </a:spcBef>
              <a:spcAft>
                <a:spcPts val="0"/>
              </a:spcAft>
              <a:buClr>
                <a:schemeClr val="lt1"/>
              </a:buClr>
              <a:buSzPts val="1400"/>
              <a:buFont typeface="PT Sans"/>
              <a:buNone/>
              <a:defRPr b="0" i="0" sz="2700" u="none" cap="none" strike="noStrike">
                <a:solidFill>
                  <a:schemeClr val="lt1"/>
                </a:solidFill>
                <a:latin typeface="Arial"/>
                <a:ea typeface="Arial"/>
                <a:cs typeface="Arial"/>
                <a:sym typeface="Arial"/>
              </a:defRPr>
            </a:lvl1pPr>
            <a:lvl2pPr indent="-228600" lvl="1" marL="914400" marR="0" algn="ctr">
              <a:lnSpc>
                <a:spcPct val="100000"/>
              </a:lnSpc>
              <a:spcBef>
                <a:spcPts val="500"/>
              </a:spcBef>
              <a:spcAft>
                <a:spcPts val="0"/>
              </a:spcAft>
              <a:buClr>
                <a:schemeClr val="dk1"/>
              </a:buClr>
              <a:buSzPts val="1400"/>
              <a:buFont typeface="Merriweather Sans"/>
              <a:buNone/>
              <a:defRPr b="0" i="0" sz="2700" u="none" cap="none" strike="noStrike">
                <a:solidFill>
                  <a:schemeClr val="dk1"/>
                </a:solidFill>
                <a:latin typeface="Arial"/>
                <a:ea typeface="Arial"/>
                <a:cs typeface="Arial"/>
                <a:sym typeface="Arial"/>
              </a:defRPr>
            </a:lvl2pPr>
            <a:lvl3pPr indent="-228600" lvl="2" marL="1371600" marR="0" algn="ctr">
              <a:lnSpc>
                <a:spcPct val="100000"/>
              </a:lnSpc>
              <a:spcBef>
                <a:spcPts val="500"/>
              </a:spcBef>
              <a:spcAft>
                <a:spcPts val="0"/>
              </a:spcAft>
              <a:buClr>
                <a:schemeClr val="dk1"/>
              </a:buClr>
              <a:buSzPts val="1400"/>
              <a:buFont typeface="Merriweather Sans"/>
              <a:buNone/>
              <a:defRPr b="0" i="0" sz="2700" u="none" cap="none" strike="noStrike">
                <a:solidFill>
                  <a:schemeClr val="dk1"/>
                </a:solidFill>
                <a:latin typeface="Arial"/>
                <a:ea typeface="Arial"/>
                <a:cs typeface="Arial"/>
                <a:sym typeface="Arial"/>
              </a:defRPr>
            </a:lvl3pPr>
            <a:lvl4pPr indent="-228600" lvl="3" marL="1828800" marR="0" algn="ctr">
              <a:lnSpc>
                <a:spcPct val="100000"/>
              </a:lnSpc>
              <a:spcBef>
                <a:spcPts val="500"/>
              </a:spcBef>
              <a:spcAft>
                <a:spcPts val="0"/>
              </a:spcAft>
              <a:buClr>
                <a:schemeClr val="dk1"/>
              </a:buClr>
              <a:buSzPts val="1400"/>
              <a:buFont typeface="Noto Sans Symbols"/>
              <a:buNone/>
              <a:defRPr b="0" i="0" sz="2700" u="none" cap="none" strike="noStrike">
                <a:solidFill>
                  <a:schemeClr val="dk1"/>
                </a:solidFill>
                <a:latin typeface="Arial"/>
                <a:ea typeface="Arial"/>
                <a:cs typeface="Arial"/>
                <a:sym typeface="Arial"/>
              </a:defRPr>
            </a:lvl4pPr>
            <a:lvl5pPr indent="-228600" lvl="4" marL="2286000" marR="0" algn="ctr">
              <a:lnSpc>
                <a:spcPct val="100000"/>
              </a:lnSpc>
              <a:spcBef>
                <a:spcPts val="500"/>
              </a:spcBef>
              <a:spcAft>
                <a:spcPts val="0"/>
              </a:spcAft>
              <a:buClr>
                <a:schemeClr val="dk1"/>
              </a:buClr>
              <a:buSzPts val="1400"/>
              <a:buFont typeface="Open Sans"/>
              <a:buNone/>
              <a:defRPr b="0" i="0" sz="2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1164"/>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1163"/>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1163"/>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124" name="Shape 124"/>
        <p:cNvGrpSpPr/>
        <p:nvPr/>
      </p:nvGrpSpPr>
      <p:grpSpPr>
        <a:xfrm>
          <a:off x="0" y="0"/>
          <a:ext cx="0" cy="0"/>
          <a:chOff x="0" y="0"/>
          <a:chExt cx="0" cy="0"/>
        </a:xfrm>
      </p:grpSpPr>
      <p:sp>
        <p:nvSpPr>
          <p:cNvPr id="125" name="Google Shape;125;p25"/>
          <p:cNvSpPr txBox="1"/>
          <p:nvPr>
            <p:ph idx="1" type="body"/>
          </p:nvPr>
        </p:nvSpPr>
        <p:spPr>
          <a:xfrm>
            <a:off x="792333" y="2254995"/>
            <a:ext cx="7552800" cy="12939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21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6" name="Google Shape;126;p25"/>
          <p:cNvSpPr txBox="1"/>
          <p:nvPr>
            <p:ph type="title"/>
          </p:nvPr>
        </p:nvSpPr>
        <p:spPr>
          <a:xfrm>
            <a:off x="792333" y="1553903"/>
            <a:ext cx="7552800" cy="624900"/>
          </a:xfrm>
          <a:prstGeom prst="rect">
            <a:avLst/>
          </a:prstGeom>
          <a:noFill/>
          <a:ln>
            <a:noFill/>
          </a:ln>
        </p:spPr>
        <p:txBody>
          <a:bodyPr anchorCtr="0" anchor="b" bIns="68575" lIns="68575" spcFirstLastPara="1" rIns="68575" wrap="square" tIns="68575"/>
          <a:lstStyle>
            <a:lvl1pPr indent="0" lvl="0" marL="0" marR="0" rtl="0" algn="l">
              <a:lnSpc>
                <a:spcPct val="85000"/>
              </a:lnSpc>
              <a:spcBef>
                <a:spcPts val="0"/>
              </a:spcBef>
              <a:spcAft>
                <a:spcPts val="0"/>
              </a:spcAft>
              <a:buClr>
                <a:schemeClr val="accent5"/>
              </a:buClr>
              <a:buSzPts val="1100"/>
              <a:buFont typeface="Arial"/>
              <a:buNone/>
              <a:defRPr b="0" i="0" sz="3600" u="none" cap="none" strike="noStrike">
                <a:solidFill>
                  <a:schemeClr val="accent5"/>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Image | Content">
  <p:cSld name="Title/Image | Content">
    <p:spTree>
      <p:nvGrpSpPr>
        <p:cNvPr id="1168" name="Shape 1168"/>
        <p:cNvGrpSpPr/>
        <p:nvPr/>
      </p:nvGrpSpPr>
      <p:grpSpPr>
        <a:xfrm>
          <a:off x="0" y="0"/>
          <a:ext cx="0" cy="0"/>
          <a:chOff x="0" y="0"/>
          <a:chExt cx="0" cy="0"/>
        </a:xfrm>
      </p:grpSpPr>
      <p:sp>
        <p:nvSpPr>
          <p:cNvPr id="1169" name="Google Shape;1169;p240"/>
          <p:cNvSpPr txBox="1"/>
          <p:nvPr>
            <p:ph idx="1" type="body"/>
          </p:nvPr>
        </p:nvSpPr>
        <p:spPr>
          <a:xfrm>
            <a:off x="3778023" y="320028"/>
            <a:ext cx="5082300" cy="4492800"/>
          </a:xfrm>
          <a:prstGeom prst="rect">
            <a:avLst/>
          </a:prstGeom>
          <a:noFill/>
          <a:ln>
            <a:noFill/>
          </a:ln>
        </p:spPr>
        <p:txBody>
          <a:bodyPr anchorCtr="0" anchor="ctr" bIns="68575" lIns="68575" spcFirstLastPara="1" rIns="68575" wrap="square" tIns="68575"/>
          <a:lstStyle>
            <a:lvl1pPr indent="-317500" lvl="0" marL="457200" marR="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algn="l">
              <a:lnSpc>
                <a:spcPct val="100000"/>
              </a:lnSpc>
              <a:spcBef>
                <a:spcPts val="500"/>
              </a:spcBef>
              <a:spcAft>
                <a:spcPts val="0"/>
              </a:spcAft>
              <a:buClr>
                <a:schemeClr val="accent1"/>
              </a:buClr>
              <a:buSzPts val="1400"/>
              <a:buFont typeface="Open Sans"/>
              <a:buChar char="-"/>
              <a:defRPr b="0" i="0" sz="1800" u="none" cap="none" strike="noStrike">
                <a:solidFill>
                  <a:schemeClr val="accent1"/>
                </a:solidFill>
                <a:latin typeface="Arial"/>
                <a:ea typeface="Arial"/>
                <a:cs typeface="Arial"/>
                <a:sym typeface="Arial"/>
              </a:defRPr>
            </a:lvl5pPr>
            <a:lvl6pPr indent="-228600" lvl="5" marL="2743200" marR="0" algn="l">
              <a:lnSpc>
                <a:spcPct val="100000"/>
              </a:lnSpc>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algn="l">
              <a:lnSpc>
                <a:spcPct val="100000"/>
              </a:lnSpc>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algn="l">
              <a:lnSpc>
                <a:spcPct val="100000"/>
              </a:lnSpc>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algn="l">
              <a:lnSpc>
                <a:spcPct val="100000"/>
              </a:lnSpc>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1170" name="Google Shape;1170;p240"/>
          <p:cNvCxnSpPr/>
          <p:nvPr/>
        </p:nvCxnSpPr>
        <p:spPr>
          <a:xfrm>
            <a:off x="3438525" y="320028"/>
            <a:ext cx="0" cy="4492800"/>
          </a:xfrm>
          <a:prstGeom prst="straightConnector1">
            <a:avLst/>
          </a:prstGeom>
          <a:noFill/>
          <a:ln cap="flat" cmpd="sng" w="25400">
            <a:solidFill>
              <a:schemeClr val="accent1"/>
            </a:solidFill>
            <a:prstDash val="solid"/>
            <a:round/>
            <a:headEnd len="sm" w="sm" type="none"/>
            <a:tailEnd len="sm" w="sm" type="none"/>
          </a:ln>
        </p:spPr>
      </p:cxnSp>
      <p:sp>
        <p:nvSpPr>
          <p:cNvPr id="1171" name="Google Shape;1171;p240"/>
          <p:cNvSpPr txBox="1"/>
          <p:nvPr>
            <p:ph idx="2" type="body"/>
          </p:nvPr>
        </p:nvSpPr>
        <p:spPr>
          <a:xfrm>
            <a:off x="269110" y="1199177"/>
            <a:ext cx="2829900" cy="2734500"/>
          </a:xfrm>
          <a:prstGeom prst="rect">
            <a:avLst/>
          </a:prstGeom>
          <a:noFill/>
          <a:ln>
            <a:noFill/>
          </a:ln>
        </p:spPr>
        <p:txBody>
          <a:bodyPr anchorCtr="0" anchor="ctr" bIns="68575" lIns="68575" spcFirstLastPara="1" rIns="68575" wrap="square" tIns="68575"/>
          <a:lstStyle>
            <a:lvl1pPr indent="-355600" lvl="0" marL="457200" marR="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72" name="Google Shape;1172;p240"/>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This slide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Image | Content">
  <p:cSld name="1_Title/Image | Content">
    <p:spTree>
      <p:nvGrpSpPr>
        <p:cNvPr id="1173" name="Shape 1173"/>
        <p:cNvGrpSpPr/>
        <p:nvPr/>
      </p:nvGrpSpPr>
      <p:grpSpPr>
        <a:xfrm>
          <a:off x="0" y="0"/>
          <a:ext cx="0" cy="0"/>
          <a:chOff x="0" y="0"/>
          <a:chExt cx="0" cy="0"/>
        </a:xfrm>
      </p:grpSpPr>
      <p:sp>
        <p:nvSpPr>
          <p:cNvPr id="1174" name="Google Shape;1174;p241"/>
          <p:cNvSpPr txBox="1"/>
          <p:nvPr>
            <p:ph idx="1" type="body"/>
          </p:nvPr>
        </p:nvSpPr>
        <p:spPr>
          <a:xfrm>
            <a:off x="435667" y="332955"/>
            <a:ext cx="4745100" cy="4492800"/>
          </a:xfrm>
          <a:prstGeom prst="rect">
            <a:avLst/>
          </a:prstGeom>
          <a:noFill/>
          <a:ln>
            <a:noFill/>
          </a:ln>
        </p:spPr>
        <p:txBody>
          <a:bodyPr anchorCtr="0" anchor="ctr" bIns="68575" lIns="68575" spcFirstLastPara="1" rIns="68575" wrap="square" tIns="68575"/>
          <a:lstStyle>
            <a:lvl1pPr indent="-317500" lvl="0" marL="457200" marR="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algn="r">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algn="r">
              <a:lnSpc>
                <a:spcPct val="100000"/>
              </a:lnSpc>
              <a:spcBef>
                <a:spcPts val="500"/>
              </a:spcBef>
              <a:spcAft>
                <a:spcPts val="0"/>
              </a:spcAft>
              <a:buClr>
                <a:schemeClr val="accent1"/>
              </a:buClr>
              <a:buSzPts val="1400"/>
              <a:buFont typeface="Open Sans"/>
              <a:buChar char="-"/>
              <a:defRPr b="0" i="0" sz="1800" u="none" cap="none" strike="noStrike">
                <a:solidFill>
                  <a:schemeClr val="accent1"/>
                </a:solidFill>
                <a:latin typeface="Arial"/>
                <a:ea typeface="Arial"/>
                <a:cs typeface="Arial"/>
                <a:sym typeface="Arial"/>
              </a:defRPr>
            </a:lvl5pPr>
            <a:lvl6pPr indent="-228600" lvl="5" marL="2743200" marR="0" algn="l">
              <a:lnSpc>
                <a:spcPct val="100000"/>
              </a:lnSpc>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algn="l">
              <a:lnSpc>
                <a:spcPct val="100000"/>
              </a:lnSpc>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algn="l">
              <a:lnSpc>
                <a:spcPct val="100000"/>
              </a:lnSpc>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algn="l">
              <a:lnSpc>
                <a:spcPct val="100000"/>
              </a:lnSpc>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1175" name="Google Shape;1175;p241"/>
          <p:cNvCxnSpPr/>
          <p:nvPr/>
        </p:nvCxnSpPr>
        <p:spPr>
          <a:xfrm>
            <a:off x="5449588" y="332955"/>
            <a:ext cx="0" cy="4492800"/>
          </a:xfrm>
          <a:prstGeom prst="straightConnector1">
            <a:avLst/>
          </a:prstGeom>
          <a:noFill/>
          <a:ln cap="flat" cmpd="sng" w="25400">
            <a:solidFill>
              <a:schemeClr val="accent1"/>
            </a:solidFill>
            <a:prstDash val="solid"/>
            <a:round/>
            <a:headEnd len="sm" w="sm" type="none"/>
            <a:tailEnd len="sm" w="sm" type="none"/>
          </a:ln>
        </p:spPr>
      </p:cxnSp>
      <p:sp>
        <p:nvSpPr>
          <p:cNvPr id="1176" name="Google Shape;1176;p241"/>
          <p:cNvSpPr txBox="1"/>
          <p:nvPr>
            <p:ph idx="2" type="body"/>
          </p:nvPr>
        </p:nvSpPr>
        <p:spPr>
          <a:xfrm>
            <a:off x="5718441" y="1212104"/>
            <a:ext cx="2829900" cy="2734500"/>
          </a:xfrm>
          <a:prstGeom prst="rect">
            <a:avLst/>
          </a:prstGeom>
          <a:noFill/>
          <a:ln>
            <a:noFill/>
          </a:ln>
        </p:spPr>
        <p:txBody>
          <a:bodyPr anchorCtr="0" anchor="ctr" bIns="68575" lIns="68575" spcFirstLastPara="1" rIns="68575" wrap="square" tIns="68575"/>
          <a:lstStyle>
            <a:lvl1pPr indent="-355600" lvl="0" marL="457200" marR="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77" name="Google Shape;1177;p241"/>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This slide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ion">
  <p:cSld name="Comparision">
    <p:spTree>
      <p:nvGrpSpPr>
        <p:cNvPr id="1178" name="Shape 1178"/>
        <p:cNvGrpSpPr/>
        <p:nvPr/>
      </p:nvGrpSpPr>
      <p:grpSpPr>
        <a:xfrm>
          <a:off x="0" y="0"/>
          <a:ext cx="0" cy="0"/>
          <a:chOff x="0" y="0"/>
          <a:chExt cx="0" cy="0"/>
        </a:xfrm>
      </p:grpSpPr>
      <p:cxnSp>
        <p:nvCxnSpPr>
          <p:cNvPr id="1179" name="Google Shape;1179;p242"/>
          <p:cNvCxnSpPr/>
          <p:nvPr/>
        </p:nvCxnSpPr>
        <p:spPr>
          <a:xfrm>
            <a:off x="4572000" y="1321594"/>
            <a:ext cx="0" cy="3484200"/>
          </a:xfrm>
          <a:prstGeom prst="straightConnector1">
            <a:avLst/>
          </a:prstGeom>
          <a:noFill/>
          <a:ln cap="flat" cmpd="sng" w="25400">
            <a:solidFill>
              <a:schemeClr val="accent1"/>
            </a:solidFill>
            <a:prstDash val="solid"/>
            <a:round/>
            <a:headEnd len="sm" w="sm" type="none"/>
            <a:tailEnd len="sm" w="sm" type="none"/>
          </a:ln>
        </p:spPr>
      </p:cxnSp>
      <p:sp>
        <p:nvSpPr>
          <p:cNvPr id="1180" name="Google Shape;1180;p242"/>
          <p:cNvSpPr txBox="1"/>
          <p:nvPr>
            <p:ph idx="1" type="body"/>
          </p:nvPr>
        </p:nvSpPr>
        <p:spPr>
          <a:xfrm>
            <a:off x="529889" y="1321594"/>
            <a:ext cx="3864300" cy="328500"/>
          </a:xfrm>
          <a:prstGeom prst="rect">
            <a:avLst/>
          </a:prstGeom>
          <a:noFill/>
          <a:ln>
            <a:noFill/>
          </a:ln>
        </p:spPr>
        <p:txBody>
          <a:bodyPr anchorCtr="0" anchor="t" bIns="68575" lIns="68575" spcFirstLastPara="1" rIns="68575" wrap="square" tIns="68575"/>
          <a:lstStyle>
            <a:lvl1pPr indent="-317500" lvl="0" marL="457200" marR="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81" name="Google Shape;1181;p242"/>
          <p:cNvSpPr txBox="1"/>
          <p:nvPr>
            <p:ph idx="2" type="body"/>
          </p:nvPr>
        </p:nvSpPr>
        <p:spPr>
          <a:xfrm>
            <a:off x="529889" y="1821657"/>
            <a:ext cx="3864300" cy="2984100"/>
          </a:xfrm>
          <a:prstGeom prst="rect">
            <a:avLst/>
          </a:prstGeom>
          <a:noFill/>
          <a:ln>
            <a:noFill/>
          </a:ln>
        </p:spPr>
        <p:txBody>
          <a:bodyPr anchorCtr="0" anchor="t" bIns="68575" lIns="68575" spcFirstLastPara="1" rIns="68575" wrap="square" tIns="68575"/>
          <a:lstStyle>
            <a:lvl1pPr indent="-228600" lvl="0" marL="457200" marR="0" algn="r">
              <a:lnSpc>
                <a:spcPct val="90000"/>
              </a:lnSpc>
              <a:spcBef>
                <a:spcPts val="14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82" name="Google Shape;1182;p242"/>
          <p:cNvSpPr txBox="1"/>
          <p:nvPr>
            <p:ph idx="3" type="body"/>
          </p:nvPr>
        </p:nvSpPr>
        <p:spPr>
          <a:xfrm>
            <a:off x="4749800" y="1321594"/>
            <a:ext cx="3864300" cy="328500"/>
          </a:xfrm>
          <a:prstGeom prst="rect">
            <a:avLst/>
          </a:prstGeom>
          <a:noFill/>
          <a:ln>
            <a:noFill/>
          </a:ln>
        </p:spPr>
        <p:txBody>
          <a:bodyPr anchorCtr="0" anchor="t" bIns="68575" lIns="68575" spcFirstLastPara="1" rIns="68575" wrap="square" tIns="68575"/>
          <a:lstStyle>
            <a:lvl1pPr indent="-317500" lvl="0" marL="457200" marR="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83" name="Google Shape;1183;p242"/>
          <p:cNvSpPr txBox="1"/>
          <p:nvPr>
            <p:ph idx="4" type="body"/>
          </p:nvPr>
        </p:nvSpPr>
        <p:spPr>
          <a:xfrm>
            <a:off x="4749800" y="1821657"/>
            <a:ext cx="3864300" cy="2984100"/>
          </a:xfrm>
          <a:prstGeom prst="rect">
            <a:avLst/>
          </a:prstGeom>
          <a:noFill/>
          <a:ln>
            <a:noFill/>
          </a:ln>
        </p:spPr>
        <p:txBody>
          <a:bodyPr anchorCtr="0" anchor="t" bIns="68575" lIns="68575" spcFirstLastPara="1" rIns="68575" wrap="square" tIns="68575"/>
          <a:lstStyle>
            <a:lvl1pPr indent="-228600" lvl="0" marL="457200" marR="0" algn="l">
              <a:lnSpc>
                <a:spcPct val="90000"/>
              </a:lnSpc>
              <a:spcBef>
                <a:spcPts val="14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84" name="Google Shape;1184;p242"/>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Text Chunking">
  <p:cSld name="Six Text Chunking">
    <p:spTree>
      <p:nvGrpSpPr>
        <p:cNvPr id="1185" name="Shape 1185"/>
        <p:cNvGrpSpPr/>
        <p:nvPr/>
      </p:nvGrpSpPr>
      <p:grpSpPr>
        <a:xfrm>
          <a:off x="0" y="0"/>
          <a:ext cx="0" cy="0"/>
          <a:chOff x="0" y="0"/>
          <a:chExt cx="0" cy="0"/>
        </a:xfrm>
      </p:grpSpPr>
      <p:sp>
        <p:nvSpPr>
          <p:cNvPr id="1186" name="Google Shape;1186;p243"/>
          <p:cNvSpPr txBox="1"/>
          <p:nvPr>
            <p:ph idx="1" type="body"/>
          </p:nvPr>
        </p:nvSpPr>
        <p:spPr>
          <a:xfrm>
            <a:off x="6038480"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87" name="Google Shape;1187;p243"/>
          <p:cNvSpPr txBox="1"/>
          <p:nvPr>
            <p:ph idx="2" type="body"/>
          </p:nvPr>
        </p:nvSpPr>
        <p:spPr>
          <a:xfrm>
            <a:off x="3282240"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88" name="Google Shape;1188;p243"/>
          <p:cNvSpPr txBox="1"/>
          <p:nvPr>
            <p:ph idx="3" type="body"/>
          </p:nvPr>
        </p:nvSpPr>
        <p:spPr>
          <a:xfrm>
            <a:off x="526001"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89" name="Google Shape;1189;p243"/>
          <p:cNvSpPr txBox="1"/>
          <p:nvPr>
            <p:ph idx="4" type="body"/>
          </p:nvPr>
        </p:nvSpPr>
        <p:spPr>
          <a:xfrm>
            <a:off x="6038480"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90" name="Google Shape;1190;p243"/>
          <p:cNvSpPr txBox="1"/>
          <p:nvPr>
            <p:ph idx="5" type="body"/>
          </p:nvPr>
        </p:nvSpPr>
        <p:spPr>
          <a:xfrm>
            <a:off x="3282240"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91" name="Google Shape;1191;p243"/>
          <p:cNvSpPr txBox="1"/>
          <p:nvPr>
            <p:ph idx="6" type="body"/>
          </p:nvPr>
        </p:nvSpPr>
        <p:spPr>
          <a:xfrm>
            <a:off x="526001"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92" name="Google Shape;1192;p243"/>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Image">
  <p:cSld name="Content | Title/Image">
    <p:spTree>
      <p:nvGrpSpPr>
        <p:cNvPr id="1193" name="Shape 1193"/>
        <p:cNvGrpSpPr/>
        <p:nvPr/>
      </p:nvGrpSpPr>
      <p:grpSpPr>
        <a:xfrm>
          <a:off x="0" y="0"/>
          <a:ext cx="0" cy="0"/>
          <a:chOff x="0" y="0"/>
          <a:chExt cx="0" cy="0"/>
        </a:xfrm>
      </p:grpSpPr>
      <p:sp>
        <p:nvSpPr>
          <p:cNvPr id="1194" name="Google Shape;1194;p244"/>
          <p:cNvSpPr txBox="1"/>
          <p:nvPr>
            <p:ph idx="1" type="body"/>
          </p:nvPr>
        </p:nvSpPr>
        <p:spPr>
          <a:xfrm>
            <a:off x="355146" y="320028"/>
            <a:ext cx="2639100" cy="4492800"/>
          </a:xfrm>
          <a:prstGeom prst="rect">
            <a:avLst/>
          </a:prstGeom>
          <a:noFill/>
          <a:ln>
            <a:noFill/>
          </a:ln>
        </p:spPr>
        <p:txBody>
          <a:bodyPr anchorCtr="0" anchor="ctr" bIns="68575" lIns="68575" spcFirstLastPara="1" rIns="68575" wrap="square" tIns="68575"/>
          <a:lstStyle>
            <a:lvl1pPr indent="-317500" lvl="0" marL="457200" marR="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2pPr>
            <a:lvl3pPr indent="-317500" lvl="2" marL="1371600" marR="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3pPr>
            <a:lvl4pPr indent="-317500" lvl="3" marL="1828800" marR="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4pPr>
            <a:lvl5pPr indent="-228600" lvl="4" marL="2286000" marR="0" algn="r">
              <a:lnSpc>
                <a:spcPct val="100000"/>
              </a:lnSpc>
              <a:spcBef>
                <a:spcPts val="500"/>
              </a:spcBef>
              <a:spcAft>
                <a:spcPts val="0"/>
              </a:spcAft>
              <a:buClr>
                <a:schemeClr val="accent1"/>
              </a:buClr>
              <a:buSzPts val="1400"/>
              <a:buFont typeface="PT Sans"/>
              <a:buNone/>
              <a:defRPr b="0" i="0" sz="1800" u="none" cap="none" strike="noStrike">
                <a:solidFill>
                  <a:schemeClr val="accent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1195" name="Google Shape;1195;p244"/>
          <p:cNvCxnSpPr/>
          <p:nvPr/>
        </p:nvCxnSpPr>
        <p:spPr>
          <a:xfrm>
            <a:off x="3438525" y="320028"/>
            <a:ext cx="0" cy="4492800"/>
          </a:xfrm>
          <a:prstGeom prst="straightConnector1">
            <a:avLst/>
          </a:prstGeom>
          <a:noFill/>
          <a:ln cap="flat" cmpd="sng" w="25400">
            <a:solidFill>
              <a:schemeClr val="accent1"/>
            </a:solidFill>
            <a:prstDash val="solid"/>
            <a:round/>
            <a:headEnd len="sm" w="sm" type="none"/>
            <a:tailEnd len="sm" w="sm" type="none"/>
          </a:ln>
        </p:spPr>
      </p:cxnSp>
      <p:sp>
        <p:nvSpPr>
          <p:cNvPr id="1196" name="Google Shape;1196;p244"/>
          <p:cNvSpPr txBox="1"/>
          <p:nvPr>
            <p:ph idx="2" type="body"/>
          </p:nvPr>
        </p:nvSpPr>
        <p:spPr>
          <a:xfrm>
            <a:off x="3802283" y="1199177"/>
            <a:ext cx="4705200" cy="2734500"/>
          </a:xfrm>
          <a:prstGeom prst="rect">
            <a:avLst/>
          </a:prstGeom>
          <a:noFill/>
          <a:ln>
            <a:noFill/>
          </a:ln>
        </p:spPr>
        <p:txBody>
          <a:bodyPr anchorCtr="0" anchor="ctr" bIns="68575" lIns="68575" spcFirstLastPara="1" rIns="68575" wrap="square" tIns="68575"/>
          <a:lstStyle>
            <a:lvl1pPr indent="-355600" lvl="0" marL="457200" marR="0" algn="l">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97" name="Google Shape;1197;p244"/>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This slide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198" name="Shape 1198"/>
        <p:cNvGrpSpPr/>
        <p:nvPr/>
      </p:nvGrpSpPr>
      <p:grpSpPr>
        <a:xfrm>
          <a:off x="0" y="0"/>
          <a:ext cx="0" cy="0"/>
          <a:chOff x="0" y="0"/>
          <a:chExt cx="0" cy="0"/>
        </a:xfrm>
      </p:grpSpPr>
      <p:sp>
        <p:nvSpPr>
          <p:cNvPr id="1199" name="Google Shape;1199;p245"/>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Dark">
  <p:cSld name="Code Dark">
    <p:bg>
      <p:bgPr>
        <a:solidFill>
          <a:srgbClr val="000000"/>
        </a:solidFill>
      </p:bgPr>
    </p:bg>
    <p:spTree>
      <p:nvGrpSpPr>
        <p:cNvPr id="1200" name="Shape 1200"/>
        <p:cNvGrpSpPr/>
        <p:nvPr/>
      </p:nvGrpSpPr>
      <p:grpSpPr>
        <a:xfrm>
          <a:off x="0" y="0"/>
          <a:ext cx="0" cy="0"/>
          <a:chOff x="0" y="0"/>
          <a:chExt cx="0" cy="0"/>
        </a:xfrm>
      </p:grpSpPr>
      <p:sp>
        <p:nvSpPr>
          <p:cNvPr id="1201" name="Google Shape;1201;p246"/>
          <p:cNvSpPr txBox="1"/>
          <p:nvPr>
            <p:ph idx="1" type="body"/>
          </p:nvPr>
        </p:nvSpPr>
        <p:spPr>
          <a:xfrm>
            <a:off x="526001" y="1052380"/>
            <a:ext cx="8084100" cy="3728400"/>
          </a:xfrm>
          <a:prstGeom prst="rect">
            <a:avLst/>
          </a:prstGeom>
          <a:noFill/>
          <a:ln>
            <a:noFill/>
          </a:ln>
        </p:spPr>
        <p:txBody>
          <a:bodyPr anchorCtr="0" anchor="ctr" bIns="68575" lIns="68575" spcFirstLastPara="1" rIns="68575" wrap="square" tIns="68575"/>
          <a:lstStyle>
            <a:lvl1pPr indent="-228600" lvl="0" marL="457200" marR="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02" name="Google Shape;1202;p246"/>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lt1"/>
              </a:buClr>
              <a:buSzPts val="1100"/>
              <a:buFont typeface="Arial"/>
              <a:buNone/>
              <a:defRPr b="0" i="0" sz="27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 Chunking">
  <p:cSld name="Three Image Chunking">
    <p:spTree>
      <p:nvGrpSpPr>
        <p:cNvPr id="1203" name="Shape 1203"/>
        <p:cNvGrpSpPr/>
        <p:nvPr/>
      </p:nvGrpSpPr>
      <p:grpSpPr>
        <a:xfrm>
          <a:off x="0" y="0"/>
          <a:ext cx="0" cy="0"/>
          <a:chOff x="0" y="0"/>
          <a:chExt cx="0" cy="0"/>
        </a:xfrm>
      </p:grpSpPr>
      <p:sp>
        <p:nvSpPr>
          <p:cNvPr id="1204" name="Google Shape;1204;p247"/>
          <p:cNvSpPr txBox="1"/>
          <p:nvPr>
            <p:ph idx="1" type="body"/>
          </p:nvPr>
        </p:nvSpPr>
        <p:spPr>
          <a:xfrm>
            <a:off x="811201" y="1371600"/>
            <a:ext cx="1912800" cy="18318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05" name="Google Shape;1205;p247"/>
          <p:cNvSpPr txBox="1"/>
          <p:nvPr>
            <p:ph idx="2" type="body"/>
          </p:nvPr>
        </p:nvSpPr>
        <p:spPr>
          <a:xfrm>
            <a:off x="3613244" y="1369413"/>
            <a:ext cx="1917600" cy="18363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06" name="Google Shape;1206;p247"/>
          <p:cNvSpPr txBox="1"/>
          <p:nvPr>
            <p:ph idx="3" type="body"/>
          </p:nvPr>
        </p:nvSpPr>
        <p:spPr>
          <a:xfrm>
            <a:off x="6426485" y="1381673"/>
            <a:ext cx="1891800" cy="18117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07" name="Google Shape;1207;p247"/>
          <p:cNvSpPr txBox="1"/>
          <p:nvPr>
            <p:ph idx="4" type="body"/>
          </p:nvPr>
        </p:nvSpPr>
        <p:spPr>
          <a:xfrm>
            <a:off x="529481" y="3426384"/>
            <a:ext cx="2472000" cy="923400"/>
          </a:xfrm>
          <a:prstGeom prst="rect">
            <a:avLst/>
          </a:prstGeom>
          <a:noFill/>
          <a:ln>
            <a:noFill/>
          </a:ln>
        </p:spPr>
        <p:txBody>
          <a:bodyPr anchorCtr="0" anchor="t" bIns="68575" lIns="68575" spcFirstLastPara="1" rIns="68575" wrap="square" tIns="68575"/>
          <a:lstStyle>
            <a:lvl1pPr indent="-228600" lvl="0" marL="457200" marR="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08" name="Google Shape;1208;p247"/>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209" name="Google Shape;1209;p247"/>
          <p:cNvSpPr txBox="1"/>
          <p:nvPr>
            <p:ph idx="5" type="body"/>
          </p:nvPr>
        </p:nvSpPr>
        <p:spPr>
          <a:xfrm>
            <a:off x="3342519" y="3426384"/>
            <a:ext cx="2472000" cy="923400"/>
          </a:xfrm>
          <a:prstGeom prst="rect">
            <a:avLst/>
          </a:prstGeom>
          <a:noFill/>
          <a:ln>
            <a:noFill/>
          </a:ln>
        </p:spPr>
        <p:txBody>
          <a:bodyPr anchorCtr="0" anchor="t" bIns="68575" lIns="68575" spcFirstLastPara="1" rIns="68575" wrap="square" tIns="68575"/>
          <a:lstStyle>
            <a:lvl1pPr indent="-228600" lvl="0" marL="457200" marR="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10" name="Google Shape;1210;p247"/>
          <p:cNvSpPr txBox="1"/>
          <p:nvPr>
            <p:ph idx="6" type="body"/>
          </p:nvPr>
        </p:nvSpPr>
        <p:spPr>
          <a:xfrm>
            <a:off x="6136417" y="3426384"/>
            <a:ext cx="2472000" cy="923400"/>
          </a:xfrm>
          <a:prstGeom prst="rect">
            <a:avLst/>
          </a:prstGeom>
          <a:noFill/>
          <a:ln>
            <a:noFill/>
          </a:ln>
        </p:spPr>
        <p:txBody>
          <a:bodyPr anchorCtr="0" anchor="t" bIns="68575" lIns="68575" spcFirstLastPara="1" rIns="68575" wrap="square" tIns="68575"/>
          <a:lstStyle>
            <a:lvl1pPr indent="-228600" lvl="0" marL="457200" marR="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Image Chunking">
  <p:cSld name="Two Image Chunking">
    <p:spTree>
      <p:nvGrpSpPr>
        <p:cNvPr id="1211" name="Shape 1211"/>
        <p:cNvGrpSpPr/>
        <p:nvPr/>
      </p:nvGrpSpPr>
      <p:grpSpPr>
        <a:xfrm>
          <a:off x="0" y="0"/>
          <a:ext cx="0" cy="0"/>
          <a:chOff x="0" y="0"/>
          <a:chExt cx="0" cy="0"/>
        </a:xfrm>
      </p:grpSpPr>
      <p:sp>
        <p:nvSpPr>
          <p:cNvPr id="1212" name="Google Shape;1212;p248"/>
          <p:cNvSpPr txBox="1"/>
          <p:nvPr>
            <p:ph idx="1" type="body"/>
          </p:nvPr>
        </p:nvSpPr>
        <p:spPr>
          <a:xfrm>
            <a:off x="838100" y="1371600"/>
            <a:ext cx="3200400" cy="18225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2pPr>
            <a:lvl3pPr indent="-228600" lvl="2" marL="1371600" marR="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3pPr>
            <a:lvl4pPr indent="-228600" lvl="3" marL="1828800" marR="0" algn="l">
              <a:lnSpc>
                <a:spcPct val="100000"/>
              </a:lnSpc>
              <a:spcBef>
                <a:spcPts val="500"/>
              </a:spcBef>
              <a:spcAft>
                <a:spcPts val="0"/>
              </a:spcAft>
              <a:buClr>
                <a:schemeClr val="dk1"/>
              </a:buClr>
              <a:buSzPts val="1400"/>
              <a:buFont typeface="Noto Sans Symbols"/>
              <a:buNone/>
              <a:defRPr b="0" i="0" sz="1700" u="none" cap="none" strike="noStrike">
                <a:solidFill>
                  <a:schemeClr val="dk1"/>
                </a:solidFill>
                <a:latin typeface="Arial"/>
                <a:ea typeface="Arial"/>
                <a:cs typeface="Arial"/>
                <a:sym typeface="Arial"/>
              </a:defRPr>
            </a:lvl4pPr>
            <a:lvl5pPr indent="-228600" lvl="4" marL="2286000" marR="0" algn="l">
              <a:lnSpc>
                <a:spcPct val="100000"/>
              </a:lnSpc>
              <a:spcBef>
                <a:spcPts val="500"/>
              </a:spcBef>
              <a:spcAft>
                <a:spcPts val="0"/>
              </a:spcAft>
              <a:buClr>
                <a:schemeClr val="dk1"/>
              </a:buClr>
              <a:buSzPts val="1400"/>
              <a:buFont typeface="Open Sans"/>
              <a:buNone/>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13" name="Google Shape;1213;p248"/>
          <p:cNvSpPr txBox="1"/>
          <p:nvPr>
            <p:ph idx="2" type="body"/>
          </p:nvPr>
        </p:nvSpPr>
        <p:spPr>
          <a:xfrm>
            <a:off x="529479" y="3426262"/>
            <a:ext cx="3821400" cy="1056600"/>
          </a:xfrm>
          <a:prstGeom prst="rect">
            <a:avLst/>
          </a:prstGeom>
          <a:noFill/>
          <a:ln>
            <a:noFill/>
          </a:ln>
        </p:spPr>
        <p:txBody>
          <a:bodyPr anchorCtr="0" anchor="t" bIns="68575" lIns="68575" spcFirstLastPara="1" rIns="68575" wrap="square" tIns="68575"/>
          <a:lstStyle>
            <a:lvl1pPr indent="-228600" lvl="0" marL="457200" marR="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14" name="Google Shape;1214;p248"/>
          <p:cNvSpPr txBox="1"/>
          <p:nvPr>
            <p:ph idx="3" type="body"/>
          </p:nvPr>
        </p:nvSpPr>
        <p:spPr>
          <a:xfrm>
            <a:off x="4795499" y="3426262"/>
            <a:ext cx="3821400" cy="1056600"/>
          </a:xfrm>
          <a:prstGeom prst="rect">
            <a:avLst/>
          </a:prstGeom>
          <a:noFill/>
          <a:ln>
            <a:noFill/>
          </a:ln>
        </p:spPr>
        <p:txBody>
          <a:bodyPr anchorCtr="0" anchor="t" bIns="68575" lIns="68575" spcFirstLastPara="1" rIns="68575" wrap="square" tIns="68575"/>
          <a:lstStyle>
            <a:lvl1pPr indent="-298450" lvl="0" marL="457200" marR="0" algn="ctr">
              <a:lnSpc>
                <a:spcPct val="100000"/>
              </a:lnSpc>
              <a:spcBef>
                <a:spcPts val="5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15" name="Google Shape;1215;p248"/>
          <p:cNvSpPr txBox="1"/>
          <p:nvPr>
            <p:ph idx="4" type="body"/>
          </p:nvPr>
        </p:nvSpPr>
        <p:spPr>
          <a:xfrm>
            <a:off x="5106731" y="1372045"/>
            <a:ext cx="3199200" cy="1821900"/>
          </a:xfrm>
          <a:prstGeom prst="rect">
            <a:avLst/>
          </a:prstGeom>
          <a:no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2pPr>
            <a:lvl3pPr indent="-228600" lvl="2" marL="1371600" marR="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3pPr>
            <a:lvl4pPr indent="-228600" lvl="3" marL="1828800" marR="0" algn="l">
              <a:lnSpc>
                <a:spcPct val="100000"/>
              </a:lnSpc>
              <a:spcBef>
                <a:spcPts val="500"/>
              </a:spcBef>
              <a:spcAft>
                <a:spcPts val="0"/>
              </a:spcAft>
              <a:buClr>
                <a:schemeClr val="dk1"/>
              </a:buClr>
              <a:buSzPts val="1400"/>
              <a:buFont typeface="Noto Sans Symbols"/>
              <a:buNone/>
              <a:defRPr b="0" i="0" sz="1700" u="none" cap="none" strike="noStrike">
                <a:solidFill>
                  <a:schemeClr val="dk1"/>
                </a:solidFill>
                <a:latin typeface="Arial"/>
                <a:ea typeface="Arial"/>
                <a:cs typeface="Arial"/>
                <a:sym typeface="Arial"/>
              </a:defRPr>
            </a:lvl4pPr>
            <a:lvl5pPr indent="-228600" lvl="4" marL="2286000" marR="0" algn="l">
              <a:lnSpc>
                <a:spcPct val="100000"/>
              </a:lnSpc>
              <a:spcBef>
                <a:spcPts val="500"/>
              </a:spcBef>
              <a:spcAft>
                <a:spcPts val="0"/>
              </a:spcAft>
              <a:buClr>
                <a:schemeClr val="dk1"/>
              </a:buClr>
              <a:buSzPts val="1400"/>
              <a:buFont typeface="Open Sans"/>
              <a:buNone/>
              <a:defRPr b="0" i="0" sz="17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16" name="Google Shape;1216;p248"/>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Text Chunking">
  <p:cSld name="Five Text Chunking">
    <p:spTree>
      <p:nvGrpSpPr>
        <p:cNvPr id="1217" name="Shape 1217"/>
        <p:cNvGrpSpPr/>
        <p:nvPr/>
      </p:nvGrpSpPr>
      <p:grpSpPr>
        <a:xfrm>
          <a:off x="0" y="0"/>
          <a:ext cx="0" cy="0"/>
          <a:chOff x="0" y="0"/>
          <a:chExt cx="0" cy="0"/>
        </a:xfrm>
      </p:grpSpPr>
      <p:sp>
        <p:nvSpPr>
          <p:cNvPr id="1218" name="Google Shape;1218;p249"/>
          <p:cNvSpPr txBox="1"/>
          <p:nvPr>
            <p:ph idx="1" type="body"/>
          </p:nvPr>
        </p:nvSpPr>
        <p:spPr>
          <a:xfrm>
            <a:off x="4672890" y="303950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19" name="Google Shape;1219;p249"/>
          <p:cNvSpPr txBox="1"/>
          <p:nvPr>
            <p:ph idx="2" type="body"/>
          </p:nvPr>
        </p:nvSpPr>
        <p:spPr>
          <a:xfrm>
            <a:off x="1916651" y="303950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20" name="Google Shape;1220;p249"/>
          <p:cNvSpPr txBox="1"/>
          <p:nvPr>
            <p:ph idx="3" type="body"/>
          </p:nvPr>
        </p:nvSpPr>
        <p:spPr>
          <a:xfrm>
            <a:off x="6038480"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21" name="Google Shape;1221;p249"/>
          <p:cNvSpPr txBox="1"/>
          <p:nvPr>
            <p:ph idx="4" type="body"/>
          </p:nvPr>
        </p:nvSpPr>
        <p:spPr>
          <a:xfrm>
            <a:off x="3282240"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22" name="Google Shape;1222;p249"/>
          <p:cNvSpPr txBox="1"/>
          <p:nvPr>
            <p:ph idx="5" type="body"/>
          </p:nvPr>
        </p:nvSpPr>
        <p:spPr>
          <a:xfrm>
            <a:off x="529889"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23" name="Google Shape;1223;p249"/>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7" name="Shape 127"/>
        <p:cNvGrpSpPr/>
        <p:nvPr/>
      </p:nvGrpSpPr>
      <p:grpSpPr>
        <a:xfrm>
          <a:off x="0" y="0"/>
          <a:ext cx="0" cy="0"/>
          <a:chOff x="0" y="0"/>
          <a:chExt cx="0" cy="0"/>
        </a:xfrm>
      </p:grpSpPr>
      <p:sp>
        <p:nvSpPr>
          <p:cNvPr id="128" name="Google Shape;128;p26"/>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Chunking">
  <p:cSld name="Four Text Chunking">
    <p:spTree>
      <p:nvGrpSpPr>
        <p:cNvPr id="1224" name="Shape 1224"/>
        <p:cNvGrpSpPr/>
        <p:nvPr/>
      </p:nvGrpSpPr>
      <p:grpSpPr>
        <a:xfrm>
          <a:off x="0" y="0"/>
          <a:ext cx="0" cy="0"/>
          <a:chOff x="0" y="0"/>
          <a:chExt cx="0" cy="0"/>
        </a:xfrm>
      </p:grpSpPr>
      <p:sp>
        <p:nvSpPr>
          <p:cNvPr id="1225" name="Google Shape;1225;p250"/>
          <p:cNvSpPr txBox="1"/>
          <p:nvPr>
            <p:ph idx="1" type="body"/>
          </p:nvPr>
        </p:nvSpPr>
        <p:spPr>
          <a:xfrm>
            <a:off x="4662998" y="3066252"/>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26" name="Google Shape;1226;p250"/>
          <p:cNvSpPr txBox="1"/>
          <p:nvPr>
            <p:ph idx="2" type="body"/>
          </p:nvPr>
        </p:nvSpPr>
        <p:spPr>
          <a:xfrm>
            <a:off x="526002" y="3066252"/>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27" name="Google Shape;1227;p250"/>
          <p:cNvSpPr txBox="1"/>
          <p:nvPr>
            <p:ph idx="3" type="body"/>
          </p:nvPr>
        </p:nvSpPr>
        <p:spPr>
          <a:xfrm>
            <a:off x="4662998" y="1645158"/>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28" name="Google Shape;1228;p250"/>
          <p:cNvSpPr txBox="1"/>
          <p:nvPr>
            <p:ph idx="4" type="body"/>
          </p:nvPr>
        </p:nvSpPr>
        <p:spPr>
          <a:xfrm>
            <a:off x="526002" y="1645158"/>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29" name="Google Shape;1229;p250"/>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Text Chunking">
  <p:cSld name="Two Text Chunking">
    <p:spTree>
      <p:nvGrpSpPr>
        <p:cNvPr id="1230" name="Shape 1230"/>
        <p:cNvGrpSpPr/>
        <p:nvPr/>
      </p:nvGrpSpPr>
      <p:grpSpPr>
        <a:xfrm>
          <a:off x="0" y="0"/>
          <a:ext cx="0" cy="0"/>
          <a:chOff x="0" y="0"/>
          <a:chExt cx="0" cy="0"/>
        </a:xfrm>
      </p:grpSpPr>
      <p:sp>
        <p:nvSpPr>
          <p:cNvPr id="1231" name="Google Shape;1231;p251"/>
          <p:cNvSpPr txBox="1"/>
          <p:nvPr>
            <p:ph idx="1" type="body"/>
          </p:nvPr>
        </p:nvSpPr>
        <p:spPr>
          <a:xfrm>
            <a:off x="4662998" y="1637239"/>
            <a:ext cx="3943200" cy="26163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32" name="Google Shape;1232;p251"/>
          <p:cNvSpPr txBox="1"/>
          <p:nvPr>
            <p:ph idx="2" type="body"/>
          </p:nvPr>
        </p:nvSpPr>
        <p:spPr>
          <a:xfrm>
            <a:off x="529886" y="1637239"/>
            <a:ext cx="3943200" cy="26163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33" name="Google Shape;1233;p251"/>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Text Chunking">
  <p:cSld name="Three Text Chunking">
    <p:spTree>
      <p:nvGrpSpPr>
        <p:cNvPr id="1234" name="Shape 1234"/>
        <p:cNvGrpSpPr/>
        <p:nvPr/>
      </p:nvGrpSpPr>
      <p:grpSpPr>
        <a:xfrm>
          <a:off x="0" y="0"/>
          <a:ext cx="0" cy="0"/>
          <a:chOff x="0" y="0"/>
          <a:chExt cx="0" cy="0"/>
        </a:xfrm>
      </p:grpSpPr>
      <p:sp>
        <p:nvSpPr>
          <p:cNvPr id="1235" name="Google Shape;1235;p252"/>
          <p:cNvSpPr txBox="1"/>
          <p:nvPr>
            <p:ph idx="1" type="body"/>
          </p:nvPr>
        </p:nvSpPr>
        <p:spPr>
          <a:xfrm>
            <a:off x="6038480"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36" name="Google Shape;1236;p252"/>
          <p:cNvSpPr txBox="1"/>
          <p:nvPr>
            <p:ph idx="2" type="body"/>
          </p:nvPr>
        </p:nvSpPr>
        <p:spPr>
          <a:xfrm>
            <a:off x="3282240"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37" name="Google Shape;1237;p252"/>
          <p:cNvSpPr txBox="1"/>
          <p:nvPr>
            <p:ph idx="3" type="body"/>
          </p:nvPr>
        </p:nvSpPr>
        <p:spPr>
          <a:xfrm>
            <a:off x="526001"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38" name="Google Shape;1238;p252"/>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Light)">
  <p:cSld name="Code Top (Light)">
    <p:bg>
      <p:bgPr>
        <a:solidFill>
          <a:schemeClr val="lt1"/>
        </a:solidFill>
      </p:bgPr>
    </p:bg>
    <p:spTree>
      <p:nvGrpSpPr>
        <p:cNvPr id="1239" name="Shape 1239"/>
        <p:cNvGrpSpPr/>
        <p:nvPr/>
      </p:nvGrpSpPr>
      <p:grpSpPr>
        <a:xfrm>
          <a:off x="0" y="0"/>
          <a:ext cx="0" cy="0"/>
          <a:chOff x="0" y="0"/>
          <a:chExt cx="0" cy="0"/>
        </a:xfrm>
      </p:grpSpPr>
      <p:sp>
        <p:nvSpPr>
          <p:cNvPr id="1240" name="Google Shape;1240;p253"/>
          <p:cNvSpPr txBox="1"/>
          <p:nvPr>
            <p:ph idx="1" type="body"/>
          </p:nvPr>
        </p:nvSpPr>
        <p:spPr>
          <a:xfrm>
            <a:off x="526001" y="420130"/>
            <a:ext cx="8084100" cy="2273700"/>
          </a:xfrm>
          <a:prstGeom prst="rect">
            <a:avLst/>
          </a:prstGeom>
          <a:noFill/>
          <a:ln>
            <a:noFill/>
          </a:ln>
        </p:spPr>
        <p:txBody>
          <a:bodyPr anchorCtr="0" anchor="b" bIns="68575" lIns="68575" spcFirstLastPara="1" rIns="68575" wrap="square" tIns="68575"/>
          <a:lstStyle>
            <a:lvl1pPr indent="-228600" lvl="0" marL="457200" marR="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1241" name="Google Shape;1241;p253"/>
          <p:cNvCxnSpPr/>
          <p:nvPr/>
        </p:nvCxnSpPr>
        <p:spPr>
          <a:xfrm flipH="1">
            <a:off x="271840" y="2883859"/>
            <a:ext cx="8489100" cy="3000"/>
          </a:xfrm>
          <a:prstGeom prst="straightConnector1">
            <a:avLst/>
          </a:prstGeom>
          <a:noFill/>
          <a:ln cap="flat" cmpd="sng" w="25400">
            <a:solidFill>
              <a:schemeClr val="lt2"/>
            </a:solidFill>
            <a:prstDash val="solid"/>
            <a:round/>
            <a:headEnd len="sm" w="sm" type="none"/>
            <a:tailEnd len="sm" w="sm" type="none"/>
          </a:ln>
        </p:spPr>
      </p:cxnSp>
      <p:sp>
        <p:nvSpPr>
          <p:cNvPr id="1242" name="Google Shape;1242;p253"/>
          <p:cNvSpPr txBox="1"/>
          <p:nvPr>
            <p:ph type="title"/>
          </p:nvPr>
        </p:nvSpPr>
        <p:spPr>
          <a:xfrm>
            <a:off x="526002" y="3070655"/>
            <a:ext cx="8084100" cy="327900"/>
          </a:xfrm>
          <a:prstGeom prst="rect">
            <a:avLst/>
          </a:prstGeom>
          <a:noFill/>
          <a:ln>
            <a:noFill/>
          </a:ln>
        </p:spPr>
        <p:txBody>
          <a:bodyPr anchorCtr="0" anchor="t" bIns="68575" lIns="68575" spcFirstLastPara="1" rIns="68575" wrap="square" tIns="68575"/>
          <a:lstStyle>
            <a:lvl1pPr lvl="0" marR="0" algn="l">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243" name="Google Shape;1243;p253"/>
          <p:cNvSpPr txBox="1"/>
          <p:nvPr>
            <p:ph idx="2" type="body"/>
          </p:nvPr>
        </p:nvSpPr>
        <p:spPr>
          <a:xfrm>
            <a:off x="493856" y="3508898"/>
            <a:ext cx="8146800" cy="1421100"/>
          </a:xfrm>
          <a:prstGeom prst="rect">
            <a:avLst/>
          </a:prstGeom>
          <a:noFill/>
          <a:ln>
            <a:noFill/>
          </a:ln>
        </p:spPr>
        <p:txBody>
          <a:bodyPr anchorCtr="0" anchor="t" bIns="68575" lIns="68575" spcFirstLastPara="1" rIns="68575" wrap="square" tIns="68575"/>
          <a:lstStyle>
            <a:lvl1pPr indent="-317500" lvl="0" marL="457200" marR="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Montserrat"/>
                <a:ea typeface="Montserrat"/>
                <a:cs typeface="Montserrat"/>
                <a:sym typeface="Montserrat"/>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Light">
  <p:cSld name="Code Light">
    <p:bg>
      <p:bgPr>
        <a:solidFill>
          <a:schemeClr val="lt2"/>
        </a:solidFill>
      </p:bgPr>
    </p:bg>
    <p:spTree>
      <p:nvGrpSpPr>
        <p:cNvPr id="1244" name="Shape 1244"/>
        <p:cNvGrpSpPr/>
        <p:nvPr/>
      </p:nvGrpSpPr>
      <p:grpSpPr>
        <a:xfrm>
          <a:off x="0" y="0"/>
          <a:ext cx="0" cy="0"/>
          <a:chOff x="0" y="0"/>
          <a:chExt cx="0" cy="0"/>
        </a:xfrm>
      </p:grpSpPr>
      <p:sp>
        <p:nvSpPr>
          <p:cNvPr id="1245" name="Google Shape;1245;p254"/>
          <p:cNvSpPr txBox="1"/>
          <p:nvPr>
            <p:ph idx="1" type="body"/>
          </p:nvPr>
        </p:nvSpPr>
        <p:spPr>
          <a:xfrm>
            <a:off x="526001" y="1052380"/>
            <a:ext cx="8084100" cy="3728400"/>
          </a:xfrm>
          <a:prstGeom prst="rect">
            <a:avLst/>
          </a:prstGeom>
          <a:noFill/>
          <a:ln>
            <a:noFill/>
          </a:ln>
        </p:spPr>
        <p:txBody>
          <a:bodyPr anchorCtr="0" anchor="ctr" bIns="68575" lIns="68575" spcFirstLastPara="1" rIns="68575" wrap="square" tIns="68575"/>
          <a:lstStyle>
            <a:lvl1pPr indent="-228600" lvl="0" marL="457200" marR="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46" name="Google Shape;1246;p254"/>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lvl="0" marR="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Dark">
  <p:cSld name="Code Notes Dark">
    <p:spTree>
      <p:nvGrpSpPr>
        <p:cNvPr id="1247" name="Shape 1247"/>
        <p:cNvGrpSpPr/>
        <p:nvPr/>
      </p:nvGrpSpPr>
      <p:grpSpPr>
        <a:xfrm>
          <a:off x="0" y="0"/>
          <a:ext cx="0" cy="0"/>
          <a:chOff x="0" y="0"/>
          <a:chExt cx="0" cy="0"/>
        </a:xfrm>
      </p:grpSpPr>
      <p:sp>
        <p:nvSpPr>
          <p:cNvPr id="1248" name="Google Shape;1248;p255"/>
          <p:cNvSpPr/>
          <p:nvPr/>
        </p:nvSpPr>
        <p:spPr>
          <a:xfrm>
            <a:off x="0" y="1"/>
            <a:ext cx="4572000" cy="51435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a:ea typeface="Montserrat"/>
              <a:cs typeface="Montserrat"/>
              <a:sym typeface="Montserrat"/>
            </a:endParaRPr>
          </a:p>
        </p:txBody>
      </p:sp>
      <p:sp>
        <p:nvSpPr>
          <p:cNvPr id="1249" name="Google Shape;1249;p255"/>
          <p:cNvSpPr txBox="1"/>
          <p:nvPr>
            <p:ph idx="1" type="body"/>
          </p:nvPr>
        </p:nvSpPr>
        <p:spPr>
          <a:xfrm>
            <a:off x="533771" y="581025"/>
            <a:ext cx="3674400" cy="4198200"/>
          </a:xfrm>
          <a:prstGeom prst="rect">
            <a:avLst/>
          </a:prstGeom>
          <a:noFill/>
          <a:ln>
            <a:noFill/>
          </a:ln>
        </p:spPr>
        <p:txBody>
          <a:bodyPr anchorCtr="0" anchor="t" bIns="68575" lIns="68575" spcFirstLastPara="1" rIns="68575" wrap="square" tIns="68575"/>
          <a:lstStyle>
            <a:lvl1pPr indent="-228600" lvl="0" marL="457200" marR="0" algn="l">
              <a:lnSpc>
                <a:spcPct val="100000"/>
              </a:lnSpc>
              <a:spcBef>
                <a:spcPts val="1400"/>
              </a:spcBef>
              <a:spcAft>
                <a:spcPts val="0"/>
              </a:spcAft>
              <a:buClr>
                <a:schemeClr val="lt1"/>
              </a:buClr>
              <a:buSzPts val="1400"/>
              <a:buFont typeface="PT Sans"/>
              <a:buNone/>
              <a:defRPr b="0" i="0" sz="1700" u="none" cap="none" strike="noStrike">
                <a:solidFill>
                  <a:schemeClr val="lt1"/>
                </a:solidFill>
                <a:latin typeface="Roboto Mono"/>
                <a:ea typeface="Roboto Mono"/>
                <a:cs typeface="Roboto Mono"/>
                <a:sym typeface="Roboto Mono"/>
              </a:defRPr>
            </a:lvl1pPr>
            <a:lvl2pPr indent="-228600" lvl="1" marL="914400" marR="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Roboto Mono"/>
                <a:ea typeface="Roboto Mono"/>
                <a:cs typeface="Roboto Mono"/>
                <a:sym typeface="Roboto Mono"/>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50" name="Google Shape;1250;p255"/>
          <p:cNvSpPr txBox="1"/>
          <p:nvPr>
            <p:ph idx="2" type="body"/>
          </p:nvPr>
        </p:nvSpPr>
        <p:spPr>
          <a:xfrm>
            <a:off x="4934344" y="581025"/>
            <a:ext cx="3675900" cy="4198200"/>
          </a:xfrm>
          <a:prstGeom prst="rect">
            <a:avLst/>
          </a:prstGeom>
          <a:noFill/>
          <a:ln>
            <a:noFill/>
          </a:ln>
        </p:spPr>
        <p:txBody>
          <a:bodyPr anchorCtr="0" anchor="t" bIns="68575" lIns="68575" spcFirstLastPara="1" rIns="68575" wrap="square" tIns="68575"/>
          <a:lstStyle>
            <a:lvl1pPr indent="-304800" lvl="0" marL="457200" marR="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a:ea typeface="Montserrat"/>
                <a:cs typeface="Montserrat"/>
                <a:sym typeface="Montserrat"/>
              </a:defRPr>
            </a:lvl1pPr>
            <a:lvl2pPr indent="-228600" lvl="1" marL="914400" marR="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algn="l">
              <a:lnSpc>
                <a:spcPct val="100000"/>
              </a:lnSpc>
              <a:spcBef>
                <a:spcPts val="500"/>
              </a:spcBef>
              <a:spcAft>
                <a:spcPts val="0"/>
              </a:spcAft>
              <a:buClr>
                <a:schemeClr val="dk1"/>
              </a:buClr>
              <a:buSzPts val="1400"/>
              <a:buFont typeface="Open Sans"/>
              <a:buNone/>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Light">
  <p:cSld name="Code Notes Light">
    <p:spTree>
      <p:nvGrpSpPr>
        <p:cNvPr id="1251" name="Shape 1251"/>
        <p:cNvGrpSpPr/>
        <p:nvPr/>
      </p:nvGrpSpPr>
      <p:grpSpPr>
        <a:xfrm>
          <a:off x="0" y="0"/>
          <a:ext cx="0" cy="0"/>
          <a:chOff x="0" y="0"/>
          <a:chExt cx="0" cy="0"/>
        </a:xfrm>
      </p:grpSpPr>
      <p:sp>
        <p:nvSpPr>
          <p:cNvPr id="1252" name="Google Shape;1252;p256"/>
          <p:cNvSpPr/>
          <p:nvPr/>
        </p:nvSpPr>
        <p:spPr>
          <a:xfrm>
            <a:off x="0" y="1"/>
            <a:ext cx="4572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a:ea typeface="Montserrat"/>
              <a:cs typeface="Montserrat"/>
              <a:sym typeface="Montserrat"/>
            </a:endParaRPr>
          </a:p>
        </p:txBody>
      </p:sp>
      <p:sp>
        <p:nvSpPr>
          <p:cNvPr id="1253" name="Google Shape;1253;p256"/>
          <p:cNvSpPr txBox="1"/>
          <p:nvPr>
            <p:ph idx="1" type="body"/>
          </p:nvPr>
        </p:nvSpPr>
        <p:spPr>
          <a:xfrm>
            <a:off x="529889" y="581025"/>
            <a:ext cx="3674400" cy="4198200"/>
          </a:xfrm>
          <a:prstGeom prst="rect">
            <a:avLst/>
          </a:prstGeom>
          <a:noFill/>
          <a:ln>
            <a:noFill/>
          </a:ln>
        </p:spPr>
        <p:txBody>
          <a:bodyPr anchorCtr="0" anchor="t" bIns="68575" lIns="68575" spcFirstLastPara="1" rIns="68575" wrap="square" tIns="68575"/>
          <a:lstStyle>
            <a:lvl1pPr indent="-228600" lvl="0" marL="457200" marR="0" algn="l">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Roboto Mono"/>
                <a:ea typeface="Roboto Mono"/>
                <a:cs typeface="Roboto Mono"/>
                <a:sym typeface="Roboto Mono"/>
              </a:defRPr>
            </a:lvl1pPr>
            <a:lvl2pPr indent="-228600" lvl="1" marL="914400" marR="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Roboto Mono"/>
                <a:ea typeface="Roboto Mono"/>
                <a:cs typeface="Roboto Mono"/>
                <a:sym typeface="Roboto Mono"/>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54" name="Google Shape;1254;p256"/>
          <p:cNvSpPr txBox="1"/>
          <p:nvPr>
            <p:ph idx="2" type="body"/>
          </p:nvPr>
        </p:nvSpPr>
        <p:spPr>
          <a:xfrm>
            <a:off x="4934344" y="581025"/>
            <a:ext cx="3675900" cy="4198200"/>
          </a:xfrm>
          <a:prstGeom prst="rect">
            <a:avLst/>
          </a:prstGeom>
          <a:noFill/>
          <a:ln>
            <a:noFill/>
          </a:ln>
        </p:spPr>
        <p:txBody>
          <a:bodyPr anchorCtr="0" anchor="t" bIns="68575" lIns="68575" spcFirstLastPara="1" rIns="68575" wrap="square" tIns="68575"/>
          <a:lstStyle>
            <a:lvl1pPr indent="-304800" lvl="0" marL="457200" marR="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a:ea typeface="Montserrat"/>
                <a:cs typeface="Montserrat"/>
                <a:sym typeface="Montserrat"/>
              </a:defRPr>
            </a:lvl1pPr>
            <a:lvl2pPr indent="-228600" lvl="1" marL="914400" marR="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algn="l">
              <a:lnSpc>
                <a:spcPct val="100000"/>
              </a:lnSpc>
              <a:spcBef>
                <a:spcPts val="500"/>
              </a:spcBef>
              <a:spcAft>
                <a:spcPts val="0"/>
              </a:spcAft>
              <a:buClr>
                <a:schemeClr val="dk1"/>
              </a:buClr>
              <a:buSzPts val="1400"/>
              <a:buFont typeface="Open Sans"/>
              <a:buNone/>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
  <p:cSld name="Quotation ">
    <p:spTree>
      <p:nvGrpSpPr>
        <p:cNvPr id="1255" name="Shape 1255"/>
        <p:cNvGrpSpPr/>
        <p:nvPr/>
      </p:nvGrpSpPr>
      <p:grpSpPr>
        <a:xfrm>
          <a:off x="0" y="0"/>
          <a:ext cx="0" cy="0"/>
          <a:chOff x="0" y="0"/>
          <a:chExt cx="0" cy="0"/>
        </a:xfrm>
      </p:grpSpPr>
      <p:sp>
        <p:nvSpPr>
          <p:cNvPr id="1256" name="Google Shape;1256;p257"/>
          <p:cNvSpPr txBox="1"/>
          <p:nvPr>
            <p:ph type="title"/>
          </p:nvPr>
        </p:nvSpPr>
        <p:spPr>
          <a:xfrm>
            <a:off x="792333" y="807245"/>
            <a:ext cx="7552800" cy="2040000"/>
          </a:xfrm>
          <a:prstGeom prst="rect">
            <a:avLst/>
          </a:prstGeom>
          <a:noFill/>
          <a:ln>
            <a:noFill/>
          </a:ln>
        </p:spPr>
        <p:txBody>
          <a:bodyPr anchorCtr="0" anchor="b" bIns="68575" lIns="68575" spcFirstLastPara="1" rIns="68575" wrap="square" tIns="68575"/>
          <a:lstStyle>
            <a:lvl1pPr lvl="0" marR="0" algn="l">
              <a:lnSpc>
                <a:spcPct val="85000"/>
              </a:lnSpc>
              <a:spcBef>
                <a:spcPts val="0"/>
              </a:spcBef>
              <a:spcAft>
                <a:spcPts val="0"/>
              </a:spcAft>
              <a:buClr>
                <a:schemeClr val="accent4"/>
              </a:buClr>
              <a:buSzPts val="1100"/>
              <a:buFont typeface="Arial"/>
              <a:buNone/>
              <a:defRPr b="0" i="0" sz="3600" u="none" cap="none" strike="noStrike">
                <a:solidFill>
                  <a:schemeClr val="accent4"/>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257" name="Google Shape;1257;p257"/>
          <p:cNvSpPr txBox="1"/>
          <p:nvPr>
            <p:ph idx="1" type="body"/>
          </p:nvPr>
        </p:nvSpPr>
        <p:spPr>
          <a:xfrm>
            <a:off x="791986" y="2993232"/>
            <a:ext cx="7552800" cy="421500"/>
          </a:xfrm>
          <a:prstGeom prst="rect">
            <a:avLst/>
          </a:prstGeom>
          <a:noFill/>
          <a:ln>
            <a:noFill/>
          </a:ln>
        </p:spPr>
        <p:txBody>
          <a:bodyPr anchorCtr="0" anchor="t" bIns="68575" lIns="68575" spcFirstLastPara="1" rIns="68575" wrap="square" tIns="68575"/>
          <a:lstStyle>
            <a:lvl1pPr indent="-228600" lvl="0" marL="457200" marR="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p:cSld name="Code Top">
    <p:spTree>
      <p:nvGrpSpPr>
        <p:cNvPr id="1261" name="Shape 1261"/>
        <p:cNvGrpSpPr/>
        <p:nvPr/>
      </p:nvGrpSpPr>
      <p:grpSpPr>
        <a:xfrm>
          <a:off x="0" y="0"/>
          <a:ext cx="0" cy="0"/>
          <a:chOff x="0" y="0"/>
          <a:chExt cx="0" cy="0"/>
        </a:xfrm>
      </p:grpSpPr>
      <p:sp>
        <p:nvSpPr>
          <p:cNvPr id="1262" name="Google Shape;1262;p259"/>
          <p:cNvSpPr txBox="1"/>
          <p:nvPr>
            <p:ph idx="1" type="body"/>
          </p:nvPr>
        </p:nvSpPr>
        <p:spPr>
          <a:xfrm>
            <a:off x="0" y="0"/>
            <a:ext cx="9144000" cy="2838600"/>
          </a:xfrm>
          <a:prstGeom prst="rect">
            <a:avLst/>
          </a:prstGeom>
          <a:solidFill>
            <a:schemeClr val="dk2"/>
          </a:solidFill>
          <a:ln>
            <a:noFill/>
          </a:ln>
        </p:spPr>
        <p:txBody>
          <a:bodyPr anchorCtr="0" anchor="b" bIns="68575" lIns="68575" spcFirstLastPara="1" rIns="68575" wrap="square" tIns="68575"/>
          <a:lstStyle>
            <a:lvl1pPr indent="-228600" lvl="0" marL="457200" algn="l">
              <a:lnSpc>
                <a:spcPct val="100000"/>
              </a:lnSpc>
              <a:spcBef>
                <a:spcPts val="800"/>
              </a:spcBef>
              <a:spcAft>
                <a:spcPts val="0"/>
              </a:spcAft>
              <a:buClr>
                <a:schemeClr val="lt1"/>
              </a:buClr>
              <a:buSzPts val="1100"/>
              <a:buFont typeface="Consolas"/>
              <a:buNone/>
              <a:defRPr/>
            </a:lvl1pPr>
            <a:lvl2pPr indent="-228600" lvl="1" marL="914400" algn="l">
              <a:lnSpc>
                <a:spcPct val="100000"/>
              </a:lnSpc>
              <a:spcBef>
                <a:spcPts val="500"/>
              </a:spcBef>
              <a:spcAft>
                <a:spcPts val="0"/>
              </a:spcAft>
              <a:buClr>
                <a:srgbClr val="424244"/>
              </a:buClr>
              <a:buSzPts val="1100"/>
              <a:buFont typeface="Consolas"/>
              <a:buNone/>
              <a:defRPr/>
            </a:lvl2pPr>
            <a:lvl3pPr indent="-228600" lvl="2" marL="1371600" algn="l">
              <a:lnSpc>
                <a:spcPct val="100000"/>
              </a:lnSpc>
              <a:spcBef>
                <a:spcPts val="500"/>
              </a:spcBef>
              <a:spcAft>
                <a:spcPts val="0"/>
              </a:spcAft>
              <a:buClr>
                <a:srgbClr val="424244"/>
              </a:buClr>
              <a:buSzPts val="1100"/>
              <a:buFont typeface="Consolas"/>
              <a:buNone/>
              <a:defRPr/>
            </a:lvl3pPr>
            <a:lvl4pPr indent="-228600" lvl="3" marL="1828800" algn="l">
              <a:lnSpc>
                <a:spcPct val="100000"/>
              </a:lnSpc>
              <a:spcBef>
                <a:spcPts val="400"/>
              </a:spcBef>
              <a:spcAft>
                <a:spcPts val="0"/>
              </a:spcAft>
              <a:buClr>
                <a:srgbClr val="424244"/>
              </a:buClr>
              <a:buSzPts val="1100"/>
              <a:buFont typeface="Consolas"/>
              <a:buNone/>
              <a:defRPr/>
            </a:lvl4pPr>
            <a:lvl5pPr indent="-228600" lvl="4" marL="2286000" algn="l">
              <a:lnSpc>
                <a:spcPct val="100000"/>
              </a:lnSpc>
              <a:spcBef>
                <a:spcPts val="400"/>
              </a:spcBef>
              <a:spcAft>
                <a:spcPts val="0"/>
              </a:spcAft>
              <a:buClr>
                <a:srgbClr val="424244"/>
              </a:buClr>
              <a:buSzPts val="1100"/>
              <a:buFont typeface="Consola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63" name="Google Shape;1263;p259"/>
          <p:cNvSpPr txBox="1"/>
          <p:nvPr>
            <p:ph idx="2" type="body"/>
          </p:nvPr>
        </p:nvSpPr>
        <p:spPr>
          <a:xfrm>
            <a:off x="450851" y="3665219"/>
            <a:ext cx="8175900" cy="995400"/>
          </a:xfrm>
          <a:prstGeom prst="rect">
            <a:avLst/>
          </a:prstGeom>
          <a:noFill/>
          <a:ln>
            <a:noFill/>
          </a:ln>
        </p:spPr>
        <p:txBody>
          <a:bodyPr anchorCtr="0" anchor="t" bIns="68575" lIns="68575" spcFirstLastPara="1" rIns="68575" wrap="square" tIns="68575"/>
          <a:lstStyle>
            <a:lvl1pPr indent="-228600" lvl="0" marL="457200" marR="0" algn="l">
              <a:lnSpc>
                <a:spcPct val="100000"/>
              </a:lnSpc>
              <a:spcBef>
                <a:spcPts val="0"/>
              </a:spcBef>
              <a:spcAft>
                <a:spcPts val="0"/>
              </a:spcAft>
              <a:buClr>
                <a:schemeClr val="accent1"/>
              </a:buClr>
              <a:buSzPts val="1100"/>
              <a:buFont typeface="PT Sans"/>
              <a:buNone/>
              <a:defRPr/>
            </a:lvl1pPr>
            <a:lvl2pPr indent="-228600" lvl="1" marL="914400" algn="l">
              <a:lnSpc>
                <a:spcPct val="100000"/>
              </a:lnSpc>
              <a:spcBef>
                <a:spcPts val="800"/>
              </a:spcBef>
              <a:spcAft>
                <a:spcPts val="0"/>
              </a:spcAft>
              <a:buClr>
                <a:srgbClr val="808084"/>
              </a:buClr>
              <a:buSzPts val="1100"/>
              <a:buFont typeface="PT Sans"/>
              <a:buNone/>
              <a:defRPr/>
            </a:lvl2pPr>
            <a:lvl3pPr indent="-228600" lvl="2" marL="1371600" algn="l">
              <a:lnSpc>
                <a:spcPct val="100000"/>
              </a:lnSpc>
              <a:spcBef>
                <a:spcPts val="800"/>
              </a:spcBef>
              <a:spcAft>
                <a:spcPts val="0"/>
              </a:spcAft>
              <a:buClr>
                <a:srgbClr val="808084"/>
              </a:buClr>
              <a:buSzPts val="1100"/>
              <a:buFont typeface="PT Sans"/>
              <a:buNone/>
              <a:defRPr/>
            </a:lvl3pPr>
            <a:lvl4pPr indent="-228600" lvl="3" marL="1828800" algn="l">
              <a:lnSpc>
                <a:spcPct val="100000"/>
              </a:lnSpc>
              <a:spcBef>
                <a:spcPts val="800"/>
              </a:spcBef>
              <a:spcAft>
                <a:spcPts val="0"/>
              </a:spcAft>
              <a:buClr>
                <a:srgbClr val="808084"/>
              </a:buClr>
              <a:buSzPts val="1100"/>
              <a:buFont typeface="PT Sans"/>
              <a:buNone/>
              <a:defRPr/>
            </a:lvl4pPr>
            <a:lvl5pPr indent="-228600" lvl="4" marL="2286000" algn="l">
              <a:lnSpc>
                <a:spcPct val="100000"/>
              </a:lnSpc>
              <a:spcBef>
                <a:spcPts val="800"/>
              </a:spcBef>
              <a:spcAft>
                <a:spcPts val="0"/>
              </a:spcAft>
              <a:buClr>
                <a:srgbClr val="808084"/>
              </a:buClr>
              <a:buSzPts val="1100"/>
              <a:buFont typeface="PT San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64" name="Google Shape;1264;p259"/>
          <p:cNvSpPr txBox="1"/>
          <p:nvPr>
            <p:ph type="title"/>
          </p:nvPr>
        </p:nvSpPr>
        <p:spPr>
          <a:xfrm>
            <a:off x="450850" y="2876551"/>
            <a:ext cx="8175900" cy="738000"/>
          </a:xfrm>
          <a:prstGeom prst="rect">
            <a:avLst/>
          </a:prstGeom>
          <a:noFill/>
          <a:ln>
            <a:noFill/>
          </a:ln>
        </p:spPr>
        <p:txBody>
          <a:bodyPr anchorCtr="0" anchor="b" bIns="68575" lIns="68575" spcFirstLastPara="1" rIns="68575" wrap="square" tIns="68575"/>
          <a:lstStyle>
            <a:lvl1pPr lvl="0" algn="l">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1_Definition">
    <p:spTree>
      <p:nvGrpSpPr>
        <p:cNvPr id="1265" name="Shape 1265"/>
        <p:cNvGrpSpPr/>
        <p:nvPr/>
      </p:nvGrpSpPr>
      <p:grpSpPr>
        <a:xfrm>
          <a:off x="0" y="0"/>
          <a:ext cx="0" cy="0"/>
          <a:chOff x="0" y="0"/>
          <a:chExt cx="0" cy="0"/>
        </a:xfrm>
      </p:grpSpPr>
      <p:sp>
        <p:nvSpPr>
          <p:cNvPr id="1266" name="Google Shape;1266;p260"/>
          <p:cNvSpPr txBox="1"/>
          <p:nvPr>
            <p:ph idx="1" type="body"/>
          </p:nvPr>
        </p:nvSpPr>
        <p:spPr>
          <a:xfrm>
            <a:off x="792333" y="2254995"/>
            <a:ext cx="7552800" cy="12939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1400"/>
              </a:spcBef>
              <a:spcAft>
                <a:spcPts val="0"/>
              </a:spcAft>
              <a:buClr>
                <a:schemeClr val="dk1"/>
              </a:buClr>
              <a:buSzPts val="1400"/>
              <a:buFont typeface="PT Sans"/>
              <a:buNone/>
              <a:defRPr b="0" i="0" sz="2100" u="none" cap="none" strike="noStrike">
                <a:solidFill>
                  <a:schemeClr val="dk1"/>
                </a:solidFill>
                <a:latin typeface="Arial"/>
                <a:ea typeface="Arial"/>
                <a:cs typeface="Arial"/>
                <a:sym typeface="Arial"/>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267" name="Google Shape;1267;p260"/>
          <p:cNvSpPr txBox="1"/>
          <p:nvPr>
            <p:ph type="title"/>
          </p:nvPr>
        </p:nvSpPr>
        <p:spPr>
          <a:xfrm>
            <a:off x="792333" y="1553903"/>
            <a:ext cx="7552800" cy="624900"/>
          </a:xfrm>
          <a:prstGeom prst="rect">
            <a:avLst/>
          </a:prstGeom>
          <a:noFill/>
          <a:ln>
            <a:noFill/>
          </a:ln>
        </p:spPr>
        <p:txBody>
          <a:bodyPr anchorCtr="0" anchor="b" bIns="91425" lIns="91425" spcFirstLastPara="1" rIns="91425" wrap="square" tIns="91425"/>
          <a:lstStyle>
            <a:lvl1pPr lvl="0" marR="0" algn="l">
              <a:lnSpc>
                <a:spcPct val="85000"/>
              </a:lnSpc>
              <a:spcBef>
                <a:spcPts val="0"/>
              </a:spcBef>
              <a:spcAft>
                <a:spcPts val="0"/>
              </a:spcAft>
              <a:buClr>
                <a:schemeClr val="accent5"/>
              </a:buClr>
              <a:buSzPts val="1100"/>
              <a:buFont typeface="Arial"/>
              <a:buNone/>
              <a:defRPr b="0" i="0" sz="3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129" name="Shape 129"/>
        <p:cNvGrpSpPr/>
        <p:nvPr/>
      </p:nvGrpSpPr>
      <p:grpSpPr>
        <a:xfrm>
          <a:off x="0" y="0"/>
          <a:ext cx="0" cy="0"/>
          <a:chOff x="0" y="0"/>
          <a:chExt cx="0" cy="0"/>
        </a:xfrm>
      </p:grpSpPr>
      <p:sp>
        <p:nvSpPr>
          <p:cNvPr id="130" name="Google Shape;130;p27"/>
          <p:cNvSpPr txBox="1"/>
          <p:nvPr>
            <p:ph type="title"/>
          </p:nvPr>
        </p:nvSpPr>
        <p:spPr>
          <a:xfrm>
            <a:off x="1511300" y="835503"/>
            <a:ext cx="6127800" cy="3472500"/>
          </a:xfrm>
          <a:prstGeom prst="rect">
            <a:avLst/>
          </a:prstGeom>
          <a:noFill/>
          <a:ln>
            <a:noFill/>
          </a:ln>
        </p:spPr>
        <p:txBody>
          <a:bodyPr anchorCtr="0" anchor="ctr" bIns="68575" lIns="68575" spcFirstLastPara="1" rIns="68575" wrap="square" tIns="68575"/>
          <a:lstStyle>
            <a:lvl1pPr indent="0" lvl="0" marL="0" marR="0" rtl="0" algn="ctr">
              <a:lnSpc>
                <a:spcPct val="85000"/>
              </a:lnSpc>
              <a:spcBef>
                <a:spcPts val="0"/>
              </a:spcBef>
              <a:spcAft>
                <a:spcPts val="0"/>
              </a:spcAft>
              <a:buClr>
                <a:schemeClr val="lt1"/>
              </a:buClr>
              <a:buSzPts val="1100"/>
              <a:buFont typeface="Arial"/>
              <a:buNone/>
              <a:defRPr b="0" i="0" sz="3600" u="none" cap="none" strike="noStrike">
                <a:solidFill>
                  <a:schemeClr val="lt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68" name="Shape 1268"/>
        <p:cNvGrpSpPr/>
        <p:nvPr/>
      </p:nvGrpSpPr>
      <p:grpSpPr>
        <a:xfrm>
          <a:off x="0" y="0"/>
          <a:ext cx="0" cy="0"/>
          <a:chOff x="0" y="0"/>
          <a:chExt cx="0" cy="0"/>
        </a:xfrm>
      </p:grpSpPr>
      <p:sp>
        <p:nvSpPr>
          <p:cNvPr id="1269" name="Google Shape;1269;p26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9pPr>
          </a:lstStyle>
          <a:p/>
        </p:txBody>
      </p:sp>
      <p:sp>
        <p:nvSpPr>
          <p:cNvPr id="1270" name="Google Shape;1270;p26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393700" lvl="0" marL="457200" marR="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81000" lvl="1" marL="914400" marR="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1" name="Google Shape;1271;p2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Chunking">
  <p:cSld name="Icon Chunking">
    <p:spTree>
      <p:nvGrpSpPr>
        <p:cNvPr id="1272" name="Shape 1272"/>
        <p:cNvGrpSpPr/>
        <p:nvPr/>
      </p:nvGrpSpPr>
      <p:grpSpPr>
        <a:xfrm>
          <a:off x="0" y="0"/>
          <a:ext cx="0" cy="0"/>
          <a:chOff x="0" y="0"/>
          <a:chExt cx="0" cy="0"/>
        </a:xfrm>
      </p:grpSpPr>
      <p:sp>
        <p:nvSpPr>
          <p:cNvPr id="1273" name="Google Shape;1273;p262"/>
          <p:cNvSpPr txBox="1"/>
          <p:nvPr>
            <p:ph idx="1" type="body"/>
          </p:nvPr>
        </p:nvSpPr>
        <p:spPr>
          <a:xfrm>
            <a:off x="456974" y="1425576"/>
            <a:ext cx="1916100" cy="2830500"/>
          </a:xfrm>
          <a:prstGeom prst="rect">
            <a:avLst/>
          </a:prstGeom>
          <a:solidFill>
            <a:schemeClr val="accent4"/>
          </a:solidFill>
          <a:ln>
            <a:noFill/>
          </a:ln>
        </p:spPr>
        <p:txBody>
          <a:bodyPr anchorCtr="0" anchor="b"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ctr">
              <a:lnSpc>
                <a:spcPct val="100000"/>
              </a:lnSpc>
              <a:spcBef>
                <a:spcPts val="500"/>
              </a:spcBef>
              <a:spcAft>
                <a:spcPts val="0"/>
              </a:spcAft>
              <a:buClr>
                <a:schemeClr val="lt1"/>
              </a:buClr>
              <a:buSzPts val="1100"/>
              <a:buFont typeface="PT Sans"/>
              <a:buNone/>
              <a:defRPr/>
            </a:lvl2pPr>
            <a:lvl3pPr indent="-228600" lvl="2" marL="1371600" algn="ctr">
              <a:lnSpc>
                <a:spcPct val="100000"/>
              </a:lnSpc>
              <a:spcBef>
                <a:spcPts val="500"/>
              </a:spcBef>
              <a:spcAft>
                <a:spcPts val="0"/>
              </a:spcAft>
              <a:buClr>
                <a:schemeClr val="lt1"/>
              </a:buClr>
              <a:buSzPts val="1100"/>
              <a:buFont typeface="PT Sans"/>
              <a:buNone/>
              <a:defRPr/>
            </a:lvl3pPr>
            <a:lvl4pPr indent="-228600" lvl="3" marL="1828800" algn="ctr">
              <a:lnSpc>
                <a:spcPct val="100000"/>
              </a:lnSpc>
              <a:spcBef>
                <a:spcPts val="400"/>
              </a:spcBef>
              <a:spcAft>
                <a:spcPts val="0"/>
              </a:spcAft>
              <a:buClr>
                <a:schemeClr val="lt1"/>
              </a:buClr>
              <a:buSzPts val="1100"/>
              <a:buFont typeface="PT Sans"/>
              <a:buNone/>
              <a:defRPr/>
            </a:lvl4pPr>
            <a:lvl5pPr indent="-228600" lvl="4" marL="2286000" algn="ctr">
              <a:lnSpc>
                <a:spcPct val="100000"/>
              </a:lnSpc>
              <a:spcBef>
                <a:spcPts val="400"/>
              </a:spcBef>
              <a:spcAft>
                <a:spcPts val="0"/>
              </a:spcAft>
              <a:buClr>
                <a:schemeClr val="lt1"/>
              </a:buClr>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74" name="Google Shape;1274;p262"/>
          <p:cNvSpPr txBox="1"/>
          <p:nvPr>
            <p:ph idx="2" type="body"/>
          </p:nvPr>
        </p:nvSpPr>
        <p:spPr>
          <a:xfrm>
            <a:off x="2568802" y="1425576"/>
            <a:ext cx="1916100" cy="2830500"/>
          </a:xfrm>
          <a:prstGeom prst="rect">
            <a:avLst/>
          </a:prstGeom>
          <a:solidFill>
            <a:schemeClr val="accent4"/>
          </a:solidFill>
          <a:ln>
            <a:noFill/>
          </a:ln>
        </p:spPr>
        <p:txBody>
          <a:bodyPr anchorCtr="0" anchor="b"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ctr">
              <a:lnSpc>
                <a:spcPct val="100000"/>
              </a:lnSpc>
              <a:spcBef>
                <a:spcPts val="500"/>
              </a:spcBef>
              <a:spcAft>
                <a:spcPts val="0"/>
              </a:spcAft>
              <a:buClr>
                <a:schemeClr val="lt1"/>
              </a:buClr>
              <a:buSzPts val="1100"/>
              <a:buFont typeface="PT Sans"/>
              <a:buNone/>
              <a:defRPr/>
            </a:lvl2pPr>
            <a:lvl3pPr indent="-228600" lvl="2" marL="1371600" algn="ctr">
              <a:lnSpc>
                <a:spcPct val="100000"/>
              </a:lnSpc>
              <a:spcBef>
                <a:spcPts val="500"/>
              </a:spcBef>
              <a:spcAft>
                <a:spcPts val="0"/>
              </a:spcAft>
              <a:buClr>
                <a:schemeClr val="lt1"/>
              </a:buClr>
              <a:buSzPts val="1100"/>
              <a:buFont typeface="PT Sans"/>
              <a:buNone/>
              <a:defRPr/>
            </a:lvl3pPr>
            <a:lvl4pPr indent="-228600" lvl="3" marL="1828800" algn="ctr">
              <a:lnSpc>
                <a:spcPct val="100000"/>
              </a:lnSpc>
              <a:spcBef>
                <a:spcPts val="400"/>
              </a:spcBef>
              <a:spcAft>
                <a:spcPts val="0"/>
              </a:spcAft>
              <a:buClr>
                <a:schemeClr val="lt1"/>
              </a:buClr>
              <a:buSzPts val="1100"/>
              <a:buFont typeface="PT Sans"/>
              <a:buNone/>
              <a:defRPr/>
            </a:lvl4pPr>
            <a:lvl5pPr indent="-228600" lvl="4" marL="2286000" algn="ctr">
              <a:lnSpc>
                <a:spcPct val="100000"/>
              </a:lnSpc>
              <a:spcBef>
                <a:spcPts val="400"/>
              </a:spcBef>
              <a:spcAft>
                <a:spcPts val="0"/>
              </a:spcAft>
              <a:buClr>
                <a:schemeClr val="lt1"/>
              </a:buClr>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75" name="Google Shape;1275;p262"/>
          <p:cNvSpPr txBox="1"/>
          <p:nvPr>
            <p:ph idx="3" type="body"/>
          </p:nvPr>
        </p:nvSpPr>
        <p:spPr>
          <a:xfrm>
            <a:off x="4680630" y="1425576"/>
            <a:ext cx="1916100" cy="2830500"/>
          </a:xfrm>
          <a:prstGeom prst="rect">
            <a:avLst/>
          </a:prstGeom>
          <a:solidFill>
            <a:schemeClr val="accent4"/>
          </a:solidFill>
          <a:ln>
            <a:noFill/>
          </a:ln>
        </p:spPr>
        <p:txBody>
          <a:bodyPr anchorCtr="0" anchor="b"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ctr">
              <a:lnSpc>
                <a:spcPct val="100000"/>
              </a:lnSpc>
              <a:spcBef>
                <a:spcPts val="500"/>
              </a:spcBef>
              <a:spcAft>
                <a:spcPts val="0"/>
              </a:spcAft>
              <a:buClr>
                <a:schemeClr val="lt1"/>
              </a:buClr>
              <a:buSzPts val="1100"/>
              <a:buFont typeface="PT Sans"/>
              <a:buNone/>
              <a:defRPr/>
            </a:lvl2pPr>
            <a:lvl3pPr indent="-228600" lvl="2" marL="1371600" algn="ctr">
              <a:lnSpc>
                <a:spcPct val="100000"/>
              </a:lnSpc>
              <a:spcBef>
                <a:spcPts val="500"/>
              </a:spcBef>
              <a:spcAft>
                <a:spcPts val="0"/>
              </a:spcAft>
              <a:buClr>
                <a:schemeClr val="lt1"/>
              </a:buClr>
              <a:buSzPts val="1100"/>
              <a:buFont typeface="PT Sans"/>
              <a:buNone/>
              <a:defRPr/>
            </a:lvl3pPr>
            <a:lvl4pPr indent="-228600" lvl="3" marL="1828800" algn="ctr">
              <a:lnSpc>
                <a:spcPct val="100000"/>
              </a:lnSpc>
              <a:spcBef>
                <a:spcPts val="400"/>
              </a:spcBef>
              <a:spcAft>
                <a:spcPts val="0"/>
              </a:spcAft>
              <a:buClr>
                <a:schemeClr val="lt1"/>
              </a:buClr>
              <a:buSzPts val="1100"/>
              <a:buFont typeface="PT Sans"/>
              <a:buNone/>
              <a:defRPr/>
            </a:lvl4pPr>
            <a:lvl5pPr indent="-228600" lvl="4" marL="2286000" algn="ctr">
              <a:lnSpc>
                <a:spcPct val="100000"/>
              </a:lnSpc>
              <a:spcBef>
                <a:spcPts val="400"/>
              </a:spcBef>
              <a:spcAft>
                <a:spcPts val="0"/>
              </a:spcAft>
              <a:buClr>
                <a:schemeClr val="lt1"/>
              </a:buClr>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76" name="Google Shape;1276;p262"/>
          <p:cNvSpPr txBox="1"/>
          <p:nvPr>
            <p:ph idx="4" type="body"/>
          </p:nvPr>
        </p:nvSpPr>
        <p:spPr>
          <a:xfrm>
            <a:off x="6792458" y="1425576"/>
            <a:ext cx="1916100" cy="2830500"/>
          </a:xfrm>
          <a:prstGeom prst="rect">
            <a:avLst/>
          </a:prstGeom>
          <a:solidFill>
            <a:schemeClr val="accent4"/>
          </a:solidFill>
          <a:ln>
            <a:noFill/>
          </a:ln>
        </p:spPr>
        <p:txBody>
          <a:bodyPr anchorCtr="0" anchor="b"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ctr">
              <a:lnSpc>
                <a:spcPct val="100000"/>
              </a:lnSpc>
              <a:spcBef>
                <a:spcPts val="500"/>
              </a:spcBef>
              <a:spcAft>
                <a:spcPts val="0"/>
              </a:spcAft>
              <a:buClr>
                <a:schemeClr val="lt1"/>
              </a:buClr>
              <a:buSzPts val="1100"/>
              <a:buFont typeface="PT Sans"/>
              <a:buNone/>
              <a:defRPr/>
            </a:lvl2pPr>
            <a:lvl3pPr indent="-228600" lvl="2" marL="1371600" algn="ctr">
              <a:lnSpc>
                <a:spcPct val="100000"/>
              </a:lnSpc>
              <a:spcBef>
                <a:spcPts val="500"/>
              </a:spcBef>
              <a:spcAft>
                <a:spcPts val="0"/>
              </a:spcAft>
              <a:buClr>
                <a:schemeClr val="lt1"/>
              </a:buClr>
              <a:buSzPts val="1100"/>
              <a:buFont typeface="PT Sans"/>
              <a:buNone/>
              <a:defRPr/>
            </a:lvl3pPr>
            <a:lvl4pPr indent="-228600" lvl="3" marL="1828800" algn="ctr">
              <a:lnSpc>
                <a:spcPct val="100000"/>
              </a:lnSpc>
              <a:spcBef>
                <a:spcPts val="400"/>
              </a:spcBef>
              <a:spcAft>
                <a:spcPts val="0"/>
              </a:spcAft>
              <a:buClr>
                <a:schemeClr val="lt1"/>
              </a:buClr>
              <a:buSzPts val="1100"/>
              <a:buFont typeface="PT Sans"/>
              <a:buNone/>
              <a:defRPr/>
            </a:lvl4pPr>
            <a:lvl5pPr indent="-228600" lvl="4" marL="2286000" algn="ctr">
              <a:lnSpc>
                <a:spcPct val="100000"/>
              </a:lnSpc>
              <a:spcBef>
                <a:spcPts val="400"/>
              </a:spcBef>
              <a:spcAft>
                <a:spcPts val="0"/>
              </a:spcAft>
              <a:buClr>
                <a:schemeClr val="lt1"/>
              </a:buClr>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77" name="Google Shape;1277;p262"/>
          <p:cNvSpPr txBox="1"/>
          <p:nvPr>
            <p:ph idx="5" type="body"/>
          </p:nvPr>
        </p:nvSpPr>
        <p:spPr>
          <a:xfrm>
            <a:off x="6910830" y="1571626"/>
            <a:ext cx="1650900" cy="17367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rgbClr val="000000"/>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78" name="Google Shape;1278;p262"/>
          <p:cNvSpPr txBox="1"/>
          <p:nvPr>
            <p:ph idx="6" type="body"/>
          </p:nvPr>
        </p:nvSpPr>
        <p:spPr>
          <a:xfrm>
            <a:off x="4802310" y="1571626"/>
            <a:ext cx="1650900" cy="17367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rgbClr val="000000"/>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79" name="Google Shape;1279;p262"/>
          <p:cNvSpPr txBox="1"/>
          <p:nvPr>
            <p:ph idx="7" type="body"/>
          </p:nvPr>
        </p:nvSpPr>
        <p:spPr>
          <a:xfrm>
            <a:off x="2695604" y="1571626"/>
            <a:ext cx="1650900" cy="17367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rgbClr val="000000"/>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80" name="Google Shape;1280;p262"/>
          <p:cNvSpPr txBox="1"/>
          <p:nvPr>
            <p:ph idx="8" type="body"/>
          </p:nvPr>
        </p:nvSpPr>
        <p:spPr>
          <a:xfrm>
            <a:off x="588898" y="1571626"/>
            <a:ext cx="1650900" cy="17367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rgbClr val="000000"/>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81" name="Google Shape;1281;p262"/>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282" name="Shape 1282"/>
        <p:cNvGrpSpPr/>
        <p:nvPr/>
      </p:nvGrpSpPr>
      <p:grpSpPr>
        <a:xfrm>
          <a:off x="0" y="0"/>
          <a:ext cx="0" cy="0"/>
          <a:chOff x="0" y="0"/>
          <a:chExt cx="0" cy="0"/>
        </a:xfrm>
      </p:grpSpPr>
      <p:sp>
        <p:nvSpPr>
          <p:cNvPr id="1283" name="Google Shape;1283;p263"/>
          <p:cNvSpPr txBox="1"/>
          <p:nvPr>
            <p:ph type="title"/>
          </p:nvPr>
        </p:nvSpPr>
        <p:spPr>
          <a:xfrm>
            <a:off x="438151" y="140402"/>
            <a:ext cx="8242200" cy="674400"/>
          </a:xfrm>
          <a:prstGeom prst="rect">
            <a:avLst/>
          </a:prstGeom>
          <a:noFill/>
          <a:ln>
            <a:noFill/>
          </a:ln>
        </p:spPr>
        <p:txBody>
          <a:bodyPr anchorCtr="0" anchor="ctr" bIns="68575" lIns="68575" spcFirstLastPara="1" rIns="68575" wrap="square" tIns="68575"/>
          <a:lstStyle>
            <a:lvl1pPr lvl="0" algn="l">
              <a:lnSpc>
                <a:spcPct val="85000"/>
              </a:lnSpc>
              <a:spcBef>
                <a:spcPts val="0"/>
              </a:spcBef>
              <a:spcAft>
                <a:spcPts val="0"/>
              </a:spcAft>
              <a:buSzPts val="1100"/>
              <a:buNone/>
              <a:defRPr sz="2700">
                <a:latin typeface="PT Sans"/>
                <a:ea typeface="PT Sans"/>
                <a:cs typeface="PT Sans"/>
                <a:sym typeface="PT Sans"/>
              </a:defRPr>
            </a:lvl1pPr>
            <a:lvl2pPr lvl="1" algn="l">
              <a:lnSpc>
                <a:spcPct val="100000"/>
              </a:lnSpc>
              <a:spcBef>
                <a:spcPts val="0"/>
              </a:spcBef>
              <a:spcAft>
                <a:spcPts val="0"/>
              </a:spcAft>
              <a:buSzPts val="1100"/>
              <a:buNone/>
              <a:defRPr sz="2700">
                <a:latin typeface="PT Sans"/>
                <a:ea typeface="PT Sans"/>
                <a:cs typeface="PT Sans"/>
                <a:sym typeface="PT Sans"/>
              </a:defRPr>
            </a:lvl2pPr>
            <a:lvl3pPr lvl="2" algn="l">
              <a:lnSpc>
                <a:spcPct val="100000"/>
              </a:lnSpc>
              <a:spcBef>
                <a:spcPts val="0"/>
              </a:spcBef>
              <a:spcAft>
                <a:spcPts val="0"/>
              </a:spcAft>
              <a:buSzPts val="1100"/>
              <a:buNone/>
              <a:defRPr sz="2700">
                <a:latin typeface="PT Sans"/>
                <a:ea typeface="PT Sans"/>
                <a:cs typeface="PT Sans"/>
                <a:sym typeface="PT Sans"/>
              </a:defRPr>
            </a:lvl3pPr>
            <a:lvl4pPr lvl="3" algn="l">
              <a:lnSpc>
                <a:spcPct val="100000"/>
              </a:lnSpc>
              <a:spcBef>
                <a:spcPts val="0"/>
              </a:spcBef>
              <a:spcAft>
                <a:spcPts val="0"/>
              </a:spcAft>
              <a:buSzPts val="1100"/>
              <a:buNone/>
              <a:defRPr sz="2700">
                <a:latin typeface="PT Sans"/>
                <a:ea typeface="PT Sans"/>
                <a:cs typeface="PT Sans"/>
                <a:sym typeface="PT Sans"/>
              </a:defRPr>
            </a:lvl4pPr>
            <a:lvl5pPr lvl="4" algn="l">
              <a:lnSpc>
                <a:spcPct val="100000"/>
              </a:lnSpc>
              <a:spcBef>
                <a:spcPts val="0"/>
              </a:spcBef>
              <a:spcAft>
                <a:spcPts val="0"/>
              </a:spcAft>
              <a:buSzPts val="1100"/>
              <a:buNone/>
              <a:defRPr sz="2700">
                <a:latin typeface="PT Sans"/>
                <a:ea typeface="PT Sans"/>
                <a:cs typeface="PT Sans"/>
                <a:sym typeface="PT Sans"/>
              </a:defRPr>
            </a:lvl5pPr>
            <a:lvl6pPr lvl="5" algn="l">
              <a:lnSpc>
                <a:spcPct val="100000"/>
              </a:lnSpc>
              <a:spcBef>
                <a:spcPts val="0"/>
              </a:spcBef>
              <a:spcAft>
                <a:spcPts val="0"/>
              </a:spcAft>
              <a:buSzPts val="1100"/>
              <a:buNone/>
              <a:defRPr sz="2700">
                <a:latin typeface="PT Sans"/>
                <a:ea typeface="PT Sans"/>
                <a:cs typeface="PT Sans"/>
                <a:sym typeface="PT Sans"/>
              </a:defRPr>
            </a:lvl6pPr>
            <a:lvl7pPr lvl="6" algn="l">
              <a:lnSpc>
                <a:spcPct val="100000"/>
              </a:lnSpc>
              <a:spcBef>
                <a:spcPts val="0"/>
              </a:spcBef>
              <a:spcAft>
                <a:spcPts val="0"/>
              </a:spcAft>
              <a:buSzPts val="1100"/>
              <a:buNone/>
              <a:defRPr sz="2700">
                <a:latin typeface="PT Sans"/>
                <a:ea typeface="PT Sans"/>
                <a:cs typeface="PT Sans"/>
                <a:sym typeface="PT Sans"/>
              </a:defRPr>
            </a:lvl7pPr>
            <a:lvl8pPr lvl="7" algn="l">
              <a:lnSpc>
                <a:spcPct val="100000"/>
              </a:lnSpc>
              <a:spcBef>
                <a:spcPts val="0"/>
              </a:spcBef>
              <a:spcAft>
                <a:spcPts val="0"/>
              </a:spcAft>
              <a:buSzPts val="1100"/>
              <a:buNone/>
              <a:defRPr sz="2700">
                <a:latin typeface="PT Sans"/>
                <a:ea typeface="PT Sans"/>
                <a:cs typeface="PT Sans"/>
                <a:sym typeface="PT Sans"/>
              </a:defRPr>
            </a:lvl8pPr>
            <a:lvl9pPr lvl="8" algn="l">
              <a:lnSpc>
                <a:spcPct val="100000"/>
              </a:lnSpc>
              <a:spcBef>
                <a:spcPts val="0"/>
              </a:spcBef>
              <a:spcAft>
                <a:spcPts val="0"/>
              </a:spcAft>
              <a:buSzPts val="1100"/>
              <a:buNone/>
              <a:defRPr sz="2700">
                <a:latin typeface="PT Sans"/>
                <a:ea typeface="PT Sans"/>
                <a:cs typeface="PT Sans"/>
                <a:sym typeface="PT Sans"/>
              </a:defRPr>
            </a:lvl9pPr>
          </a:lstStyle>
          <a:p/>
        </p:txBody>
      </p:sp>
      <p:sp>
        <p:nvSpPr>
          <p:cNvPr id="1284" name="Google Shape;1284;p263"/>
          <p:cNvSpPr txBox="1"/>
          <p:nvPr>
            <p:ph idx="1" type="subTitle"/>
          </p:nvPr>
        </p:nvSpPr>
        <p:spPr>
          <a:xfrm>
            <a:off x="361950" y="909200"/>
            <a:ext cx="5619600" cy="2528100"/>
          </a:xfrm>
          <a:prstGeom prst="rect">
            <a:avLst/>
          </a:prstGeom>
          <a:noFill/>
          <a:ln>
            <a:noFill/>
          </a:ln>
        </p:spPr>
        <p:txBody>
          <a:bodyPr anchorCtr="0" anchor="t" bIns="68575" lIns="68575" spcFirstLastPara="1" rIns="68575" wrap="square" tIns="68575"/>
          <a:lstStyle>
            <a:lvl1pPr lvl="0" algn="l">
              <a:lnSpc>
                <a:spcPct val="100000"/>
              </a:lnSpc>
              <a:spcBef>
                <a:spcPts val="800"/>
              </a:spcBef>
              <a:spcAft>
                <a:spcPts val="0"/>
              </a:spcAft>
              <a:buSzPts val="1100"/>
              <a:buNone/>
              <a:defRPr sz="1800">
                <a:solidFill>
                  <a:srgbClr val="666666"/>
                </a:solidFill>
                <a:latin typeface="PT Sans"/>
                <a:ea typeface="PT Sans"/>
                <a:cs typeface="PT Sans"/>
                <a:sym typeface="PT Sans"/>
              </a:defRPr>
            </a:lvl1pPr>
            <a:lvl2pPr lvl="1" algn="l">
              <a:lnSpc>
                <a:spcPct val="100000"/>
              </a:lnSpc>
              <a:spcBef>
                <a:spcPts val="800"/>
              </a:spcBef>
              <a:spcAft>
                <a:spcPts val="0"/>
              </a:spcAft>
              <a:buSzPts val="1100"/>
              <a:buNone/>
              <a:defRPr sz="1800">
                <a:solidFill>
                  <a:srgbClr val="666666"/>
                </a:solidFill>
                <a:latin typeface="PT Sans"/>
                <a:ea typeface="PT Sans"/>
                <a:cs typeface="PT Sans"/>
                <a:sym typeface="PT Sans"/>
              </a:defRPr>
            </a:lvl2pPr>
            <a:lvl3pPr lvl="2" algn="l">
              <a:lnSpc>
                <a:spcPct val="100000"/>
              </a:lnSpc>
              <a:spcBef>
                <a:spcPts val="800"/>
              </a:spcBef>
              <a:spcAft>
                <a:spcPts val="0"/>
              </a:spcAft>
              <a:buSzPts val="1100"/>
              <a:buNone/>
              <a:defRPr sz="1800">
                <a:solidFill>
                  <a:srgbClr val="666666"/>
                </a:solidFill>
                <a:latin typeface="PT Sans"/>
                <a:ea typeface="PT Sans"/>
                <a:cs typeface="PT Sans"/>
                <a:sym typeface="PT Sans"/>
              </a:defRPr>
            </a:lvl3pPr>
            <a:lvl4pPr lvl="3" algn="l">
              <a:lnSpc>
                <a:spcPct val="100000"/>
              </a:lnSpc>
              <a:spcBef>
                <a:spcPts val="800"/>
              </a:spcBef>
              <a:spcAft>
                <a:spcPts val="0"/>
              </a:spcAft>
              <a:buSzPts val="1100"/>
              <a:buNone/>
              <a:defRPr sz="1800">
                <a:solidFill>
                  <a:srgbClr val="666666"/>
                </a:solidFill>
                <a:latin typeface="PT Sans"/>
                <a:ea typeface="PT Sans"/>
                <a:cs typeface="PT Sans"/>
                <a:sym typeface="PT Sans"/>
              </a:defRPr>
            </a:lvl4pPr>
            <a:lvl5pPr lvl="4" algn="l">
              <a:lnSpc>
                <a:spcPct val="100000"/>
              </a:lnSpc>
              <a:spcBef>
                <a:spcPts val="800"/>
              </a:spcBef>
              <a:spcAft>
                <a:spcPts val="0"/>
              </a:spcAft>
              <a:buSzPts val="1100"/>
              <a:buNone/>
              <a:defRPr sz="1800">
                <a:solidFill>
                  <a:srgbClr val="666666"/>
                </a:solidFill>
                <a:latin typeface="PT Sans"/>
                <a:ea typeface="PT Sans"/>
                <a:cs typeface="PT Sans"/>
                <a:sym typeface="PT Sans"/>
              </a:defRPr>
            </a:lvl5pPr>
            <a:lvl6pPr lvl="5" algn="l">
              <a:lnSpc>
                <a:spcPct val="100000"/>
              </a:lnSpc>
              <a:spcBef>
                <a:spcPts val="800"/>
              </a:spcBef>
              <a:spcAft>
                <a:spcPts val="0"/>
              </a:spcAft>
              <a:buSzPts val="1100"/>
              <a:buNone/>
              <a:defRPr sz="1800">
                <a:solidFill>
                  <a:srgbClr val="666666"/>
                </a:solidFill>
                <a:latin typeface="PT Sans"/>
                <a:ea typeface="PT Sans"/>
                <a:cs typeface="PT Sans"/>
                <a:sym typeface="PT Sans"/>
              </a:defRPr>
            </a:lvl6pPr>
            <a:lvl7pPr lvl="6" algn="l">
              <a:lnSpc>
                <a:spcPct val="100000"/>
              </a:lnSpc>
              <a:spcBef>
                <a:spcPts val="800"/>
              </a:spcBef>
              <a:spcAft>
                <a:spcPts val="0"/>
              </a:spcAft>
              <a:buSzPts val="1100"/>
              <a:buNone/>
              <a:defRPr sz="1800">
                <a:solidFill>
                  <a:srgbClr val="666666"/>
                </a:solidFill>
                <a:latin typeface="PT Sans"/>
                <a:ea typeface="PT Sans"/>
                <a:cs typeface="PT Sans"/>
                <a:sym typeface="PT Sans"/>
              </a:defRPr>
            </a:lvl7pPr>
            <a:lvl8pPr lvl="7" algn="l">
              <a:lnSpc>
                <a:spcPct val="100000"/>
              </a:lnSpc>
              <a:spcBef>
                <a:spcPts val="800"/>
              </a:spcBef>
              <a:spcAft>
                <a:spcPts val="0"/>
              </a:spcAft>
              <a:buSzPts val="1100"/>
              <a:buNone/>
              <a:defRPr sz="1800">
                <a:solidFill>
                  <a:srgbClr val="666666"/>
                </a:solidFill>
                <a:latin typeface="PT Sans"/>
                <a:ea typeface="PT Sans"/>
                <a:cs typeface="PT Sans"/>
                <a:sym typeface="PT Sans"/>
              </a:defRPr>
            </a:lvl8pPr>
            <a:lvl9pPr lvl="8" algn="l">
              <a:lnSpc>
                <a:spcPct val="100000"/>
              </a:lnSpc>
              <a:spcBef>
                <a:spcPts val="800"/>
              </a:spcBef>
              <a:spcAft>
                <a:spcPts val="0"/>
              </a:spcAft>
              <a:buSzPts val="1100"/>
              <a:buNone/>
              <a:defRPr sz="1800">
                <a:solidFill>
                  <a:srgbClr val="666666"/>
                </a:solidFill>
                <a:latin typeface="PT Sans"/>
                <a:ea typeface="PT Sans"/>
                <a:cs typeface="PT Sans"/>
                <a:sym typeface="PT Sans"/>
              </a:defRPr>
            </a:lvl9pPr>
          </a:lstStyle>
          <a:p/>
        </p:txBody>
      </p:sp>
      <p:sp>
        <p:nvSpPr>
          <p:cNvPr id="1285" name="Google Shape;1285;p263"/>
          <p:cNvSpPr txBox="1"/>
          <p:nvPr>
            <p:ph idx="2" type="subTitle"/>
          </p:nvPr>
        </p:nvSpPr>
        <p:spPr>
          <a:xfrm>
            <a:off x="0" y="2214575"/>
            <a:ext cx="9144000" cy="2928900"/>
          </a:xfrm>
          <a:prstGeom prst="rect">
            <a:avLst/>
          </a:prstGeom>
          <a:solidFill>
            <a:srgbClr val="111111">
              <a:alpha val="94901"/>
            </a:srgbClr>
          </a:solidFill>
          <a:ln>
            <a:noFill/>
          </a:ln>
        </p:spPr>
        <p:txBody>
          <a:bodyPr anchorCtr="0" anchor="t" bIns="68575" lIns="68575" spcFirstLastPara="1" rIns="68575" wrap="square" tIns="68575"/>
          <a:lstStyle>
            <a:lvl1pPr lvl="0" algn="l">
              <a:lnSpc>
                <a:spcPct val="100000"/>
              </a:lnSpc>
              <a:spcBef>
                <a:spcPts val="800"/>
              </a:spcBef>
              <a:spcAft>
                <a:spcPts val="0"/>
              </a:spcAft>
              <a:buSzPts val="1100"/>
              <a:buNone/>
              <a:defRPr sz="1800">
                <a:solidFill>
                  <a:srgbClr val="FFFFFF"/>
                </a:solidFill>
                <a:latin typeface="Consolas"/>
                <a:ea typeface="Consolas"/>
                <a:cs typeface="Consolas"/>
                <a:sym typeface="Consolas"/>
              </a:defRPr>
            </a:lvl1pPr>
            <a:lvl2pPr lvl="1" algn="l">
              <a:lnSpc>
                <a:spcPct val="100000"/>
              </a:lnSpc>
              <a:spcBef>
                <a:spcPts val="800"/>
              </a:spcBef>
              <a:spcAft>
                <a:spcPts val="0"/>
              </a:spcAft>
              <a:buSzPts val="1100"/>
              <a:buNone/>
              <a:defRPr sz="1800">
                <a:solidFill>
                  <a:srgbClr val="FFFFFF"/>
                </a:solidFill>
                <a:latin typeface="Consolas"/>
                <a:ea typeface="Consolas"/>
                <a:cs typeface="Consolas"/>
                <a:sym typeface="Consolas"/>
              </a:defRPr>
            </a:lvl2pPr>
            <a:lvl3pPr lvl="2" algn="l">
              <a:lnSpc>
                <a:spcPct val="100000"/>
              </a:lnSpc>
              <a:spcBef>
                <a:spcPts val="800"/>
              </a:spcBef>
              <a:spcAft>
                <a:spcPts val="0"/>
              </a:spcAft>
              <a:buSzPts val="1100"/>
              <a:buNone/>
              <a:defRPr sz="1800">
                <a:solidFill>
                  <a:srgbClr val="FFFFFF"/>
                </a:solidFill>
                <a:latin typeface="Consolas"/>
                <a:ea typeface="Consolas"/>
                <a:cs typeface="Consolas"/>
                <a:sym typeface="Consolas"/>
              </a:defRPr>
            </a:lvl3pPr>
            <a:lvl4pPr lvl="3" algn="l">
              <a:lnSpc>
                <a:spcPct val="100000"/>
              </a:lnSpc>
              <a:spcBef>
                <a:spcPts val="800"/>
              </a:spcBef>
              <a:spcAft>
                <a:spcPts val="0"/>
              </a:spcAft>
              <a:buSzPts val="1100"/>
              <a:buNone/>
              <a:defRPr sz="1800">
                <a:solidFill>
                  <a:srgbClr val="FFFFFF"/>
                </a:solidFill>
                <a:latin typeface="Consolas"/>
                <a:ea typeface="Consolas"/>
                <a:cs typeface="Consolas"/>
                <a:sym typeface="Consolas"/>
              </a:defRPr>
            </a:lvl4pPr>
            <a:lvl5pPr lvl="4" algn="l">
              <a:lnSpc>
                <a:spcPct val="100000"/>
              </a:lnSpc>
              <a:spcBef>
                <a:spcPts val="800"/>
              </a:spcBef>
              <a:spcAft>
                <a:spcPts val="0"/>
              </a:spcAft>
              <a:buSzPts val="1100"/>
              <a:buNone/>
              <a:defRPr sz="1800">
                <a:solidFill>
                  <a:srgbClr val="FFFFFF"/>
                </a:solidFill>
                <a:latin typeface="Consolas"/>
                <a:ea typeface="Consolas"/>
                <a:cs typeface="Consolas"/>
                <a:sym typeface="Consolas"/>
              </a:defRPr>
            </a:lvl5pPr>
            <a:lvl6pPr lvl="5" algn="l">
              <a:lnSpc>
                <a:spcPct val="100000"/>
              </a:lnSpc>
              <a:spcBef>
                <a:spcPts val="800"/>
              </a:spcBef>
              <a:spcAft>
                <a:spcPts val="0"/>
              </a:spcAft>
              <a:buSzPts val="1100"/>
              <a:buNone/>
              <a:defRPr sz="1800">
                <a:solidFill>
                  <a:srgbClr val="FFFFFF"/>
                </a:solidFill>
                <a:latin typeface="Consolas"/>
                <a:ea typeface="Consolas"/>
                <a:cs typeface="Consolas"/>
                <a:sym typeface="Consolas"/>
              </a:defRPr>
            </a:lvl6pPr>
            <a:lvl7pPr lvl="6" algn="l">
              <a:lnSpc>
                <a:spcPct val="100000"/>
              </a:lnSpc>
              <a:spcBef>
                <a:spcPts val="800"/>
              </a:spcBef>
              <a:spcAft>
                <a:spcPts val="0"/>
              </a:spcAft>
              <a:buSzPts val="1100"/>
              <a:buNone/>
              <a:defRPr sz="1800">
                <a:solidFill>
                  <a:srgbClr val="FFFFFF"/>
                </a:solidFill>
                <a:latin typeface="Consolas"/>
                <a:ea typeface="Consolas"/>
                <a:cs typeface="Consolas"/>
                <a:sym typeface="Consolas"/>
              </a:defRPr>
            </a:lvl7pPr>
            <a:lvl8pPr lvl="7" algn="l">
              <a:lnSpc>
                <a:spcPct val="100000"/>
              </a:lnSpc>
              <a:spcBef>
                <a:spcPts val="800"/>
              </a:spcBef>
              <a:spcAft>
                <a:spcPts val="0"/>
              </a:spcAft>
              <a:buSzPts val="1100"/>
              <a:buNone/>
              <a:defRPr sz="1800">
                <a:solidFill>
                  <a:srgbClr val="FFFFFF"/>
                </a:solidFill>
                <a:latin typeface="Consolas"/>
                <a:ea typeface="Consolas"/>
                <a:cs typeface="Consolas"/>
                <a:sym typeface="Consolas"/>
              </a:defRPr>
            </a:lvl8pPr>
            <a:lvl9pPr lvl="8" algn="l">
              <a:lnSpc>
                <a:spcPct val="100000"/>
              </a:lnSpc>
              <a:spcBef>
                <a:spcPts val="800"/>
              </a:spcBef>
              <a:spcAft>
                <a:spcPts val="0"/>
              </a:spcAft>
              <a:buSzPts val="1100"/>
              <a:buNone/>
              <a:defRPr sz="1800">
                <a:solidFill>
                  <a:srgbClr val="FFFFFF"/>
                </a:solidFill>
                <a:latin typeface="Consolas"/>
                <a:ea typeface="Consolas"/>
                <a:cs typeface="Consolas"/>
                <a:sym typeface="Consolas"/>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 Line | Text Right">
  <p:cSld name="Graphic Left | Line | Text Right">
    <p:spTree>
      <p:nvGrpSpPr>
        <p:cNvPr id="1286" name="Shape 1286"/>
        <p:cNvGrpSpPr/>
        <p:nvPr/>
      </p:nvGrpSpPr>
      <p:grpSpPr>
        <a:xfrm>
          <a:off x="0" y="0"/>
          <a:ext cx="0" cy="0"/>
          <a:chOff x="0" y="0"/>
          <a:chExt cx="0" cy="0"/>
        </a:xfrm>
      </p:grpSpPr>
      <p:sp>
        <p:nvSpPr>
          <p:cNvPr id="1287" name="Google Shape;1287;p264"/>
          <p:cNvSpPr txBox="1"/>
          <p:nvPr>
            <p:ph idx="1" type="body"/>
          </p:nvPr>
        </p:nvSpPr>
        <p:spPr>
          <a:xfrm>
            <a:off x="3359150" y="1764983"/>
            <a:ext cx="5321400" cy="1498500"/>
          </a:xfrm>
          <a:prstGeom prst="rect">
            <a:avLst/>
          </a:prstGeom>
          <a:noFill/>
          <a:ln>
            <a:noFill/>
          </a:ln>
        </p:spPr>
        <p:txBody>
          <a:bodyPr anchorCtr="0" anchor="ctr" bIns="68575" lIns="68575" spcFirstLastPara="1" rIns="68575" wrap="square" tIns="68575"/>
          <a:lstStyle>
            <a:lvl1pPr indent="-228600" lvl="0" marL="457200" algn="l">
              <a:lnSpc>
                <a:spcPct val="100000"/>
              </a:lnSpc>
              <a:spcBef>
                <a:spcPts val="800"/>
              </a:spcBef>
              <a:spcAft>
                <a:spcPts val="0"/>
              </a:spcAft>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cxnSp>
        <p:nvCxnSpPr>
          <p:cNvPr id="1288" name="Google Shape;1288;p264"/>
          <p:cNvCxnSpPr/>
          <p:nvPr/>
        </p:nvCxnSpPr>
        <p:spPr>
          <a:xfrm>
            <a:off x="3045872" y="1769848"/>
            <a:ext cx="0" cy="1506300"/>
          </a:xfrm>
          <a:prstGeom prst="straightConnector1">
            <a:avLst/>
          </a:prstGeom>
          <a:noFill/>
          <a:ln cap="flat" cmpd="sng" w="22225">
            <a:solidFill>
              <a:schemeClr val="accent5"/>
            </a:solidFill>
            <a:prstDash val="solid"/>
            <a:round/>
            <a:headEnd len="sm" w="sm" type="none"/>
            <a:tailEnd len="sm" w="sm" type="none"/>
          </a:ln>
        </p:spPr>
      </p:cxnSp>
      <p:sp>
        <p:nvSpPr>
          <p:cNvPr id="1289" name="Google Shape;1289;p264"/>
          <p:cNvSpPr txBox="1"/>
          <p:nvPr>
            <p:ph idx="2" type="body"/>
          </p:nvPr>
        </p:nvSpPr>
        <p:spPr>
          <a:xfrm>
            <a:off x="1224369" y="1764983"/>
            <a:ext cx="1508100" cy="15099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dk1"/>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1290" name="Shape 1290"/>
        <p:cNvGrpSpPr/>
        <p:nvPr/>
      </p:nvGrpSpPr>
      <p:grpSpPr>
        <a:xfrm>
          <a:off x="0" y="0"/>
          <a:ext cx="0" cy="0"/>
          <a:chOff x="0" y="0"/>
          <a:chExt cx="0" cy="0"/>
        </a:xfrm>
      </p:grpSpPr>
      <p:sp>
        <p:nvSpPr>
          <p:cNvPr id="1291" name="Google Shape;1291;p265"/>
          <p:cNvSpPr txBox="1"/>
          <p:nvPr>
            <p:ph idx="1" type="body"/>
          </p:nvPr>
        </p:nvSpPr>
        <p:spPr>
          <a:xfrm>
            <a:off x="4692662" y="2004058"/>
            <a:ext cx="3996000" cy="2505600"/>
          </a:xfrm>
          <a:prstGeom prst="rect">
            <a:avLst/>
          </a:prstGeom>
          <a:noFill/>
          <a:ln>
            <a:noFill/>
          </a:ln>
        </p:spPr>
        <p:txBody>
          <a:bodyPr anchorCtr="0" anchor="t" bIns="68575" lIns="68575" spcFirstLastPara="1" rIns="68575" wrap="square" tIns="68575"/>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92" name="Google Shape;1292;p265"/>
          <p:cNvSpPr txBox="1"/>
          <p:nvPr>
            <p:ph idx="2" type="body"/>
          </p:nvPr>
        </p:nvSpPr>
        <p:spPr>
          <a:xfrm>
            <a:off x="4692662" y="1326475"/>
            <a:ext cx="3987900" cy="559200"/>
          </a:xfrm>
          <a:prstGeom prst="rect">
            <a:avLst/>
          </a:prstGeom>
          <a:noFill/>
          <a:ln>
            <a:noFill/>
          </a:ln>
        </p:spPr>
        <p:txBody>
          <a:bodyPr anchorCtr="0" anchor="ctr" bIns="68575" lIns="68575" spcFirstLastPara="1" rIns="68575" wrap="square" tIns="68575"/>
          <a:lstStyle>
            <a:lvl1pPr indent="-228600" lvl="0" marL="457200" algn="l">
              <a:lnSpc>
                <a:spcPct val="100000"/>
              </a:lnSpc>
              <a:spcBef>
                <a:spcPts val="800"/>
              </a:spcBef>
              <a:spcAft>
                <a:spcPts val="0"/>
              </a:spcAft>
              <a:buClr>
                <a:schemeClr val="accent1"/>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93" name="Google Shape;1293;p265"/>
          <p:cNvSpPr txBox="1"/>
          <p:nvPr>
            <p:ph idx="3" type="body"/>
          </p:nvPr>
        </p:nvSpPr>
        <p:spPr>
          <a:xfrm>
            <a:off x="454026" y="2004058"/>
            <a:ext cx="3996000" cy="2505600"/>
          </a:xfrm>
          <a:prstGeom prst="rect">
            <a:avLst/>
          </a:prstGeom>
          <a:noFill/>
          <a:ln>
            <a:noFill/>
          </a:ln>
        </p:spPr>
        <p:txBody>
          <a:bodyPr anchorCtr="0" anchor="t" bIns="68575" lIns="68575" spcFirstLastPara="1" rIns="68575" wrap="square" tIns="68575"/>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94" name="Google Shape;1294;p265"/>
          <p:cNvSpPr txBox="1"/>
          <p:nvPr>
            <p:ph idx="4" type="body"/>
          </p:nvPr>
        </p:nvSpPr>
        <p:spPr>
          <a:xfrm>
            <a:off x="454026" y="1325318"/>
            <a:ext cx="3993900" cy="560100"/>
          </a:xfrm>
          <a:prstGeom prst="rect">
            <a:avLst/>
          </a:prstGeom>
          <a:noFill/>
          <a:ln>
            <a:noFill/>
          </a:ln>
        </p:spPr>
        <p:txBody>
          <a:bodyPr anchorCtr="0" anchor="ctr" bIns="68575" lIns="68575" spcFirstLastPara="1" rIns="68575" wrap="square" tIns="68575"/>
          <a:lstStyle>
            <a:lvl1pPr indent="-228600" lvl="0" marL="457200" algn="l">
              <a:lnSpc>
                <a:spcPct val="100000"/>
              </a:lnSpc>
              <a:spcBef>
                <a:spcPts val="800"/>
              </a:spcBef>
              <a:spcAft>
                <a:spcPts val="0"/>
              </a:spcAft>
              <a:buClr>
                <a:schemeClr val="accent1"/>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95" name="Google Shape;1295;p265"/>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296" name="Shape 1296"/>
        <p:cNvGrpSpPr/>
        <p:nvPr/>
      </p:nvGrpSpPr>
      <p:grpSpPr>
        <a:xfrm>
          <a:off x="0" y="0"/>
          <a:ext cx="0" cy="0"/>
          <a:chOff x="0" y="0"/>
          <a:chExt cx="0" cy="0"/>
        </a:xfrm>
      </p:grpSpPr>
      <p:cxnSp>
        <p:nvCxnSpPr>
          <p:cNvPr id="1297" name="Google Shape;1297;p266"/>
          <p:cNvCxnSpPr/>
          <p:nvPr/>
        </p:nvCxnSpPr>
        <p:spPr>
          <a:xfrm>
            <a:off x="2266156" y="4376543"/>
            <a:ext cx="4625700" cy="6300"/>
          </a:xfrm>
          <a:prstGeom prst="straightConnector1">
            <a:avLst/>
          </a:prstGeom>
          <a:noFill/>
          <a:ln cap="flat" cmpd="sng" w="25400">
            <a:solidFill>
              <a:schemeClr val="accent1"/>
            </a:solidFill>
            <a:prstDash val="solid"/>
            <a:round/>
            <a:headEnd len="sm" w="sm" type="none"/>
            <a:tailEnd len="sm" w="sm" type="none"/>
          </a:ln>
        </p:spPr>
      </p:cxnSp>
      <p:sp>
        <p:nvSpPr>
          <p:cNvPr id="1298" name="Google Shape;1298;p266"/>
          <p:cNvSpPr txBox="1"/>
          <p:nvPr>
            <p:ph idx="1" type="body"/>
          </p:nvPr>
        </p:nvSpPr>
        <p:spPr>
          <a:xfrm>
            <a:off x="4345529" y="3811223"/>
            <a:ext cx="4090200" cy="364800"/>
          </a:xfrm>
          <a:prstGeom prst="rect">
            <a:avLst/>
          </a:prstGeom>
          <a:noFill/>
          <a:ln>
            <a:noFill/>
          </a:ln>
        </p:spPr>
        <p:txBody>
          <a:bodyPr anchorCtr="0" anchor="t" bIns="68575" lIns="68575" spcFirstLastPara="1" rIns="68575" wrap="square" tIns="68575"/>
          <a:lstStyle>
            <a:lvl1pPr indent="-228600" lvl="0" marL="457200" algn="l">
              <a:lnSpc>
                <a:spcPct val="100000"/>
              </a:lnSpc>
              <a:spcBef>
                <a:spcPts val="800"/>
              </a:spcBef>
              <a:spcAft>
                <a:spcPts val="0"/>
              </a:spcAft>
              <a:buClr>
                <a:schemeClr val="dk1"/>
              </a:buClr>
              <a:buSzPts val="1100"/>
              <a:buFont typeface="PT Sans"/>
              <a:buNone/>
              <a:defRPr/>
            </a:lvl1pPr>
            <a:lvl2pPr indent="-228600" lvl="1" marL="914400" algn="ctr">
              <a:lnSpc>
                <a:spcPct val="100000"/>
              </a:lnSpc>
              <a:spcBef>
                <a:spcPts val="500"/>
              </a:spcBef>
              <a:spcAft>
                <a:spcPts val="0"/>
              </a:spcAft>
              <a:buSzPts val="1100"/>
              <a:buFont typeface="PT Sans"/>
              <a:buNone/>
              <a:defRPr/>
            </a:lvl2pPr>
            <a:lvl3pPr indent="-228600" lvl="2" marL="1371600" algn="ctr">
              <a:lnSpc>
                <a:spcPct val="100000"/>
              </a:lnSpc>
              <a:spcBef>
                <a:spcPts val="500"/>
              </a:spcBef>
              <a:spcAft>
                <a:spcPts val="0"/>
              </a:spcAft>
              <a:buSzPts val="1100"/>
              <a:buFont typeface="PT Sans"/>
              <a:buNone/>
              <a:defRPr/>
            </a:lvl3pPr>
            <a:lvl4pPr indent="-228600" lvl="3" marL="1828800" algn="ctr">
              <a:lnSpc>
                <a:spcPct val="100000"/>
              </a:lnSpc>
              <a:spcBef>
                <a:spcPts val="400"/>
              </a:spcBef>
              <a:spcAft>
                <a:spcPts val="0"/>
              </a:spcAft>
              <a:buSzPts val="1100"/>
              <a:buFont typeface="PT Sans"/>
              <a:buNone/>
              <a:defRPr/>
            </a:lvl4pPr>
            <a:lvl5pPr indent="-228600" lvl="4" marL="2286000" algn="ctr">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299" name="Google Shape;1299;p266"/>
          <p:cNvSpPr txBox="1"/>
          <p:nvPr>
            <p:ph idx="2" type="body"/>
          </p:nvPr>
        </p:nvSpPr>
        <p:spPr>
          <a:xfrm>
            <a:off x="4347336" y="3422978"/>
            <a:ext cx="4090200" cy="344700"/>
          </a:xfrm>
          <a:prstGeom prst="rect">
            <a:avLst/>
          </a:prstGeom>
          <a:noFill/>
          <a:ln>
            <a:noFill/>
          </a:ln>
        </p:spPr>
        <p:txBody>
          <a:bodyPr anchorCtr="0" anchor="t" bIns="68575" lIns="68575" spcFirstLastPara="1" rIns="68575" wrap="square" tIns="68575"/>
          <a:lstStyle>
            <a:lvl1pPr indent="-228600" lvl="0" marL="457200" algn="l">
              <a:lnSpc>
                <a:spcPct val="100000"/>
              </a:lnSpc>
              <a:spcBef>
                <a:spcPts val="800"/>
              </a:spcBef>
              <a:spcAft>
                <a:spcPts val="0"/>
              </a:spcAft>
              <a:buSzPts val="1100"/>
              <a:buFont typeface="PT Sans"/>
              <a:buNone/>
              <a:defRPr/>
            </a:lvl1pPr>
            <a:lvl2pPr indent="-228600" lvl="1" marL="914400" algn="ctr">
              <a:lnSpc>
                <a:spcPct val="100000"/>
              </a:lnSpc>
              <a:spcBef>
                <a:spcPts val="500"/>
              </a:spcBef>
              <a:spcAft>
                <a:spcPts val="0"/>
              </a:spcAft>
              <a:buSzPts val="1100"/>
              <a:buFont typeface="PT Sans"/>
              <a:buNone/>
              <a:defRPr/>
            </a:lvl2pPr>
            <a:lvl3pPr indent="-228600" lvl="2" marL="1371600" algn="ctr">
              <a:lnSpc>
                <a:spcPct val="100000"/>
              </a:lnSpc>
              <a:spcBef>
                <a:spcPts val="500"/>
              </a:spcBef>
              <a:spcAft>
                <a:spcPts val="0"/>
              </a:spcAft>
              <a:buSzPts val="1100"/>
              <a:buFont typeface="PT Sans"/>
              <a:buNone/>
              <a:defRPr/>
            </a:lvl3pPr>
            <a:lvl4pPr indent="-228600" lvl="3" marL="1828800" algn="ctr">
              <a:lnSpc>
                <a:spcPct val="100000"/>
              </a:lnSpc>
              <a:spcBef>
                <a:spcPts val="400"/>
              </a:spcBef>
              <a:spcAft>
                <a:spcPts val="0"/>
              </a:spcAft>
              <a:buSzPts val="1100"/>
              <a:buFont typeface="PT Sans"/>
              <a:buNone/>
              <a:defRPr/>
            </a:lvl4pPr>
            <a:lvl5pPr indent="-228600" lvl="4" marL="2286000" algn="ctr">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00" name="Google Shape;1300;p266"/>
          <p:cNvSpPr/>
          <p:nvPr>
            <p:ph idx="3" type="pic"/>
          </p:nvPr>
        </p:nvSpPr>
        <p:spPr>
          <a:xfrm>
            <a:off x="2267866" y="2365267"/>
            <a:ext cx="1828800" cy="1828800"/>
          </a:xfrm>
          <a:prstGeom prst="rect">
            <a:avLst/>
          </a:prstGeom>
          <a:noFill/>
          <a:ln>
            <a:noFill/>
          </a:ln>
        </p:spPr>
        <p:txBody>
          <a:bodyPr anchorCtr="0" anchor="ctr" bIns="91425" lIns="91425" spcFirstLastPara="1" rIns="91425" wrap="square" tIns="91425"/>
          <a:lstStyle>
            <a:lvl1pPr lvl="0">
              <a:spcBef>
                <a:spcPts val="0"/>
              </a:spcBef>
              <a:spcAft>
                <a:spcPts val="0"/>
              </a:spcAft>
              <a:buNone/>
              <a:defRPr/>
            </a:lvl1pPr>
          </a:lstStyle>
          <a:p/>
        </p:txBody>
      </p:sp>
      <p:sp>
        <p:nvSpPr>
          <p:cNvPr id="1301" name="Google Shape;1301;p266"/>
          <p:cNvSpPr txBox="1"/>
          <p:nvPr>
            <p:ph idx="4" type="body"/>
          </p:nvPr>
        </p:nvSpPr>
        <p:spPr>
          <a:xfrm>
            <a:off x="454028" y="1318639"/>
            <a:ext cx="8255100" cy="6747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dk1"/>
              </a:buClr>
              <a:buSzPts val="1100"/>
              <a:buFont typeface="PT Sans"/>
              <a:buNone/>
              <a:defRPr/>
            </a:lvl1pPr>
            <a:lvl2pPr indent="-228600" lvl="1" marL="914400" algn="ctr">
              <a:lnSpc>
                <a:spcPct val="100000"/>
              </a:lnSpc>
              <a:spcBef>
                <a:spcPts val="500"/>
              </a:spcBef>
              <a:spcAft>
                <a:spcPts val="0"/>
              </a:spcAft>
              <a:buClr>
                <a:srgbClr val="ABABAC"/>
              </a:buClr>
              <a:buSzPts val="1100"/>
              <a:buFont typeface="PT Sans"/>
              <a:buNone/>
              <a:defRPr/>
            </a:lvl2pPr>
            <a:lvl3pPr indent="-228600" lvl="2" marL="1371600" algn="ctr">
              <a:lnSpc>
                <a:spcPct val="100000"/>
              </a:lnSpc>
              <a:spcBef>
                <a:spcPts val="500"/>
              </a:spcBef>
              <a:spcAft>
                <a:spcPts val="0"/>
              </a:spcAft>
              <a:buClr>
                <a:srgbClr val="ABABAC"/>
              </a:buClr>
              <a:buSzPts val="1100"/>
              <a:buFont typeface="PT Sans"/>
              <a:buNone/>
              <a:defRPr/>
            </a:lvl3pPr>
            <a:lvl4pPr indent="-228600" lvl="3" marL="1828800" algn="ctr">
              <a:lnSpc>
                <a:spcPct val="100000"/>
              </a:lnSpc>
              <a:spcBef>
                <a:spcPts val="400"/>
              </a:spcBef>
              <a:spcAft>
                <a:spcPts val="0"/>
              </a:spcAft>
              <a:buClr>
                <a:srgbClr val="ABABAC"/>
              </a:buClr>
              <a:buSzPts val="1100"/>
              <a:buFont typeface="PT Sans"/>
              <a:buNone/>
              <a:defRPr/>
            </a:lvl4pPr>
            <a:lvl5pPr indent="-228600" lvl="4" marL="2286000" algn="ctr">
              <a:lnSpc>
                <a:spcPct val="100000"/>
              </a:lnSpc>
              <a:spcBef>
                <a:spcPts val="400"/>
              </a:spcBef>
              <a:spcAft>
                <a:spcPts val="0"/>
              </a:spcAft>
              <a:buClr>
                <a:srgbClr val="ABABAC"/>
              </a:buClr>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02" name="Google Shape;1302;p266"/>
          <p:cNvSpPr txBox="1"/>
          <p:nvPr>
            <p:ph type="title"/>
          </p:nvPr>
        </p:nvSpPr>
        <p:spPr>
          <a:xfrm>
            <a:off x="454028" y="140402"/>
            <a:ext cx="8243400" cy="1178100"/>
          </a:xfrm>
          <a:prstGeom prst="rect">
            <a:avLst/>
          </a:prstGeom>
          <a:noFill/>
          <a:ln>
            <a:noFill/>
          </a:ln>
        </p:spPr>
        <p:txBody>
          <a:bodyPr anchorCtr="0" anchor="b" bIns="68575" lIns="68575" spcFirstLastPara="1" rIns="68575" wrap="square" tIns="68575"/>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1303" name="Shape 1303"/>
        <p:cNvGrpSpPr/>
        <p:nvPr/>
      </p:nvGrpSpPr>
      <p:grpSpPr>
        <a:xfrm>
          <a:off x="0" y="0"/>
          <a:ext cx="0" cy="0"/>
          <a:chOff x="0" y="0"/>
          <a:chExt cx="0" cy="0"/>
        </a:xfrm>
      </p:grpSpPr>
      <p:cxnSp>
        <p:nvCxnSpPr>
          <p:cNvPr id="1304" name="Google Shape;1304;p267"/>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1305" name="Google Shape;1305;p267"/>
          <p:cNvSpPr txBox="1"/>
          <p:nvPr>
            <p:ph idx="1" type="body"/>
          </p:nvPr>
        </p:nvSpPr>
        <p:spPr>
          <a:xfrm>
            <a:off x="3359150" y="1369784"/>
            <a:ext cx="5321400" cy="3075300"/>
          </a:xfrm>
          <a:prstGeom prst="rect">
            <a:avLst/>
          </a:prstGeom>
          <a:noFill/>
          <a:ln>
            <a:noFill/>
          </a:ln>
        </p:spPr>
        <p:txBody>
          <a:bodyPr anchorCtr="0" anchor="ctr" bIns="68575" lIns="68575" spcFirstLastPara="1" rIns="68575" wrap="square" tIns="68575"/>
          <a:lstStyle>
            <a:lvl1pPr indent="-228600" lvl="0" marL="457200" marR="0" algn="l">
              <a:lnSpc>
                <a:spcPct val="100000"/>
              </a:lnSpc>
              <a:spcBef>
                <a:spcPts val="0"/>
              </a:spcBef>
              <a:spcAft>
                <a:spcPts val="0"/>
              </a:spcAft>
              <a:buClr>
                <a:schemeClr val="accent1"/>
              </a:buClr>
              <a:buSzPts val="1100"/>
              <a:buFont typeface="Noto Sans Symbols"/>
              <a:buNone/>
              <a:defRPr/>
            </a:lvl1pPr>
            <a:lvl2pPr indent="-298450" lvl="1" marL="914400" algn="l">
              <a:lnSpc>
                <a:spcPct val="100000"/>
              </a:lnSpc>
              <a:spcBef>
                <a:spcPts val="12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06" name="Google Shape;1306;p267"/>
          <p:cNvSpPr txBox="1"/>
          <p:nvPr>
            <p:ph idx="2" type="body"/>
          </p:nvPr>
        </p:nvSpPr>
        <p:spPr>
          <a:xfrm>
            <a:off x="988775" y="2034562"/>
            <a:ext cx="1743900" cy="17457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dk1"/>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07" name="Google Shape;1307;p267"/>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308" name="Shape 1308"/>
        <p:cNvGrpSpPr/>
        <p:nvPr/>
      </p:nvGrpSpPr>
      <p:grpSpPr>
        <a:xfrm>
          <a:off x="0" y="0"/>
          <a:ext cx="0" cy="0"/>
          <a:chOff x="0" y="0"/>
          <a:chExt cx="0" cy="0"/>
        </a:xfrm>
      </p:grpSpPr>
      <p:cxnSp>
        <p:nvCxnSpPr>
          <p:cNvPr id="1309" name="Google Shape;1309;p268"/>
          <p:cNvCxnSpPr/>
          <p:nvPr/>
        </p:nvCxnSpPr>
        <p:spPr>
          <a:xfrm>
            <a:off x="467033" y="4130963"/>
            <a:ext cx="8226300" cy="0"/>
          </a:xfrm>
          <a:prstGeom prst="straightConnector1">
            <a:avLst/>
          </a:prstGeom>
          <a:noFill/>
          <a:ln cap="flat" cmpd="sng" w="9525">
            <a:solidFill>
              <a:srgbClr val="BFBFBF"/>
            </a:solidFill>
            <a:prstDash val="solid"/>
            <a:round/>
            <a:headEnd len="sm" w="sm" type="none"/>
            <a:tailEnd len="sm" w="sm" type="none"/>
          </a:ln>
        </p:spPr>
      </p:cxnSp>
      <p:sp>
        <p:nvSpPr>
          <p:cNvPr id="1310" name="Google Shape;1310;p268"/>
          <p:cNvSpPr txBox="1"/>
          <p:nvPr>
            <p:ph idx="1" type="body"/>
          </p:nvPr>
        </p:nvSpPr>
        <p:spPr>
          <a:xfrm>
            <a:off x="467033" y="2644141"/>
            <a:ext cx="8226300" cy="983700"/>
          </a:xfrm>
          <a:prstGeom prst="rect">
            <a:avLst/>
          </a:prstGeom>
          <a:noFill/>
          <a:ln>
            <a:noFill/>
          </a:ln>
        </p:spPr>
        <p:txBody>
          <a:bodyPr anchorCtr="0" anchor="t" bIns="68575" lIns="68575" spcFirstLastPara="1" rIns="68575" wrap="square" tIns="68575"/>
          <a:lstStyle>
            <a:lvl1pPr indent="-228600" lvl="0" marL="457200" algn="ctr">
              <a:lnSpc>
                <a:spcPct val="100000"/>
              </a:lnSpc>
              <a:spcBef>
                <a:spcPts val="800"/>
              </a:spcBef>
              <a:spcAft>
                <a:spcPts val="0"/>
              </a:spcAft>
              <a:buClr>
                <a:schemeClr val="accent1"/>
              </a:buClr>
              <a:buSzPts val="1100"/>
              <a:buFont typeface="PT Sans"/>
              <a:buNone/>
              <a:defRPr/>
            </a:lvl1pPr>
            <a:lvl2pPr indent="-228600" lvl="1" marL="914400" algn="ctr">
              <a:lnSpc>
                <a:spcPct val="100000"/>
              </a:lnSpc>
              <a:spcBef>
                <a:spcPts val="500"/>
              </a:spcBef>
              <a:spcAft>
                <a:spcPts val="0"/>
              </a:spcAft>
              <a:buClr>
                <a:srgbClr val="ABABAC"/>
              </a:buClr>
              <a:buSzPts val="1100"/>
              <a:buFont typeface="PT Sans"/>
              <a:buNone/>
              <a:defRPr/>
            </a:lvl2pPr>
            <a:lvl3pPr indent="-228600" lvl="2" marL="1371600" algn="ctr">
              <a:lnSpc>
                <a:spcPct val="100000"/>
              </a:lnSpc>
              <a:spcBef>
                <a:spcPts val="500"/>
              </a:spcBef>
              <a:spcAft>
                <a:spcPts val="0"/>
              </a:spcAft>
              <a:buClr>
                <a:srgbClr val="ABABAC"/>
              </a:buClr>
              <a:buSzPts val="1100"/>
              <a:buFont typeface="PT Sans"/>
              <a:buNone/>
              <a:defRPr/>
            </a:lvl3pPr>
            <a:lvl4pPr indent="-228600" lvl="3" marL="1828800" algn="ctr">
              <a:lnSpc>
                <a:spcPct val="100000"/>
              </a:lnSpc>
              <a:spcBef>
                <a:spcPts val="400"/>
              </a:spcBef>
              <a:spcAft>
                <a:spcPts val="0"/>
              </a:spcAft>
              <a:buClr>
                <a:srgbClr val="ABABAC"/>
              </a:buClr>
              <a:buSzPts val="1100"/>
              <a:buFont typeface="PT Sans"/>
              <a:buNone/>
              <a:defRPr/>
            </a:lvl4pPr>
            <a:lvl5pPr indent="-228600" lvl="4" marL="2286000" algn="ctr">
              <a:lnSpc>
                <a:spcPct val="100000"/>
              </a:lnSpc>
              <a:spcBef>
                <a:spcPts val="400"/>
              </a:spcBef>
              <a:spcAft>
                <a:spcPts val="0"/>
              </a:spcAft>
              <a:buClr>
                <a:srgbClr val="ABABAC"/>
              </a:buClr>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11" name="Google Shape;1311;p268"/>
          <p:cNvSpPr txBox="1"/>
          <p:nvPr>
            <p:ph idx="2" type="body"/>
          </p:nvPr>
        </p:nvSpPr>
        <p:spPr>
          <a:xfrm>
            <a:off x="467033" y="1231323"/>
            <a:ext cx="8226300" cy="1246200"/>
          </a:xfrm>
          <a:prstGeom prst="rect">
            <a:avLst/>
          </a:prstGeom>
          <a:noFill/>
          <a:ln>
            <a:noFill/>
          </a:ln>
        </p:spPr>
        <p:txBody>
          <a:bodyPr anchorCtr="0" anchor="b" bIns="68575" lIns="68575" spcFirstLastPara="1" rIns="68575" wrap="square" tIns="68575"/>
          <a:lstStyle>
            <a:lvl1pPr indent="-228600" lvl="0" marL="457200" algn="ctr">
              <a:lnSpc>
                <a:spcPct val="100000"/>
              </a:lnSpc>
              <a:spcBef>
                <a:spcPts val="800"/>
              </a:spcBef>
              <a:spcAft>
                <a:spcPts val="0"/>
              </a:spcAft>
              <a:buClr>
                <a:schemeClr val="dk1"/>
              </a:buClr>
              <a:buSzPts val="1100"/>
              <a:buFont typeface="PT Sans"/>
              <a:buNone/>
              <a:defRPr/>
            </a:lvl1pPr>
            <a:lvl2pPr indent="-228600" lvl="1" marL="914400" algn="ctr">
              <a:lnSpc>
                <a:spcPct val="100000"/>
              </a:lnSpc>
              <a:spcBef>
                <a:spcPts val="500"/>
              </a:spcBef>
              <a:spcAft>
                <a:spcPts val="0"/>
              </a:spcAft>
              <a:buClr>
                <a:srgbClr val="ABABAC"/>
              </a:buClr>
              <a:buSzPts val="1100"/>
              <a:buFont typeface="PT Sans"/>
              <a:buNone/>
              <a:defRPr/>
            </a:lvl2pPr>
            <a:lvl3pPr indent="-228600" lvl="2" marL="1371600" algn="ctr">
              <a:lnSpc>
                <a:spcPct val="100000"/>
              </a:lnSpc>
              <a:spcBef>
                <a:spcPts val="500"/>
              </a:spcBef>
              <a:spcAft>
                <a:spcPts val="0"/>
              </a:spcAft>
              <a:buClr>
                <a:srgbClr val="ABABAC"/>
              </a:buClr>
              <a:buSzPts val="1100"/>
              <a:buFont typeface="PT Sans"/>
              <a:buNone/>
              <a:defRPr/>
            </a:lvl3pPr>
            <a:lvl4pPr indent="-228600" lvl="3" marL="1828800" algn="ctr">
              <a:lnSpc>
                <a:spcPct val="100000"/>
              </a:lnSpc>
              <a:spcBef>
                <a:spcPts val="400"/>
              </a:spcBef>
              <a:spcAft>
                <a:spcPts val="0"/>
              </a:spcAft>
              <a:buClr>
                <a:srgbClr val="ABABAC"/>
              </a:buClr>
              <a:buSzPts val="1100"/>
              <a:buFont typeface="PT Sans"/>
              <a:buNone/>
              <a:defRPr/>
            </a:lvl4pPr>
            <a:lvl5pPr indent="-228600" lvl="4" marL="2286000" algn="ctr">
              <a:lnSpc>
                <a:spcPct val="100000"/>
              </a:lnSpc>
              <a:spcBef>
                <a:spcPts val="400"/>
              </a:spcBef>
              <a:spcAft>
                <a:spcPts val="0"/>
              </a:spcAft>
              <a:buClr>
                <a:srgbClr val="ABABAC"/>
              </a:buClr>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cxnSp>
        <p:nvCxnSpPr>
          <p:cNvPr id="1312" name="Google Shape;1312;p268"/>
          <p:cNvCxnSpPr/>
          <p:nvPr/>
        </p:nvCxnSpPr>
        <p:spPr>
          <a:xfrm>
            <a:off x="467033" y="790863"/>
            <a:ext cx="8226300" cy="0"/>
          </a:xfrm>
          <a:prstGeom prst="straightConnector1">
            <a:avLst/>
          </a:prstGeom>
          <a:noFill/>
          <a:ln cap="flat" cmpd="sng" w="9525">
            <a:solidFill>
              <a:srgbClr val="BFBFBF"/>
            </a:solidFill>
            <a:prstDash val="solid"/>
            <a:round/>
            <a:headEnd len="sm" w="sm" type="none"/>
            <a:tailEnd len="sm" w="sm" type="none"/>
          </a:ln>
        </p:spPr>
      </p:cxn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313" name="Shape 1313"/>
        <p:cNvGrpSpPr/>
        <p:nvPr/>
      </p:nvGrpSpPr>
      <p:grpSpPr>
        <a:xfrm>
          <a:off x="0" y="0"/>
          <a:ext cx="0" cy="0"/>
          <a:chOff x="0" y="0"/>
          <a:chExt cx="0" cy="0"/>
        </a:xfrm>
      </p:grpSpPr>
      <p:sp>
        <p:nvSpPr>
          <p:cNvPr id="1314" name="Google Shape;1314;p269"/>
          <p:cNvSpPr txBox="1"/>
          <p:nvPr>
            <p:ph idx="1" type="body"/>
          </p:nvPr>
        </p:nvSpPr>
        <p:spPr>
          <a:xfrm>
            <a:off x="462644" y="1331609"/>
            <a:ext cx="8238300" cy="3172800"/>
          </a:xfrm>
          <a:prstGeom prst="rect">
            <a:avLst/>
          </a:prstGeom>
          <a:noFill/>
          <a:ln>
            <a:noFill/>
          </a:ln>
        </p:spPr>
        <p:txBody>
          <a:bodyPr anchorCtr="0" anchor="t" bIns="68575" lIns="68575" spcFirstLastPara="1" rIns="68575" wrap="square" tIns="68575"/>
          <a:lstStyle>
            <a:lvl1pPr indent="-298450" lvl="0" marL="457200" algn="l">
              <a:lnSpc>
                <a:spcPct val="100000"/>
              </a:lnSpc>
              <a:spcBef>
                <a:spcPts val="800"/>
              </a:spcBef>
              <a:spcAft>
                <a:spcPts val="0"/>
              </a:spcAft>
              <a:buClr>
                <a:schemeClr val="accent1"/>
              </a:buClr>
              <a:buSzPts val="1100"/>
              <a:buFont typeface="Noto Sans Symbols"/>
              <a:buChar char="▪"/>
              <a:defRPr/>
            </a:lvl1pPr>
            <a:lvl2pPr indent="-298450" lvl="1" marL="914400" algn="l">
              <a:lnSpc>
                <a:spcPct val="100000"/>
              </a:lnSpc>
              <a:spcBef>
                <a:spcPts val="500"/>
              </a:spcBef>
              <a:spcAft>
                <a:spcPts val="0"/>
              </a:spcAft>
              <a:buClr>
                <a:srgbClr val="A5A5A5"/>
              </a:buClr>
              <a:buSzPts val="1100"/>
              <a:buFont typeface="Merriweather Sans"/>
              <a:buChar char="-"/>
              <a:defRPr/>
            </a:lvl2pPr>
            <a:lvl3pPr indent="-298450" lvl="2" marL="1371600" algn="l">
              <a:lnSpc>
                <a:spcPct val="100000"/>
              </a:lnSpc>
              <a:spcBef>
                <a:spcPts val="500"/>
              </a:spcBef>
              <a:spcAft>
                <a:spcPts val="0"/>
              </a:spcAft>
              <a:buClr>
                <a:srgbClr val="D8D8D8"/>
              </a:buClr>
              <a:buSzPts val="1100"/>
              <a:buFont typeface="Merriweather Sans"/>
              <a:buChar char="•"/>
              <a:defRPr/>
            </a:lvl3pPr>
            <a:lvl4pPr indent="-298450" lvl="3" marL="1828800" algn="l">
              <a:lnSpc>
                <a:spcPct val="100000"/>
              </a:lnSpc>
              <a:spcBef>
                <a:spcPts val="400"/>
              </a:spcBef>
              <a:spcAft>
                <a:spcPts val="0"/>
              </a:spcAft>
              <a:buClr>
                <a:srgbClr val="D8D8D8"/>
              </a:buClr>
              <a:buSzPts val="1100"/>
              <a:buFont typeface="Noto Sans Symbols"/>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15" name="Google Shape;1315;p269"/>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w/Image">
  <p:cSld name="Title and Subtitle w/Image">
    <p:spTree>
      <p:nvGrpSpPr>
        <p:cNvPr id="1316" name="Shape 1316"/>
        <p:cNvGrpSpPr/>
        <p:nvPr/>
      </p:nvGrpSpPr>
      <p:grpSpPr>
        <a:xfrm>
          <a:off x="0" y="0"/>
          <a:ext cx="0" cy="0"/>
          <a:chOff x="0" y="0"/>
          <a:chExt cx="0" cy="0"/>
        </a:xfrm>
      </p:grpSpPr>
      <p:sp>
        <p:nvSpPr>
          <p:cNvPr id="1317" name="Google Shape;1317;p270"/>
          <p:cNvSpPr txBox="1"/>
          <p:nvPr>
            <p:ph type="title"/>
          </p:nvPr>
        </p:nvSpPr>
        <p:spPr>
          <a:xfrm>
            <a:off x="468308" y="386007"/>
            <a:ext cx="8225100" cy="6744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
        <p:nvSpPr>
          <p:cNvPr id="1318" name="Google Shape;1318;p270"/>
          <p:cNvSpPr txBox="1"/>
          <p:nvPr>
            <p:ph idx="1" type="body"/>
          </p:nvPr>
        </p:nvSpPr>
        <p:spPr>
          <a:xfrm>
            <a:off x="457200" y="2015807"/>
            <a:ext cx="8229600" cy="24933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19" name="Google Shape;1319;p270"/>
          <p:cNvSpPr txBox="1"/>
          <p:nvPr>
            <p:ph idx="2" type="body"/>
          </p:nvPr>
        </p:nvSpPr>
        <p:spPr>
          <a:xfrm>
            <a:off x="457200" y="1221304"/>
            <a:ext cx="8229600" cy="6468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accent1"/>
              </a:buClr>
              <a:buSzPts val="1100"/>
              <a:buFont typeface="PT Sans"/>
              <a:buNone/>
              <a:defRPr/>
            </a:lvl1pPr>
            <a:lvl2pPr indent="-228600" lvl="1" marL="914400" algn="ctr">
              <a:lnSpc>
                <a:spcPct val="100000"/>
              </a:lnSpc>
              <a:spcBef>
                <a:spcPts val="500"/>
              </a:spcBef>
              <a:spcAft>
                <a:spcPts val="0"/>
              </a:spcAft>
              <a:buClr>
                <a:srgbClr val="ABABAC"/>
              </a:buClr>
              <a:buSzPts val="1100"/>
              <a:buFont typeface="PT Sans"/>
              <a:buNone/>
              <a:defRPr/>
            </a:lvl2pPr>
            <a:lvl3pPr indent="-228600" lvl="2" marL="1371600" algn="ctr">
              <a:lnSpc>
                <a:spcPct val="100000"/>
              </a:lnSpc>
              <a:spcBef>
                <a:spcPts val="500"/>
              </a:spcBef>
              <a:spcAft>
                <a:spcPts val="0"/>
              </a:spcAft>
              <a:buClr>
                <a:srgbClr val="ABABAC"/>
              </a:buClr>
              <a:buSzPts val="1100"/>
              <a:buFont typeface="PT Sans"/>
              <a:buNone/>
              <a:defRPr/>
            </a:lvl3pPr>
            <a:lvl4pPr indent="-228600" lvl="3" marL="1828800" algn="ctr">
              <a:lnSpc>
                <a:spcPct val="100000"/>
              </a:lnSpc>
              <a:spcBef>
                <a:spcPts val="400"/>
              </a:spcBef>
              <a:spcAft>
                <a:spcPts val="0"/>
              </a:spcAft>
              <a:buClr>
                <a:srgbClr val="ABABAC"/>
              </a:buClr>
              <a:buSzPts val="1100"/>
              <a:buFont typeface="PT Sans"/>
              <a:buNone/>
              <a:defRPr/>
            </a:lvl4pPr>
            <a:lvl5pPr indent="-228600" lvl="4" marL="2286000" algn="ctr">
              <a:lnSpc>
                <a:spcPct val="100000"/>
              </a:lnSpc>
              <a:spcBef>
                <a:spcPts val="400"/>
              </a:spcBef>
              <a:spcAft>
                <a:spcPts val="0"/>
              </a:spcAft>
              <a:buClr>
                <a:srgbClr val="ABABAC"/>
              </a:buClr>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31" name="Shape 131"/>
        <p:cNvGrpSpPr/>
        <p:nvPr/>
      </p:nvGrpSpPr>
      <p:grpSpPr>
        <a:xfrm>
          <a:off x="0" y="0"/>
          <a:ext cx="0" cy="0"/>
          <a:chOff x="0" y="0"/>
          <a:chExt cx="0" cy="0"/>
        </a:xfrm>
      </p:grpSpPr>
      <p:sp>
        <p:nvSpPr>
          <p:cNvPr id="132" name="Google Shape;132;p28"/>
          <p:cNvSpPr txBox="1"/>
          <p:nvPr>
            <p:ph type="title"/>
          </p:nvPr>
        </p:nvSpPr>
        <p:spPr>
          <a:xfrm>
            <a:off x="1057555" y="406401"/>
            <a:ext cx="7552800" cy="2100600"/>
          </a:xfrm>
          <a:prstGeom prst="rect">
            <a:avLst/>
          </a:prstGeom>
          <a:noFill/>
          <a:ln>
            <a:noFill/>
          </a:ln>
        </p:spPr>
        <p:txBody>
          <a:bodyPr anchorCtr="0" anchor="b" bIns="68575" lIns="68575" spcFirstLastPara="1" rIns="68575" wrap="square" tIns="68575"/>
          <a:lstStyle>
            <a:lvl1pPr indent="0" lvl="0" marL="0" marR="0" rtl="0" algn="r">
              <a:lnSpc>
                <a:spcPct val="85000"/>
              </a:lnSpc>
              <a:spcBef>
                <a:spcPts val="0"/>
              </a:spcBef>
              <a:spcAft>
                <a:spcPts val="0"/>
              </a:spcAft>
              <a:buClr>
                <a:srgbClr val="202020"/>
              </a:buClr>
              <a:buSzPts val="1100"/>
              <a:buFont typeface="Arial"/>
              <a:buNone/>
              <a:defRPr b="0" i="0" sz="2700" u="none" cap="none" strike="noStrike">
                <a:solidFill>
                  <a:srgbClr val="202020"/>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cxnSp>
        <p:nvCxnSpPr>
          <p:cNvPr id="133" name="Google Shape;133;p28"/>
          <p:cNvCxnSpPr/>
          <p:nvPr/>
        </p:nvCxnSpPr>
        <p:spPr>
          <a:xfrm>
            <a:off x="533771" y="2571750"/>
            <a:ext cx="80766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320" name="Shape 1320"/>
        <p:cNvGrpSpPr/>
        <p:nvPr/>
      </p:nvGrpSpPr>
      <p:grpSpPr>
        <a:xfrm>
          <a:off x="0" y="0"/>
          <a:ext cx="0" cy="0"/>
          <a:chOff x="0" y="0"/>
          <a:chExt cx="0" cy="0"/>
        </a:xfrm>
      </p:grpSpPr>
      <p:sp>
        <p:nvSpPr>
          <p:cNvPr id="1321" name="Google Shape;1321;p271"/>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322" name="Shape 1322"/>
        <p:cNvGrpSpPr/>
        <p:nvPr/>
      </p:nvGrpSpPr>
      <p:grpSpPr>
        <a:xfrm>
          <a:off x="0" y="0"/>
          <a:ext cx="0" cy="0"/>
          <a:chOff x="0" y="0"/>
          <a:chExt cx="0" cy="0"/>
        </a:xfrm>
      </p:grpSpPr>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Optional)">
  <p:cSld name="Demo (Optional)">
    <p:bg>
      <p:bgPr>
        <a:solidFill>
          <a:schemeClr val="accent1"/>
        </a:solidFill>
      </p:bgPr>
    </p:bg>
    <p:spTree>
      <p:nvGrpSpPr>
        <p:cNvPr id="1323" name="Shape 1323"/>
        <p:cNvGrpSpPr/>
        <p:nvPr/>
      </p:nvGrpSpPr>
      <p:grpSpPr>
        <a:xfrm>
          <a:off x="0" y="0"/>
          <a:ext cx="0" cy="0"/>
          <a:chOff x="0" y="0"/>
          <a:chExt cx="0" cy="0"/>
        </a:xfrm>
      </p:grpSpPr>
      <p:pic>
        <p:nvPicPr>
          <p:cNvPr id="1324" name="Google Shape;1324;p273"/>
          <p:cNvPicPr preferRelativeResize="0"/>
          <p:nvPr/>
        </p:nvPicPr>
        <p:blipFill rotWithShape="1">
          <a:blip r:embed="rId2">
            <a:alphaModFix/>
          </a:blip>
          <a:srcRect b="0" l="0" r="0" t="0"/>
          <a:stretch/>
        </p:blipFill>
        <p:spPr>
          <a:xfrm>
            <a:off x="6923881" y="2898932"/>
            <a:ext cx="747900" cy="1281900"/>
          </a:xfrm>
          <a:prstGeom prst="rect">
            <a:avLst/>
          </a:prstGeom>
          <a:noFill/>
          <a:ln>
            <a:noFill/>
          </a:ln>
        </p:spPr>
      </p:pic>
      <p:sp>
        <p:nvSpPr>
          <p:cNvPr id="1325" name="Google Shape;1325;p273"/>
          <p:cNvSpPr txBox="1"/>
          <p:nvPr>
            <p:ph idx="1" type="body"/>
          </p:nvPr>
        </p:nvSpPr>
        <p:spPr>
          <a:xfrm>
            <a:off x="1606379" y="1318638"/>
            <a:ext cx="5028300" cy="3471000"/>
          </a:xfrm>
          <a:prstGeom prst="rect">
            <a:avLst/>
          </a:prstGeom>
          <a:noFill/>
          <a:ln>
            <a:noFill/>
          </a:ln>
        </p:spPr>
        <p:txBody>
          <a:bodyPr anchorCtr="0" anchor="ctr" bIns="68575" lIns="68575" spcFirstLastPara="1" rIns="68575" wrap="square" tIns="68575"/>
          <a:lstStyle>
            <a:lvl1pPr indent="-228600" lvl="0" marL="457200" algn="l">
              <a:lnSpc>
                <a:spcPct val="100000"/>
              </a:lnSpc>
              <a:spcBef>
                <a:spcPts val="1200"/>
              </a:spcBef>
              <a:spcAft>
                <a:spcPts val="0"/>
              </a:spcAft>
              <a:buClr>
                <a:schemeClr val="lt1"/>
              </a:buClr>
              <a:buSzPts val="1100"/>
              <a:buFont typeface="Noto Sans Symbols"/>
              <a:buNone/>
              <a:defRPr/>
            </a:lvl1pPr>
            <a:lvl2pPr indent="-298450" lvl="1" marL="914400" algn="l">
              <a:lnSpc>
                <a:spcPct val="100000"/>
              </a:lnSpc>
              <a:spcBef>
                <a:spcPts val="500"/>
              </a:spcBef>
              <a:spcAft>
                <a:spcPts val="0"/>
              </a:spcAft>
              <a:buClr>
                <a:schemeClr val="lt1"/>
              </a:buClr>
              <a:buSzPts val="1100"/>
              <a:buFont typeface="Noto Sans Symbols"/>
              <a:buChar char="▪"/>
              <a:defRPr/>
            </a:lvl2pPr>
            <a:lvl3pPr indent="-298450" lvl="2" marL="1371600" algn="l">
              <a:lnSpc>
                <a:spcPct val="100000"/>
              </a:lnSpc>
              <a:spcBef>
                <a:spcPts val="500"/>
              </a:spcBef>
              <a:spcAft>
                <a:spcPts val="0"/>
              </a:spcAft>
              <a:buClr>
                <a:schemeClr val="lt1"/>
              </a:buClr>
              <a:buSzPts val="1100"/>
              <a:buFont typeface="Noto Sans Symbols"/>
              <a:buChar char="▪"/>
              <a:defRPr/>
            </a:lvl3pPr>
            <a:lvl4pPr indent="-298450" lvl="3" marL="1828800" algn="l">
              <a:lnSpc>
                <a:spcPct val="100000"/>
              </a:lnSpc>
              <a:spcBef>
                <a:spcPts val="400"/>
              </a:spcBef>
              <a:spcAft>
                <a:spcPts val="0"/>
              </a:spcAft>
              <a:buClr>
                <a:schemeClr val="lt1"/>
              </a:buClr>
              <a:buSzPts val="1100"/>
              <a:buFont typeface="Noto Sans Symbols"/>
              <a:buChar char="▪"/>
              <a:defRPr/>
            </a:lvl4pPr>
            <a:lvl5pPr indent="-298450" lvl="4" marL="2286000" algn="l">
              <a:lnSpc>
                <a:spcPct val="100000"/>
              </a:lnSpc>
              <a:spcBef>
                <a:spcPts val="400"/>
              </a:spcBef>
              <a:spcAft>
                <a:spcPts val="0"/>
              </a:spcAft>
              <a:buClr>
                <a:schemeClr val="lt1"/>
              </a:buClr>
              <a:buSzPts val="1100"/>
              <a:buFont typeface="Noto Sans Symbols"/>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26" name="Google Shape;1326;p273"/>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Light">
  <p:cSld name="Code Light">
    <p:spTree>
      <p:nvGrpSpPr>
        <p:cNvPr id="1327" name="Shape 1327"/>
        <p:cNvGrpSpPr/>
        <p:nvPr/>
      </p:nvGrpSpPr>
      <p:grpSpPr>
        <a:xfrm>
          <a:off x="0" y="0"/>
          <a:ext cx="0" cy="0"/>
          <a:chOff x="0" y="0"/>
          <a:chExt cx="0" cy="0"/>
        </a:xfrm>
      </p:grpSpPr>
      <p:sp>
        <p:nvSpPr>
          <p:cNvPr id="1328" name="Google Shape;1328;p274"/>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
        <p:nvSpPr>
          <p:cNvPr id="1329" name="Google Shape;1329;p274"/>
          <p:cNvSpPr txBox="1"/>
          <p:nvPr>
            <p:ph idx="1" type="body"/>
          </p:nvPr>
        </p:nvSpPr>
        <p:spPr>
          <a:xfrm>
            <a:off x="454028" y="1318638"/>
            <a:ext cx="8243400" cy="3401700"/>
          </a:xfrm>
          <a:prstGeom prst="rect">
            <a:avLst/>
          </a:prstGeom>
          <a:solidFill>
            <a:srgbClr val="D8D8D8"/>
          </a:solidFill>
          <a:ln>
            <a:noFill/>
          </a:ln>
        </p:spPr>
        <p:txBody>
          <a:bodyPr anchorCtr="0" anchor="t" bIns="68575" lIns="68575" spcFirstLastPara="1" rIns="68575" wrap="square" tIns="68575"/>
          <a:lstStyle>
            <a:lvl1pPr indent="-228600" lvl="0" marL="457200" algn="l">
              <a:lnSpc>
                <a:spcPct val="100000"/>
              </a:lnSpc>
              <a:spcBef>
                <a:spcPts val="800"/>
              </a:spcBef>
              <a:spcAft>
                <a:spcPts val="0"/>
              </a:spcAft>
              <a:buClr>
                <a:srgbClr val="424244"/>
              </a:buClr>
              <a:buSzPts val="1100"/>
              <a:buFont typeface="Consolas"/>
              <a:buNone/>
              <a:defRPr/>
            </a:lvl1pPr>
            <a:lvl2pPr indent="-228600" lvl="1" marL="914400" algn="l">
              <a:lnSpc>
                <a:spcPct val="100000"/>
              </a:lnSpc>
              <a:spcBef>
                <a:spcPts val="500"/>
              </a:spcBef>
              <a:spcAft>
                <a:spcPts val="0"/>
              </a:spcAft>
              <a:buClr>
                <a:srgbClr val="424244"/>
              </a:buClr>
              <a:buSzPts val="1100"/>
              <a:buFont typeface="Consolas"/>
              <a:buNone/>
              <a:defRPr/>
            </a:lvl2pPr>
            <a:lvl3pPr indent="-228600" lvl="2" marL="1371600" algn="l">
              <a:lnSpc>
                <a:spcPct val="100000"/>
              </a:lnSpc>
              <a:spcBef>
                <a:spcPts val="500"/>
              </a:spcBef>
              <a:spcAft>
                <a:spcPts val="0"/>
              </a:spcAft>
              <a:buClr>
                <a:srgbClr val="424244"/>
              </a:buClr>
              <a:buSzPts val="1100"/>
              <a:buFont typeface="Consolas"/>
              <a:buNone/>
              <a:defRPr/>
            </a:lvl3pPr>
            <a:lvl4pPr indent="-228600" lvl="3" marL="1828800" algn="l">
              <a:lnSpc>
                <a:spcPct val="100000"/>
              </a:lnSpc>
              <a:spcBef>
                <a:spcPts val="400"/>
              </a:spcBef>
              <a:spcAft>
                <a:spcPts val="0"/>
              </a:spcAft>
              <a:buClr>
                <a:srgbClr val="424244"/>
              </a:buClr>
              <a:buSzPts val="1100"/>
              <a:buFont typeface="Consolas"/>
              <a:buNone/>
              <a:defRPr/>
            </a:lvl4pPr>
            <a:lvl5pPr indent="-228600" lvl="4" marL="2286000" algn="l">
              <a:lnSpc>
                <a:spcPct val="100000"/>
              </a:lnSpc>
              <a:spcBef>
                <a:spcPts val="400"/>
              </a:spcBef>
              <a:spcAft>
                <a:spcPts val="0"/>
              </a:spcAft>
              <a:buClr>
                <a:srgbClr val="424244"/>
              </a:buClr>
              <a:buSzPts val="1100"/>
              <a:buFont typeface="Consola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Dark">
  <p:cSld name="Code Dark">
    <p:bg>
      <p:bgPr>
        <a:solidFill>
          <a:schemeClr val="dk2"/>
        </a:solidFill>
      </p:bgPr>
    </p:bg>
    <p:spTree>
      <p:nvGrpSpPr>
        <p:cNvPr id="1330" name="Shape 1330"/>
        <p:cNvGrpSpPr/>
        <p:nvPr/>
      </p:nvGrpSpPr>
      <p:grpSpPr>
        <a:xfrm>
          <a:off x="0" y="0"/>
          <a:ext cx="0" cy="0"/>
          <a:chOff x="0" y="0"/>
          <a:chExt cx="0" cy="0"/>
        </a:xfrm>
      </p:grpSpPr>
      <p:sp>
        <p:nvSpPr>
          <p:cNvPr id="1331" name="Google Shape;1331;p275"/>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
        <p:nvSpPr>
          <p:cNvPr id="1332" name="Google Shape;1332;p275"/>
          <p:cNvSpPr txBox="1"/>
          <p:nvPr>
            <p:ph idx="1" type="body"/>
          </p:nvPr>
        </p:nvSpPr>
        <p:spPr>
          <a:xfrm>
            <a:off x="454028" y="1318638"/>
            <a:ext cx="8243400" cy="3401700"/>
          </a:xfrm>
          <a:prstGeom prst="rect">
            <a:avLst/>
          </a:prstGeom>
          <a:noFill/>
          <a:ln>
            <a:noFill/>
          </a:ln>
        </p:spPr>
        <p:txBody>
          <a:bodyPr anchorCtr="0" anchor="t" bIns="68575" lIns="68575" spcFirstLastPara="1" rIns="68575" wrap="square" tIns="68575"/>
          <a:lstStyle>
            <a:lvl1pPr indent="-228600" lvl="0" marL="457200" algn="l">
              <a:lnSpc>
                <a:spcPct val="100000"/>
              </a:lnSpc>
              <a:spcBef>
                <a:spcPts val="800"/>
              </a:spcBef>
              <a:spcAft>
                <a:spcPts val="0"/>
              </a:spcAft>
              <a:buClr>
                <a:schemeClr val="lt1"/>
              </a:buClr>
              <a:buSzPts val="1100"/>
              <a:buFont typeface="Consolas"/>
              <a:buNone/>
              <a:defRPr/>
            </a:lvl1pPr>
            <a:lvl2pPr indent="-228600" lvl="1" marL="914400" algn="l">
              <a:lnSpc>
                <a:spcPct val="100000"/>
              </a:lnSpc>
              <a:spcBef>
                <a:spcPts val="500"/>
              </a:spcBef>
              <a:spcAft>
                <a:spcPts val="0"/>
              </a:spcAft>
              <a:buClr>
                <a:srgbClr val="424244"/>
              </a:buClr>
              <a:buSzPts val="1100"/>
              <a:buFont typeface="Consolas"/>
              <a:buNone/>
              <a:defRPr/>
            </a:lvl2pPr>
            <a:lvl3pPr indent="-228600" lvl="2" marL="1371600" algn="l">
              <a:lnSpc>
                <a:spcPct val="100000"/>
              </a:lnSpc>
              <a:spcBef>
                <a:spcPts val="500"/>
              </a:spcBef>
              <a:spcAft>
                <a:spcPts val="0"/>
              </a:spcAft>
              <a:buClr>
                <a:srgbClr val="424244"/>
              </a:buClr>
              <a:buSzPts val="1100"/>
              <a:buFont typeface="Consolas"/>
              <a:buNone/>
              <a:defRPr/>
            </a:lvl3pPr>
            <a:lvl4pPr indent="-228600" lvl="3" marL="1828800" algn="l">
              <a:lnSpc>
                <a:spcPct val="100000"/>
              </a:lnSpc>
              <a:spcBef>
                <a:spcPts val="400"/>
              </a:spcBef>
              <a:spcAft>
                <a:spcPts val="0"/>
              </a:spcAft>
              <a:buClr>
                <a:srgbClr val="424244"/>
              </a:buClr>
              <a:buSzPts val="1100"/>
              <a:buFont typeface="Consolas"/>
              <a:buNone/>
              <a:defRPr/>
            </a:lvl4pPr>
            <a:lvl5pPr indent="-228600" lvl="4" marL="2286000" algn="l">
              <a:lnSpc>
                <a:spcPct val="100000"/>
              </a:lnSpc>
              <a:spcBef>
                <a:spcPts val="400"/>
              </a:spcBef>
              <a:spcAft>
                <a:spcPts val="0"/>
              </a:spcAft>
              <a:buClr>
                <a:srgbClr val="424244"/>
              </a:buClr>
              <a:buSzPts val="1100"/>
              <a:buFont typeface="Consola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1333" name="Shape 1333"/>
        <p:cNvGrpSpPr/>
        <p:nvPr/>
      </p:nvGrpSpPr>
      <p:grpSpPr>
        <a:xfrm>
          <a:off x="0" y="0"/>
          <a:ext cx="0" cy="0"/>
          <a:chOff x="0" y="0"/>
          <a:chExt cx="0" cy="0"/>
        </a:xfrm>
      </p:grpSpPr>
      <p:sp>
        <p:nvSpPr>
          <p:cNvPr id="1334" name="Google Shape;1334;p276"/>
          <p:cNvSpPr txBox="1"/>
          <p:nvPr>
            <p:ph idx="1" type="body"/>
          </p:nvPr>
        </p:nvSpPr>
        <p:spPr>
          <a:xfrm>
            <a:off x="2040591" y="1045370"/>
            <a:ext cx="5062800" cy="30528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l">
              <a:lnSpc>
                <a:spcPct val="100000"/>
              </a:lnSpc>
              <a:spcBef>
                <a:spcPts val="500"/>
              </a:spcBef>
              <a:spcAft>
                <a:spcPts val="0"/>
              </a:spcAft>
              <a:buSzPts val="1100"/>
              <a:buFont typeface="PT Sans"/>
              <a:buNone/>
              <a:defRPr/>
            </a:lvl2pPr>
            <a:lvl3pPr indent="-228600" lvl="2" marL="1371600" algn="l">
              <a:lnSpc>
                <a:spcPct val="100000"/>
              </a:lnSpc>
              <a:spcBef>
                <a:spcPts val="500"/>
              </a:spcBef>
              <a:spcAft>
                <a:spcPts val="0"/>
              </a:spcAft>
              <a:buSzPts val="1100"/>
              <a:buFont typeface="PT Sans"/>
              <a:buNone/>
              <a:defRPr/>
            </a:lvl3pPr>
            <a:lvl4pPr indent="-228600" lvl="3" marL="1828800" algn="l">
              <a:lnSpc>
                <a:spcPct val="100000"/>
              </a:lnSpc>
              <a:spcBef>
                <a:spcPts val="400"/>
              </a:spcBef>
              <a:spcAft>
                <a:spcPts val="0"/>
              </a:spcAft>
              <a:buSzPts val="1100"/>
              <a:buFont typeface="PT Sans"/>
              <a:buNone/>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335" name="Shape 1335"/>
        <p:cNvGrpSpPr/>
        <p:nvPr/>
      </p:nvGrpSpPr>
      <p:grpSpPr>
        <a:xfrm>
          <a:off x="0" y="0"/>
          <a:ext cx="0" cy="0"/>
          <a:chOff x="0" y="0"/>
          <a:chExt cx="0" cy="0"/>
        </a:xfrm>
      </p:grpSpPr>
      <p:sp>
        <p:nvSpPr>
          <p:cNvPr id="1336" name="Google Shape;1336;p277"/>
          <p:cNvSpPr txBox="1"/>
          <p:nvPr>
            <p:ph idx="1" type="body"/>
          </p:nvPr>
        </p:nvSpPr>
        <p:spPr>
          <a:xfrm>
            <a:off x="467033" y="1327356"/>
            <a:ext cx="3989400" cy="3172800"/>
          </a:xfrm>
          <a:prstGeom prst="rect">
            <a:avLst/>
          </a:prstGeom>
          <a:noFill/>
          <a:ln>
            <a:noFill/>
          </a:ln>
        </p:spPr>
        <p:txBody>
          <a:bodyPr anchorCtr="0" anchor="ctr" bIns="68575" lIns="68575" spcFirstLastPara="1" rIns="68575" wrap="square" tIns="68575"/>
          <a:lstStyle>
            <a:lvl1pPr indent="-298450" lvl="0" marL="457200" algn="l">
              <a:lnSpc>
                <a:spcPct val="100000"/>
              </a:lnSpc>
              <a:spcBef>
                <a:spcPts val="1200"/>
              </a:spcBef>
              <a:spcAft>
                <a:spcPts val="0"/>
              </a:spcAft>
              <a:buClr>
                <a:schemeClr val="accent1"/>
              </a:buClr>
              <a:buSzPts val="1100"/>
              <a:buFont typeface="PT Sans"/>
              <a:buChar char=" "/>
              <a:defRPr/>
            </a:lvl1pPr>
            <a:lvl2pPr indent="-298450" lvl="1" marL="914400" algn="l">
              <a:lnSpc>
                <a:spcPct val="100000"/>
              </a:lnSpc>
              <a:spcBef>
                <a:spcPts val="0"/>
              </a:spcBef>
              <a:spcAft>
                <a:spcPts val="0"/>
              </a:spcAft>
              <a:buClr>
                <a:schemeClr val="accent1"/>
              </a:buClr>
              <a:buSzPts val="1100"/>
              <a:buFont typeface="PT Sans"/>
              <a:buChar char=" "/>
              <a:defRPr/>
            </a:lvl2pPr>
            <a:lvl3pPr indent="-298450" lvl="2" marL="1371600" algn="l">
              <a:lnSpc>
                <a:spcPct val="100000"/>
              </a:lnSpc>
              <a:spcBef>
                <a:spcPts val="0"/>
              </a:spcBef>
              <a:spcAft>
                <a:spcPts val="0"/>
              </a:spcAft>
              <a:buClr>
                <a:srgbClr val="FF6600"/>
              </a:buClr>
              <a:buSzPts val="1100"/>
              <a:buFont typeface="PT Sans"/>
              <a:buChar char=" "/>
              <a:defRPr/>
            </a:lvl3pPr>
            <a:lvl4pPr indent="-228600" lvl="3" marL="1828800" algn="ctr">
              <a:lnSpc>
                <a:spcPct val="100000"/>
              </a:lnSpc>
              <a:spcBef>
                <a:spcPts val="400"/>
              </a:spcBef>
              <a:spcAft>
                <a:spcPts val="0"/>
              </a:spcAft>
              <a:buClr>
                <a:srgbClr val="FF6600"/>
              </a:buClr>
              <a:buSzPts val="1100"/>
              <a:buFont typeface="Helvetica Neue"/>
              <a:buNone/>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37" name="Google Shape;1337;p277"/>
          <p:cNvSpPr txBox="1"/>
          <p:nvPr>
            <p:ph type="title"/>
          </p:nvPr>
        </p:nvSpPr>
        <p:spPr>
          <a:xfrm>
            <a:off x="467033" y="140402"/>
            <a:ext cx="82263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
        <p:nvSpPr>
          <p:cNvPr id="1338" name="Google Shape;1338;p277"/>
          <p:cNvSpPr txBox="1"/>
          <p:nvPr>
            <p:ph idx="2" type="body"/>
          </p:nvPr>
        </p:nvSpPr>
        <p:spPr>
          <a:xfrm>
            <a:off x="4704055" y="1327356"/>
            <a:ext cx="3989400" cy="3172800"/>
          </a:xfrm>
          <a:prstGeom prst="rect">
            <a:avLst/>
          </a:prstGeom>
          <a:noFill/>
          <a:ln>
            <a:noFill/>
          </a:ln>
        </p:spPr>
        <p:txBody>
          <a:bodyPr anchorCtr="0" anchor="ctr" bIns="68575" lIns="68575" spcFirstLastPara="1" rIns="68575" wrap="square" tIns="68575"/>
          <a:lstStyle>
            <a:lvl1pPr indent="-298450" lvl="0" marL="457200" algn="l">
              <a:lnSpc>
                <a:spcPct val="100000"/>
              </a:lnSpc>
              <a:spcBef>
                <a:spcPts val="1200"/>
              </a:spcBef>
              <a:spcAft>
                <a:spcPts val="0"/>
              </a:spcAft>
              <a:buClr>
                <a:schemeClr val="accent1"/>
              </a:buClr>
              <a:buSzPts val="1100"/>
              <a:buFont typeface="PT Sans"/>
              <a:buChar char=" "/>
              <a:defRPr/>
            </a:lvl1pPr>
            <a:lvl2pPr indent="-298450" lvl="1" marL="914400" algn="l">
              <a:lnSpc>
                <a:spcPct val="100000"/>
              </a:lnSpc>
              <a:spcBef>
                <a:spcPts val="0"/>
              </a:spcBef>
              <a:spcAft>
                <a:spcPts val="0"/>
              </a:spcAft>
              <a:buClr>
                <a:schemeClr val="accent1"/>
              </a:buClr>
              <a:buSzPts val="1100"/>
              <a:buFont typeface="PT Sans"/>
              <a:buChar char=" "/>
              <a:defRPr/>
            </a:lvl2pPr>
            <a:lvl3pPr indent="-298450" lvl="2" marL="1371600" algn="l">
              <a:lnSpc>
                <a:spcPct val="100000"/>
              </a:lnSpc>
              <a:spcBef>
                <a:spcPts val="0"/>
              </a:spcBef>
              <a:spcAft>
                <a:spcPts val="0"/>
              </a:spcAft>
              <a:buClr>
                <a:srgbClr val="FF6600"/>
              </a:buClr>
              <a:buSzPts val="1100"/>
              <a:buFont typeface="PT Sans"/>
              <a:buChar char=" "/>
              <a:defRPr/>
            </a:lvl3pPr>
            <a:lvl4pPr indent="-228600" lvl="3" marL="1828800" algn="ctr">
              <a:lnSpc>
                <a:spcPct val="100000"/>
              </a:lnSpc>
              <a:spcBef>
                <a:spcPts val="400"/>
              </a:spcBef>
              <a:spcAft>
                <a:spcPts val="0"/>
              </a:spcAft>
              <a:buClr>
                <a:srgbClr val="FF6600"/>
              </a:buClr>
              <a:buSzPts val="1100"/>
              <a:buFont typeface="Helvetica Neue"/>
              <a:buNone/>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1339" name="Shape 1339"/>
        <p:cNvGrpSpPr/>
        <p:nvPr/>
      </p:nvGrpSpPr>
      <p:grpSpPr>
        <a:xfrm>
          <a:off x="0" y="0"/>
          <a:ext cx="0" cy="0"/>
          <a:chOff x="0" y="0"/>
          <a:chExt cx="0" cy="0"/>
        </a:xfrm>
      </p:grpSpPr>
      <p:sp>
        <p:nvSpPr>
          <p:cNvPr id="1340" name="Google Shape;1340;p278"/>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33"/>
              </a:solidFill>
              <a:latin typeface="PT Sans"/>
              <a:ea typeface="PT Sans"/>
              <a:cs typeface="PT Sans"/>
              <a:sym typeface="PT Sans"/>
            </a:endParaRPr>
          </a:p>
        </p:txBody>
      </p:sp>
      <p:sp>
        <p:nvSpPr>
          <p:cNvPr id="1341" name="Google Shape;1341;p278"/>
          <p:cNvSpPr txBox="1"/>
          <p:nvPr>
            <p:ph idx="1" type="body"/>
          </p:nvPr>
        </p:nvSpPr>
        <p:spPr>
          <a:xfrm>
            <a:off x="5576831" y="1479175"/>
            <a:ext cx="3023700" cy="28686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accent1"/>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42" name="Google Shape;1342;p278"/>
          <p:cNvSpPr txBox="1"/>
          <p:nvPr>
            <p:ph idx="2" type="body"/>
          </p:nvPr>
        </p:nvSpPr>
        <p:spPr>
          <a:xfrm>
            <a:off x="452344" y="1327356"/>
            <a:ext cx="4665000" cy="3172800"/>
          </a:xfrm>
          <a:prstGeom prst="rect">
            <a:avLst/>
          </a:prstGeom>
          <a:noFill/>
          <a:ln>
            <a:noFill/>
          </a:ln>
        </p:spPr>
        <p:txBody>
          <a:bodyPr anchorCtr="0" anchor="t" bIns="68575" lIns="68575" spcFirstLastPara="1" rIns="68575" wrap="square" tIns="68575"/>
          <a:lstStyle>
            <a:lvl1pPr indent="-298450" lvl="0" marL="457200" algn="l">
              <a:lnSpc>
                <a:spcPct val="100000"/>
              </a:lnSpc>
              <a:spcBef>
                <a:spcPts val="800"/>
              </a:spcBef>
              <a:spcAft>
                <a:spcPts val="0"/>
              </a:spcAft>
              <a:buClr>
                <a:schemeClr val="accent1"/>
              </a:buClr>
              <a:buSzPts val="1100"/>
              <a:buFont typeface="Noto Sans Symbols"/>
              <a:buChar char="▪"/>
              <a:defRPr/>
            </a:lvl1pPr>
            <a:lvl2pPr indent="-298450" lvl="1" marL="914400" algn="l">
              <a:lnSpc>
                <a:spcPct val="100000"/>
              </a:lnSpc>
              <a:spcBef>
                <a:spcPts val="500"/>
              </a:spcBef>
              <a:spcAft>
                <a:spcPts val="0"/>
              </a:spcAft>
              <a:buClr>
                <a:srgbClr val="A5A5A5"/>
              </a:buClr>
              <a:buSzPts val="1100"/>
              <a:buFont typeface="Merriweather Sans"/>
              <a:buChar char="-"/>
              <a:defRPr/>
            </a:lvl2pPr>
            <a:lvl3pPr indent="-298450" lvl="2" marL="1371600" algn="l">
              <a:lnSpc>
                <a:spcPct val="100000"/>
              </a:lnSpc>
              <a:spcBef>
                <a:spcPts val="500"/>
              </a:spcBef>
              <a:spcAft>
                <a:spcPts val="0"/>
              </a:spcAft>
              <a:buClr>
                <a:srgbClr val="D8D8D8"/>
              </a:buClr>
              <a:buSzPts val="1100"/>
              <a:buFont typeface="Merriweather Sans"/>
              <a:buChar char="•"/>
              <a:defRPr/>
            </a:lvl3pPr>
            <a:lvl4pPr indent="-298450" lvl="3" marL="1828800" algn="l">
              <a:lnSpc>
                <a:spcPct val="100000"/>
              </a:lnSpc>
              <a:spcBef>
                <a:spcPts val="400"/>
              </a:spcBef>
              <a:spcAft>
                <a:spcPts val="0"/>
              </a:spcAft>
              <a:buClr>
                <a:srgbClr val="D8D8D8"/>
              </a:buClr>
              <a:buSzPts val="1100"/>
              <a:buFont typeface="Merriweather Sans"/>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43" name="Google Shape;1343;p278"/>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Text/Graphic">
  <p:cSld name="3 Column Text/Graphic">
    <p:spTree>
      <p:nvGrpSpPr>
        <p:cNvPr id="1344" name="Shape 1344"/>
        <p:cNvGrpSpPr/>
        <p:nvPr/>
      </p:nvGrpSpPr>
      <p:grpSpPr>
        <a:xfrm>
          <a:off x="0" y="0"/>
          <a:ext cx="0" cy="0"/>
          <a:chOff x="0" y="0"/>
          <a:chExt cx="0" cy="0"/>
        </a:xfrm>
      </p:grpSpPr>
      <p:sp>
        <p:nvSpPr>
          <p:cNvPr id="1345" name="Google Shape;1345;p279"/>
          <p:cNvSpPr txBox="1"/>
          <p:nvPr>
            <p:ph idx="1" type="body"/>
          </p:nvPr>
        </p:nvSpPr>
        <p:spPr>
          <a:xfrm>
            <a:off x="6086041" y="1318639"/>
            <a:ext cx="2611500" cy="31728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0"/>
              </a:spcBef>
              <a:spcAft>
                <a:spcPts val="0"/>
              </a:spcAft>
              <a:buClr>
                <a:srgbClr val="FF6600"/>
              </a:buClr>
              <a:buSzPts val="1100"/>
              <a:buFont typeface="PT Sans"/>
              <a:buNone/>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46" name="Google Shape;1346;p279"/>
          <p:cNvSpPr txBox="1"/>
          <p:nvPr>
            <p:ph idx="2" type="body"/>
          </p:nvPr>
        </p:nvSpPr>
        <p:spPr>
          <a:xfrm>
            <a:off x="3266239" y="1327355"/>
            <a:ext cx="2611500" cy="31728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0"/>
              </a:spcBef>
              <a:spcAft>
                <a:spcPts val="0"/>
              </a:spcAft>
              <a:buClr>
                <a:srgbClr val="FF6600"/>
              </a:buClr>
              <a:buSzPts val="1100"/>
              <a:buFont typeface="PT Sans"/>
              <a:buNone/>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47" name="Google Shape;1347;p279"/>
          <p:cNvSpPr txBox="1"/>
          <p:nvPr>
            <p:ph idx="3" type="body"/>
          </p:nvPr>
        </p:nvSpPr>
        <p:spPr>
          <a:xfrm>
            <a:off x="454028" y="1327355"/>
            <a:ext cx="2611500" cy="31728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0"/>
              </a:spcBef>
              <a:spcAft>
                <a:spcPts val="0"/>
              </a:spcAft>
              <a:buClr>
                <a:srgbClr val="FF6600"/>
              </a:buClr>
              <a:buSzPts val="1100"/>
              <a:buFont typeface="PT Sans"/>
              <a:buNone/>
              <a:defRPr/>
            </a:lvl1pPr>
            <a:lvl2pPr indent="-228600" lvl="1" marL="914400" algn="ctr">
              <a:lnSpc>
                <a:spcPct val="100000"/>
              </a:lnSpc>
              <a:spcBef>
                <a:spcPts val="600"/>
              </a:spcBef>
              <a:spcAft>
                <a:spcPts val="0"/>
              </a:spcAft>
              <a:buClr>
                <a:srgbClr val="FF6600"/>
              </a:buClr>
              <a:buSzPts val="1100"/>
              <a:buFont typeface="PT Sans"/>
              <a:buNone/>
              <a:defRPr/>
            </a:lvl2pPr>
            <a:lvl3pPr indent="-228600" lvl="2" marL="1371600" algn="ctr">
              <a:lnSpc>
                <a:spcPct val="100000"/>
              </a:lnSpc>
              <a:spcBef>
                <a:spcPts val="500"/>
              </a:spcBef>
              <a:spcAft>
                <a:spcPts val="0"/>
              </a:spcAft>
              <a:buClr>
                <a:srgbClr val="FF6600"/>
              </a:buClr>
              <a:buSzPts val="1100"/>
              <a:buFont typeface="PT Sans"/>
              <a:buNone/>
              <a:defRPr/>
            </a:lvl3pPr>
            <a:lvl4pPr indent="-298450" lvl="3" marL="1828800" algn="l">
              <a:lnSpc>
                <a:spcPct val="100000"/>
              </a:lnSpc>
              <a:spcBef>
                <a:spcPts val="400"/>
              </a:spcBef>
              <a:spcAft>
                <a:spcPts val="0"/>
              </a:spcAft>
              <a:buSzPts val="1100"/>
              <a:buChar char="▪"/>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48" name="Google Shape;1348;p279"/>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lor Chunking">
  <p:cSld name="4 Color Chunking">
    <p:spTree>
      <p:nvGrpSpPr>
        <p:cNvPr id="1349" name="Shape 1349"/>
        <p:cNvGrpSpPr/>
        <p:nvPr/>
      </p:nvGrpSpPr>
      <p:grpSpPr>
        <a:xfrm>
          <a:off x="0" y="0"/>
          <a:ext cx="0" cy="0"/>
          <a:chOff x="0" y="0"/>
          <a:chExt cx="0" cy="0"/>
        </a:xfrm>
      </p:grpSpPr>
      <p:sp>
        <p:nvSpPr>
          <p:cNvPr id="1350" name="Google Shape;1350;p280"/>
          <p:cNvSpPr txBox="1"/>
          <p:nvPr>
            <p:ph idx="1" type="body"/>
          </p:nvPr>
        </p:nvSpPr>
        <p:spPr>
          <a:xfrm>
            <a:off x="4658340" y="3101061"/>
            <a:ext cx="2596800" cy="1563600"/>
          </a:xfrm>
          <a:prstGeom prst="rect">
            <a:avLst/>
          </a:prstGeom>
          <a:solidFill>
            <a:schemeClr val="accent3"/>
          </a:solid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l">
              <a:lnSpc>
                <a:spcPct val="100000"/>
              </a:lnSpc>
              <a:spcBef>
                <a:spcPts val="500"/>
              </a:spcBef>
              <a:spcAft>
                <a:spcPts val="0"/>
              </a:spcAft>
              <a:buSzPts val="1100"/>
              <a:buFont typeface="PT Sans"/>
              <a:buNone/>
              <a:defRPr/>
            </a:lvl2pPr>
            <a:lvl3pPr indent="-228600" lvl="2" marL="1371600" algn="l">
              <a:lnSpc>
                <a:spcPct val="100000"/>
              </a:lnSpc>
              <a:spcBef>
                <a:spcPts val="500"/>
              </a:spcBef>
              <a:spcAft>
                <a:spcPts val="0"/>
              </a:spcAft>
              <a:buSzPts val="1100"/>
              <a:buFont typeface="PT Sans"/>
              <a:buNone/>
              <a:defRPr/>
            </a:lvl3pPr>
            <a:lvl4pPr indent="-228600" lvl="3" marL="1828800" algn="l">
              <a:lnSpc>
                <a:spcPct val="100000"/>
              </a:lnSpc>
              <a:spcBef>
                <a:spcPts val="400"/>
              </a:spcBef>
              <a:spcAft>
                <a:spcPts val="0"/>
              </a:spcAft>
              <a:buSzPts val="1100"/>
              <a:buFont typeface="PT Sans"/>
              <a:buNone/>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51" name="Google Shape;1351;p280"/>
          <p:cNvSpPr txBox="1"/>
          <p:nvPr>
            <p:ph idx="2" type="body"/>
          </p:nvPr>
        </p:nvSpPr>
        <p:spPr>
          <a:xfrm>
            <a:off x="1866311" y="3101061"/>
            <a:ext cx="2596800" cy="1563600"/>
          </a:xfrm>
          <a:prstGeom prst="rect">
            <a:avLst/>
          </a:prstGeom>
          <a:solidFill>
            <a:srgbClr val="A5A5A5"/>
          </a:solid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l">
              <a:lnSpc>
                <a:spcPct val="100000"/>
              </a:lnSpc>
              <a:spcBef>
                <a:spcPts val="500"/>
              </a:spcBef>
              <a:spcAft>
                <a:spcPts val="0"/>
              </a:spcAft>
              <a:buSzPts val="1100"/>
              <a:buFont typeface="PT Sans"/>
              <a:buNone/>
              <a:defRPr/>
            </a:lvl2pPr>
            <a:lvl3pPr indent="-228600" lvl="2" marL="1371600" algn="l">
              <a:lnSpc>
                <a:spcPct val="100000"/>
              </a:lnSpc>
              <a:spcBef>
                <a:spcPts val="500"/>
              </a:spcBef>
              <a:spcAft>
                <a:spcPts val="0"/>
              </a:spcAft>
              <a:buSzPts val="1100"/>
              <a:buFont typeface="PT Sans"/>
              <a:buNone/>
              <a:defRPr/>
            </a:lvl3pPr>
            <a:lvl4pPr indent="-228600" lvl="3" marL="1828800" algn="l">
              <a:lnSpc>
                <a:spcPct val="100000"/>
              </a:lnSpc>
              <a:spcBef>
                <a:spcPts val="400"/>
              </a:spcBef>
              <a:spcAft>
                <a:spcPts val="0"/>
              </a:spcAft>
              <a:buSzPts val="1100"/>
              <a:buFont typeface="PT Sans"/>
              <a:buNone/>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52" name="Google Shape;1352;p280"/>
          <p:cNvSpPr txBox="1"/>
          <p:nvPr>
            <p:ph idx="3" type="body"/>
          </p:nvPr>
        </p:nvSpPr>
        <p:spPr>
          <a:xfrm>
            <a:off x="4658340" y="1352296"/>
            <a:ext cx="2596800" cy="1563600"/>
          </a:xfrm>
          <a:prstGeom prst="rect">
            <a:avLst/>
          </a:prstGeom>
          <a:solidFill>
            <a:schemeClr val="accent4"/>
          </a:solid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l">
              <a:lnSpc>
                <a:spcPct val="100000"/>
              </a:lnSpc>
              <a:spcBef>
                <a:spcPts val="500"/>
              </a:spcBef>
              <a:spcAft>
                <a:spcPts val="0"/>
              </a:spcAft>
              <a:buSzPts val="1100"/>
              <a:buFont typeface="PT Sans"/>
              <a:buNone/>
              <a:defRPr/>
            </a:lvl2pPr>
            <a:lvl3pPr indent="-228600" lvl="2" marL="1371600" algn="l">
              <a:lnSpc>
                <a:spcPct val="100000"/>
              </a:lnSpc>
              <a:spcBef>
                <a:spcPts val="500"/>
              </a:spcBef>
              <a:spcAft>
                <a:spcPts val="0"/>
              </a:spcAft>
              <a:buSzPts val="1100"/>
              <a:buFont typeface="PT Sans"/>
              <a:buNone/>
              <a:defRPr/>
            </a:lvl3pPr>
            <a:lvl4pPr indent="-228600" lvl="3" marL="1828800" algn="l">
              <a:lnSpc>
                <a:spcPct val="100000"/>
              </a:lnSpc>
              <a:spcBef>
                <a:spcPts val="400"/>
              </a:spcBef>
              <a:spcAft>
                <a:spcPts val="0"/>
              </a:spcAft>
              <a:buSzPts val="1100"/>
              <a:buFont typeface="PT Sans"/>
              <a:buNone/>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53" name="Google Shape;1353;p280"/>
          <p:cNvSpPr txBox="1"/>
          <p:nvPr>
            <p:ph idx="4" type="body"/>
          </p:nvPr>
        </p:nvSpPr>
        <p:spPr>
          <a:xfrm>
            <a:off x="1866311" y="1352296"/>
            <a:ext cx="2596800" cy="1563600"/>
          </a:xfrm>
          <a:prstGeom prst="rect">
            <a:avLst/>
          </a:prstGeom>
          <a:solidFill>
            <a:schemeClr val="accent1"/>
          </a:solid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l">
              <a:lnSpc>
                <a:spcPct val="100000"/>
              </a:lnSpc>
              <a:spcBef>
                <a:spcPts val="500"/>
              </a:spcBef>
              <a:spcAft>
                <a:spcPts val="0"/>
              </a:spcAft>
              <a:buSzPts val="1100"/>
              <a:buFont typeface="PT Sans"/>
              <a:buNone/>
              <a:defRPr/>
            </a:lvl2pPr>
            <a:lvl3pPr indent="-228600" lvl="2" marL="1371600" algn="l">
              <a:lnSpc>
                <a:spcPct val="100000"/>
              </a:lnSpc>
              <a:spcBef>
                <a:spcPts val="500"/>
              </a:spcBef>
              <a:spcAft>
                <a:spcPts val="0"/>
              </a:spcAft>
              <a:buSzPts val="1100"/>
              <a:buFont typeface="PT Sans"/>
              <a:buNone/>
              <a:defRPr/>
            </a:lvl3pPr>
            <a:lvl4pPr indent="-228600" lvl="3" marL="1828800" algn="l">
              <a:lnSpc>
                <a:spcPct val="100000"/>
              </a:lnSpc>
              <a:spcBef>
                <a:spcPts val="400"/>
              </a:spcBef>
              <a:spcAft>
                <a:spcPts val="0"/>
              </a:spcAft>
              <a:buSzPts val="1100"/>
              <a:buFont typeface="PT Sans"/>
              <a:buNone/>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54" name="Google Shape;1354;p280"/>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Image Chunking">
  <p:cSld name="Four Image Chunking">
    <p:spTree>
      <p:nvGrpSpPr>
        <p:cNvPr id="134" name="Shape 134"/>
        <p:cNvGrpSpPr/>
        <p:nvPr/>
      </p:nvGrpSpPr>
      <p:grpSpPr>
        <a:xfrm>
          <a:off x="0" y="0"/>
          <a:ext cx="0" cy="0"/>
          <a:chOff x="0" y="0"/>
          <a:chExt cx="0" cy="0"/>
        </a:xfrm>
      </p:grpSpPr>
      <p:sp>
        <p:nvSpPr>
          <p:cNvPr id="135" name="Google Shape;135;p29"/>
          <p:cNvSpPr txBox="1"/>
          <p:nvPr>
            <p:ph idx="1" type="body"/>
          </p:nvPr>
        </p:nvSpPr>
        <p:spPr>
          <a:xfrm>
            <a:off x="2603002" y="1373504"/>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36" name="Google Shape;136;p29"/>
          <p:cNvSpPr txBox="1"/>
          <p:nvPr>
            <p:ph idx="2" type="body"/>
          </p:nvPr>
        </p:nvSpPr>
        <p:spPr>
          <a:xfrm>
            <a:off x="526002"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37" name="Google Shape;137;p29"/>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38" name="Google Shape;138;p29"/>
          <p:cNvSpPr txBox="1"/>
          <p:nvPr>
            <p:ph idx="3" type="body"/>
          </p:nvPr>
        </p:nvSpPr>
        <p:spPr>
          <a:xfrm>
            <a:off x="4684105" y="1373505"/>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39" name="Google Shape;139;p29"/>
          <p:cNvSpPr txBox="1"/>
          <p:nvPr>
            <p:ph idx="4" type="body"/>
          </p:nvPr>
        </p:nvSpPr>
        <p:spPr>
          <a:xfrm>
            <a:off x="6736673" y="1373505"/>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40" name="Google Shape;140;p29"/>
          <p:cNvSpPr txBox="1"/>
          <p:nvPr>
            <p:ph idx="5" type="body"/>
          </p:nvPr>
        </p:nvSpPr>
        <p:spPr>
          <a:xfrm>
            <a:off x="2598051"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41" name="Google Shape;141;p29"/>
          <p:cNvSpPr txBox="1"/>
          <p:nvPr>
            <p:ph idx="6" type="body"/>
          </p:nvPr>
        </p:nvSpPr>
        <p:spPr>
          <a:xfrm>
            <a:off x="4670100"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42" name="Google Shape;142;p29"/>
          <p:cNvSpPr txBox="1"/>
          <p:nvPr>
            <p:ph idx="7" type="body"/>
          </p:nvPr>
        </p:nvSpPr>
        <p:spPr>
          <a:xfrm>
            <a:off x="6743323" y="3512952"/>
            <a:ext cx="18774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43" name="Google Shape;143;p29"/>
          <p:cNvSpPr txBox="1"/>
          <p:nvPr>
            <p:ph idx="8" type="body"/>
          </p:nvPr>
        </p:nvSpPr>
        <p:spPr>
          <a:xfrm>
            <a:off x="521899" y="1373505"/>
            <a:ext cx="1877400" cy="1993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1355" name="Shape 1355"/>
        <p:cNvGrpSpPr/>
        <p:nvPr/>
      </p:nvGrpSpPr>
      <p:grpSpPr>
        <a:xfrm>
          <a:off x="0" y="0"/>
          <a:ext cx="0" cy="0"/>
          <a:chOff x="0" y="0"/>
          <a:chExt cx="0" cy="0"/>
        </a:xfrm>
      </p:grpSpPr>
      <p:sp>
        <p:nvSpPr>
          <p:cNvPr id="1356" name="Google Shape;1356;p281"/>
          <p:cNvSpPr txBox="1"/>
          <p:nvPr>
            <p:ph idx="1" type="body"/>
          </p:nvPr>
        </p:nvSpPr>
        <p:spPr>
          <a:xfrm>
            <a:off x="6071408" y="3122229"/>
            <a:ext cx="2596800" cy="1563600"/>
          </a:xfrm>
          <a:prstGeom prst="rect">
            <a:avLst/>
          </a:prstGeom>
          <a:solidFill>
            <a:schemeClr val="accent5"/>
          </a:solid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l">
              <a:lnSpc>
                <a:spcPct val="100000"/>
              </a:lnSpc>
              <a:spcBef>
                <a:spcPts val="500"/>
              </a:spcBef>
              <a:spcAft>
                <a:spcPts val="0"/>
              </a:spcAft>
              <a:buSzPts val="1100"/>
              <a:buFont typeface="PT Sans"/>
              <a:buNone/>
              <a:defRPr/>
            </a:lvl2pPr>
            <a:lvl3pPr indent="-228600" lvl="2" marL="1371600" algn="l">
              <a:lnSpc>
                <a:spcPct val="100000"/>
              </a:lnSpc>
              <a:spcBef>
                <a:spcPts val="500"/>
              </a:spcBef>
              <a:spcAft>
                <a:spcPts val="0"/>
              </a:spcAft>
              <a:buSzPts val="1100"/>
              <a:buFont typeface="PT Sans"/>
              <a:buNone/>
              <a:defRPr/>
            </a:lvl3pPr>
            <a:lvl4pPr indent="-228600" lvl="3" marL="1828800" algn="l">
              <a:lnSpc>
                <a:spcPct val="100000"/>
              </a:lnSpc>
              <a:spcBef>
                <a:spcPts val="400"/>
              </a:spcBef>
              <a:spcAft>
                <a:spcPts val="0"/>
              </a:spcAft>
              <a:buSzPts val="1100"/>
              <a:buFont typeface="PT Sans"/>
              <a:buNone/>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57" name="Google Shape;1357;p281"/>
          <p:cNvSpPr txBox="1"/>
          <p:nvPr>
            <p:ph idx="2" type="body"/>
          </p:nvPr>
        </p:nvSpPr>
        <p:spPr>
          <a:xfrm>
            <a:off x="3270370" y="3122229"/>
            <a:ext cx="2596800" cy="1563600"/>
          </a:xfrm>
          <a:prstGeom prst="rect">
            <a:avLst/>
          </a:prstGeom>
          <a:solidFill>
            <a:schemeClr val="accent3"/>
          </a:solid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l">
              <a:lnSpc>
                <a:spcPct val="100000"/>
              </a:lnSpc>
              <a:spcBef>
                <a:spcPts val="500"/>
              </a:spcBef>
              <a:spcAft>
                <a:spcPts val="0"/>
              </a:spcAft>
              <a:buSzPts val="1100"/>
              <a:buFont typeface="PT Sans"/>
              <a:buNone/>
              <a:defRPr/>
            </a:lvl2pPr>
            <a:lvl3pPr indent="-228600" lvl="2" marL="1371600" algn="l">
              <a:lnSpc>
                <a:spcPct val="100000"/>
              </a:lnSpc>
              <a:spcBef>
                <a:spcPts val="500"/>
              </a:spcBef>
              <a:spcAft>
                <a:spcPts val="0"/>
              </a:spcAft>
              <a:buSzPts val="1100"/>
              <a:buFont typeface="PT Sans"/>
              <a:buNone/>
              <a:defRPr/>
            </a:lvl3pPr>
            <a:lvl4pPr indent="-228600" lvl="3" marL="1828800" algn="l">
              <a:lnSpc>
                <a:spcPct val="100000"/>
              </a:lnSpc>
              <a:spcBef>
                <a:spcPts val="400"/>
              </a:spcBef>
              <a:spcAft>
                <a:spcPts val="0"/>
              </a:spcAft>
              <a:buSzPts val="1100"/>
              <a:buFont typeface="PT Sans"/>
              <a:buNone/>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58" name="Google Shape;1358;p281"/>
          <p:cNvSpPr txBox="1"/>
          <p:nvPr>
            <p:ph idx="3" type="body"/>
          </p:nvPr>
        </p:nvSpPr>
        <p:spPr>
          <a:xfrm>
            <a:off x="469332" y="3122229"/>
            <a:ext cx="2596800" cy="1563600"/>
          </a:xfrm>
          <a:prstGeom prst="rect">
            <a:avLst/>
          </a:prstGeom>
          <a:solidFill>
            <a:schemeClr val="dk1"/>
          </a:solid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l">
              <a:lnSpc>
                <a:spcPct val="100000"/>
              </a:lnSpc>
              <a:spcBef>
                <a:spcPts val="500"/>
              </a:spcBef>
              <a:spcAft>
                <a:spcPts val="0"/>
              </a:spcAft>
              <a:buSzPts val="1100"/>
              <a:buFont typeface="PT Sans"/>
              <a:buNone/>
              <a:defRPr/>
            </a:lvl2pPr>
            <a:lvl3pPr indent="-228600" lvl="2" marL="1371600" algn="l">
              <a:lnSpc>
                <a:spcPct val="100000"/>
              </a:lnSpc>
              <a:spcBef>
                <a:spcPts val="500"/>
              </a:spcBef>
              <a:spcAft>
                <a:spcPts val="0"/>
              </a:spcAft>
              <a:buSzPts val="1100"/>
              <a:buFont typeface="PT Sans"/>
              <a:buNone/>
              <a:defRPr/>
            </a:lvl3pPr>
            <a:lvl4pPr indent="-228600" lvl="3" marL="1828800" algn="l">
              <a:lnSpc>
                <a:spcPct val="100000"/>
              </a:lnSpc>
              <a:spcBef>
                <a:spcPts val="400"/>
              </a:spcBef>
              <a:spcAft>
                <a:spcPts val="0"/>
              </a:spcAft>
              <a:buSzPts val="1100"/>
              <a:buFont typeface="PT Sans"/>
              <a:buNone/>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59" name="Google Shape;1359;p281"/>
          <p:cNvSpPr txBox="1"/>
          <p:nvPr>
            <p:ph idx="4" type="body"/>
          </p:nvPr>
        </p:nvSpPr>
        <p:spPr>
          <a:xfrm>
            <a:off x="6071408" y="1351280"/>
            <a:ext cx="2596800" cy="1563600"/>
          </a:xfrm>
          <a:prstGeom prst="rect">
            <a:avLst/>
          </a:prstGeom>
          <a:solidFill>
            <a:srgbClr val="908E90"/>
          </a:solid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l">
              <a:lnSpc>
                <a:spcPct val="100000"/>
              </a:lnSpc>
              <a:spcBef>
                <a:spcPts val="500"/>
              </a:spcBef>
              <a:spcAft>
                <a:spcPts val="0"/>
              </a:spcAft>
              <a:buSzPts val="1100"/>
              <a:buFont typeface="PT Sans"/>
              <a:buNone/>
              <a:defRPr/>
            </a:lvl2pPr>
            <a:lvl3pPr indent="-228600" lvl="2" marL="1371600" algn="l">
              <a:lnSpc>
                <a:spcPct val="100000"/>
              </a:lnSpc>
              <a:spcBef>
                <a:spcPts val="500"/>
              </a:spcBef>
              <a:spcAft>
                <a:spcPts val="0"/>
              </a:spcAft>
              <a:buSzPts val="1100"/>
              <a:buFont typeface="PT Sans"/>
              <a:buNone/>
              <a:defRPr/>
            </a:lvl3pPr>
            <a:lvl4pPr indent="-228600" lvl="3" marL="1828800" algn="l">
              <a:lnSpc>
                <a:spcPct val="100000"/>
              </a:lnSpc>
              <a:spcBef>
                <a:spcPts val="400"/>
              </a:spcBef>
              <a:spcAft>
                <a:spcPts val="0"/>
              </a:spcAft>
              <a:buSzPts val="1100"/>
              <a:buFont typeface="PT Sans"/>
              <a:buNone/>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60" name="Google Shape;1360;p281"/>
          <p:cNvSpPr txBox="1"/>
          <p:nvPr>
            <p:ph idx="5" type="body"/>
          </p:nvPr>
        </p:nvSpPr>
        <p:spPr>
          <a:xfrm>
            <a:off x="3270370" y="1351280"/>
            <a:ext cx="2596800" cy="1563600"/>
          </a:xfrm>
          <a:prstGeom prst="rect">
            <a:avLst/>
          </a:prstGeom>
          <a:solidFill>
            <a:schemeClr val="accent1"/>
          </a:solid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l">
              <a:lnSpc>
                <a:spcPct val="100000"/>
              </a:lnSpc>
              <a:spcBef>
                <a:spcPts val="500"/>
              </a:spcBef>
              <a:spcAft>
                <a:spcPts val="0"/>
              </a:spcAft>
              <a:buSzPts val="1100"/>
              <a:buFont typeface="PT Sans"/>
              <a:buNone/>
              <a:defRPr/>
            </a:lvl2pPr>
            <a:lvl3pPr indent="-228600" lvl="2" marL="1371600" algn="l">
              <a:lnSpc>
                <a:spcPct val="100000"/>
              </a:lnSpc>
              <a:spcBef>
                <a:spcPts val="500"/>
              </a:spcBef>
              <a:spcAft>
                <a:spcPts val="0"/>
              </a:spcAft>
              <a:buSzPts val="1100"/>
              <a:buFont typeface="PT Sans"/>
              <a:buNone/>
              <a:defRPr/>
            </a:lvl3pPr>
            <a:lvl4pPr indent="-228600" lvl="3" marL="1828800" algn="l">
              <a:lnSpc>
                <a:spcPct val="100000"/>
              </a:lnSpc>
              <a:spcBef>
                <a:spcPts val="400"/>
              </a:spcBef>
              <a:spcAft>
                <a:spcPts val="0"/>
              </a:spcAft>
              <a:buSzPts val="1100"/>
              <a:buFont typeface="PT Sans"/>
              <a:buNone/>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61" name="Google Shape;1361;p281"/>
          <p:cNvSpPr txBox="1"/>
          <p:nvPr>
            <p:ph idx="6" type="body"/>
          </p:nvPr>
        </p:nvSpPr>
        <p:spPr>
          <a:xfrm>
            <a:off x="469332" y="1351280"/>
            <a:ext cx="2596800" cy="1563600"/>
          </a:xfrm>
          <a:prstGeom prst="rect">
            <a:avLst/>
          </a:prstGeom>
          <a:solidFill>
            <a:schemeClr val="accent4"/>
          </a:solid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28600" lvl="1" marL="914400" algn="l">
              <a:lnSpc>
                <a:spcPct val="100000"/>
              </a:lnSpc>
              <a:spcBef>
                <a:spcPts val="500"/>
              </a:spcBef>
              <a:spcAft>
                <a:spcPts val="0"/>
              </a:spcAft>
              <a:buSzPts val="1100"/>
              <a:buFont typeface="PT Sans"/>
              <a:buNone/>
              <a:defRPr/>
            </a:lvl2pPr>
            <a:lvl3pPr indent="-228600" lvl="2" marL="1371600" algn="l">
              <a:lnSpc>
                <a:spcPct val="100000"/>
              </a:lnSpc>
              <a:spcBef>
                <a:spcPts val="500"/>
              </a:spcBef>
              <a:spcAft>
                <a:spcPts val="0"/>
              </a:spcAft>
              <a:buSzPts val="1100"/>
              <a:buFont typeface="PT Sans"/>
              <a:buNone/>
              <a:defRPr/>
            </a:lvl3pPr>
            <a:lvl4pPr indent="-228600" lvl="3" marL="1828800" algn="l">
              <a:lnSpc>
                <a:spcPct val="100000"/>
              </a:lnSpc>
              <a:spcBef>
                <a:spcPts val="400"/>
              </a:spcBef>
              <a:spcAft>
                <a:spcPts val="0"/>
              </a:spcAft>
              <a:buSzPts val="1100"/>
              <a:buFont typeface="PT Sans"/>
              <a:buNone/>
              <a:defRPr/>
            </a:lvl4pPr>
            <a:lvl5pPr indent="-228600" lvl="4" marL="2286000" algn="l">
              <a:lnSpc>
                <a:spcPct val="100000"/>
              </a:lnSpc>
              <a:spcBef>
                <a:spcPts val="400"/>
              </a:spcBef>
              <a:spcAft>
                <a:spcPts val="0"/>
              </a:spcAft>
              <a:buSzPts val="1100"/>
              <a:buFont typeface="PT Sans"/>
              <a:buNone/>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62" name="Google Shape;1362;p281"/>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p:cSld name="Text Chunking">
    <p:spTree>
      <p:nvGrpSpPr>
        <p:cNvPr id="1363" name="Shape 1363"/>
        <p:cNvGrpSpPr/>
        <p:nvPr/>
      </p:nvGrpSpPr>
      <p:grpSpPr>
        <a:xfrm>
          <a:off x="0" y="0"/>
          <a:ext cx="0" cy="0"/>
          <a:chOff x="0" y="0"/>
          <a:chExt cx="0" cy="0"/>
        </a:xfrm>
      </p:grpSpPr>
      <p:sp>
        <p:nvSpPr>
          <p:cNvPr id="1364" name="Google Shape;1364;p282"/>
          <p:cNvSpPr txBox="1"/>
          <p:nvPr>
            <p:ph idx="1" type="body"/>
          </p:nvPr>
        </p:nvSpPr>
        <p:spPr>
          <a:xfrm>
            <a:off x="6210183" y="2360798"/>
            <a:ext cx="2502000" cy="8271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cxnSp>
        <p:nvCxnSpPr>
          <p:cNvPr id="1365" name="Google Shape;1365;p282"/>
          <p:cNvCxnSpPr/>
          <p:nvPr/>
        </p:nvCxnSpPr>
        <p:spPr>
          <a:xfrm>
            <a:off x="3126808" y="2347963"/>
            <a:ext cx="0" cy="840000"/>
          </a:xfrm>
          <a:prstGeom prst="straightConnector1">
            <a:avLst/>
          </a:prstGeom>
          <a:noFill/>
          <a:ln cap="flat" cmpd="sng" w="19050">
            <a:solidFill>
              <a:schemeClr val="accent1"/>
            </a:solidFill>
            <a:prstDash val="solid"/>
            <a:round/>
            <a:headEnd len="sm" w="sm" type="none"/>
            <a:tailEnd len="sm" w="sm" type="none"/>
          </a:ln>
        </p:spPr>
      </p:cxnSp>
      <p:sp>
        <p:nvSpPr>
          <p:cNvPr id="1366" name="Google Shape;1366;p282"/>
          <p:cNvSpPr txBox="1"/>
          <p:nvPr>
            <p:ph idx="2" type="body"/>
          </p:nvPr>
        </p:nvSpPr>
        <p:spPr>
          <a:xfrm>
            <a:off x="3317692" y="2360798"/>
            <a:ext cx="2502000" cy="8271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cxnSp>
        <p:nvCxnSpPr>
          <p:cNvPr id="1367" name="Google Shape;1367;p282"/>
          <p:cNvCxnSpPr/>
          <p:nvPr/>
        </p:nvCxnSpPr>
        <p:spPr>
          <a:xfrm>
            <a:off x="6014888" y="2347963"/>
            <a:ext cx="0" cy="840000"/>
          </a:xfrm>
          <a:prstGeom prst="straightConnector1">
            <a:avLst/>
          </a:prstGeom>
          <a:noFill/>
          <a:ln cap="flat" cmpd="sng" w="19050">
            <a:solidFill>
              <a:schemeClr val="accent1"/>
            </a:solidFill>
            <a:prstDash val="solid"/>
            <a:round/>
            <a:headEnd len="sm" w="sm" type="none"/>
            <a:tailEnd len="sm" w="sm" type="none"/>
          </a:ln>
        </p:spPr>
      </p:cxnSp>
      <p:sp>
        <p:nvSpPr>
          <p:cNvPr id="1368" name="Google Shape;1368;p282"/>
          <p:cNvSpPr txBox="1"/>
          <p:nvPr>
            <p:ph idx="3" type="body"/>
          </p:nvPr>
        </p:nvSpPr>
        <p:spPr>
          <a:xfrm>
            <a:off x="429613" y="2360798"/>
            <a:ext cx="2502000" cy="8271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69" name="Google Shape;1369;p282"/>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1370" name="Shape 1370"/>
        <p:cNvGrpSpPr/>
        <p:nvPr/>
      </p:nvGrpSpPr>
      <p:grpSpPr>
        <a:xfrm>
          <a:off x="0" y="0"/>
          <a:ext cx="0" cy="0"/>
          <a:chOff x="0" y="0"/>
          <a:chExt cx="0" cy="0"/>
        </a:xfrm>
      </p:grpSpPr>
      <p:sp>
        <p:nvSpPr>
          <p:cNvPr id="1371" name="Google Shape;1371;p283"/>
          <p:cNvSpPr txBox="1"/>
          <p:nvPr>
            <p:ph idx="1" type="body"/>
          </p:nvPr>
        </p:nvSpPr>
        <p:spPr>
          <a:xfrm>
            <a:off x="6210183" y="2360798"/>
            <a:ext cx="2502000" cy="8271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cxnSp>
        <p:nvCxnSpPr>
          <p:cNvPr id="1372" name="Google Shape;1372;p283"/>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373" name="Google Shape;1373;p283"/>
          <p:cNvSpPr txBox="1"/>
          <p:nvPr>
            <p:ph idx="2" type="body"/>
          </p:nvPr>
        </p:nvSpPr>
        <p:spPr>
          <a:xfrm>
            <a:off x="3317692" y="2360798"/>
            <a:ext cx="2502000" cy="8271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cxnSp>
        <p:nvCxnSpPr>
          <p:cNvPr id="1374" name="Google Shape;1374;p283"/>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375" name="Google Shape;1375;p283"/>
          <p:cNvSpPr txBox="1"/>
          <p:nvPr>
            <p:ph idx="3" type="body"/>
          </p:nvPr>
        </p:nvSpPr>
        <p:spPr>
          <a:xfrm>
            <a:off x="429613" y="2360798"/>
            <a:ext cx="2502000" cy="827100"/>
          </a:xfrm>
          <a:prstGeom prst="rect">
            <a:avLst/>
          </a:prstGeom>
          <a:noFill/>
          <a:ln>
            <a:noFill/>
          </a:ln>
        </p:spPr>
        <p:txBody>
          <a:bodyPr anchorCtr="0" anchor="ctr" bIns="68575" lIns="68575" spcFirstLastPara="1" rIns="68575" wrap="square" tIns="68575"/>
          <a:lstStyle>
            <a:lvl1pPr indent="-228600" lvl="0" marL="457200" algn="ctr">
              <a:lnSpc>
                <a:spcPct val="100000"/>
              </a:lnSpc>
              <a:spcBef>
                <a:spcPts val="800"/>
              </a:spcBef>
              <a:spcAft>
                <a:spcPts val="0"/>
              </a:spcAft>
              <a:buClr>
                <a:schemeClr val="lt1"/>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76" name="Google Shape;1376;p283"/>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algn="ct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eft | Text Right">
  <p:cSld name="Title Left | Text Right">
    <p:spTree>
      <p:nvGrpSpPr>
        <p:cNvPr id="1377" name="Shape 1377"/>
        <p:cNvGrpSpPr/>
        <p:nvPr/>
      </p:nvGrpSpPr>
      <p:grpSpPr>
        <a:xfrm>
          <a:off x="0" y="0"/>
          <a:ext cx="0" cy="0"/>
          <a:chOff x="0" y="0"/>
          <a:chExt cx="0" cy="0"/>
        </a:xfrm>
      </p:grpSpPr>
      <p:cxnSp>
        <p:nvCxnSpPr>
          <p:cNvPr id="1378" name="Google Shape;1378;p284"/>
          <p:cNvCxnSpPr/>
          <p:nvPr/>
        </p:nvCxnSpPr>
        <p:spPr>
          <a:xfrm>
            <a:off x="3045026" y="1765863"/>
            <a:ext cx="0" cy="1506300"/>
          </a:xfrm>
          <a:prstGeom prst="straightConnector1">
            <a:avLst/>
          </a:prstGeom>
          <a:noFill/>
          <a:ln cap="flat" cmpd="sng" w="22225">
            <a:solidFill>
              <a:schemeClr val="accent2"/>
            </a:solidFill>
            <a:prstDash val="solid"/>
            <a:round/>
            <a:headEnd len="sm" w="sm" type="none"/>
            <a:tailEnd len="sm" w="sm" type="none"/>
          </a:ln>
        </p:spPr>
      </p:cxnSp>
      <p:sp>
        <p:nvSpPr>
          <p:cNvPr id="1379" name="Google Shape;1379;p284"/>
          <p:cNvSpPr txBox="1"/>
          <p:nvPr>
            <p:ph idx="1" type="body"/>
          </p:nvPr>
        </p:nvSpPr>
        <p:spPr>
          <a:xfrm>
            <a:off x="3266189" y="1757682"/>
            <a:ext cx="5434800" cy="1551000"/>
          </a:xfrm>
          <a:prstGeom prst="rect">
            <a:avLst/>
          </a:prstGeom>
          <a:noFill/>
          <a:ln>
            <a:noFill/>
          </a:ln>
        </p:spPr>
        <p:txBody>
          <a:bodyPr anchorCtr="0" anchor="ctr" bIns="68575" lIns="68575" spcFirstLastPara="1" rIns="68575" wrap="square" tIns="68575"/>
          <a:lstStyle>
            <a:lvl1pPr indent="-298450" lvl="0" marL="457200" algn="l">
              <a:lnSpc>
                <a:spcPct val="100000"/>
              </a:lnSpc>
              <a:spcBef>
                <a:spcPts val="1200"/>
              </a:spcBef>
              <a:spcAft>
                <a:spcPts val="0"/>
              </a:spcAft>
              <a:buClr>
                <a:schemeClr val="accent2"/>
              </a:buClr>
              <a:buSzPts val="1100"/>
              <a:buFont typeface="PT Sans"/>
              <a:buChar char=" "/>
              <a:defRPr/>
            </a:lvl1pPr>
            <a:lvl2pPr indent="-298450" lvl="1" marL="914400" algn="l">
              <a:lnSpc>
                <a:spcPct val="100000"/>
              </a:lnSpc>
              <a:spcBef>
                <a:spcPts val="0"/>
              </a:spcBef>
              <a:spcAft>
                <a:spcPts val="0"/>
              </a:spcAft>
              <a:buClr>
                <a:schemeClr val="accent2"/>
              </a:buClr>
              <a:buSzPts val="1100"/>
              <a:buFont typeface="PT Sans"/>
              <a:buChar char=" "/>
              <a:defRPr/>
            </a:lvl2pPr>
            <a:lvl3pPr indent="-298450" lvl="2" marL="1371600" algn="l">
              <a:lnSpc>
                <a:spcPct val="100000"/>
              </a:lnSpc>
              <a:spcBef>
                <a:spcPts val="0"/>
              </a:spcBef>
              <a:spcAft>
                <a:spcPts val="0"/>
              </a:spcAft>
              <a:buClr>
                <a:schemeClr val="lt1"/>
              </a:buClr>
              <a:buSzPts val="1100"/>
              <a:buFont typeface="PT Sans"/>
              <a:buChar char=" "/>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80" name="Google Shape;1380;p284"/>
          <p:cNvSpPr txBox="1"/>
          <p:nvPr>
            <p:ph type="title"/>
          </p:nvPr>
        </p:nvSpPr>
        <p:spPr>
          <a:xfrm>
            <a:off x="436562" y="1770485"/>
            <a:ext cx="2378700" cy="1525500"/>
          </a:xfrm>
          <a:prstGeom prst="rect">
            <a:avLst/>
          </a:prstGeom>
          <a:noFill/>
          <a:ln>
            <a:noFill/>
          </a:ln>
        </p:spPr>
        <p:txBody>
          <a:bodyPr anchorCtr="0" anchor="ctr" bIns="68575" lIns="68575" spcFirstLastPara="1" rIns="68575" wrap="square" tIns="68575"/>
          <a:lstStyle>
            <a:lvl1pPr lvl="0" algn="r">
              <a:lnSpc>
                <a:spcPct val="85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1381" name="Shape 1381"/>
        <p:cNvGrpSpPr/>
        <p:nvPr/>
      </p:nvGrpSpPr>
      <p:grpSpPr>
        <a:xfrm>
          <a:off x="0" y="0"/>
          <a:ext cx="0" cy="0"/>
          <a:chOff x="0" y="0"/>
          <a:chExt cx="0" cy="0"/>
        </a:xfrm>
      </p:grpSpPr>
      <p:sp>
        <p:nvSpPr>
          <p:cNvPr id="1382" name="Google Shape;1382;p285"/>
          <p:cNvSpPr/>
          <p:nvPr>
            <p:ph idx="2" type="pic"/>
          </p:nvPr>
        </p:nvSpPr>
        <p:spPr>
          <a:xfrm>
            <a:off x="0" y="0"/>
            <a:ext cx="9144000" cy="5143500"/>
          </a:xfrm>
          <a:prstGeom prst="rect">
            <a:avLst/>
          </a:prstGeom>
          <a:noFill/>
          <a:ln>
            <a:noFill/>
          </a:ln>
        </p:spPr>
        <p:txBody>
          <a:bodyPr anchorCtr="0" anchor="ctr" bIns="91425" lIns="91425" spcFirstLastPara="1" rIns="91425" wrap="square" tIns="91425"/>
          <a:lstStyle>
            <a:lvl1pPr lvl="0">
              <a:spcBef>
                <a:spcPts val="0"/>
              </a:spcBef>
              <a:spcAft>
                <a:spcPts val="0"/>
              </a:spcAft>
              <a:buNone/>
              <a:defRPr/>
            </a:lvl1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
  <p:cSld name="Quotation ">
    <p:spTree>
      <p:nvGrpSpPr>
        <p:cNvPr id="1383" name="Shape 1383"/>
        <p:cNvGrpSpPr/>
        <p:nvPr/>
      </p:nvGrpSpPr>
      <p:grpSpPr>
        <a:xfrm>
          <a:off x="0" y="0"/>
          <a:ext cx="0" cy="0"/>
          <a:chOff x="0" y="0"/>
          <a:chExt cx="0" cy="0"/>
        </a:xfrm>
      </p:grpSpPr>
      <p:sp>
        <p:nvSpPr>
          <p:cNvPr id="1384" name="Google Shape;1384;p286"/>
          <p:cNvSpPr txBox="1"/>
          <p:nvPr/>
        </p:nvSpPr>
        <p:spPr>
          <a:xfrm>
            <a:off x="61261" y="365450"/>
            <a:ext cx="1626000" cy="2827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7900"/>
              <a:buFont typeface="Arial"/>
              <a:buNone/>
            </a:pPr>
            <a:r>
              <a:rPr b="0" i="0" lang="en" sz="17900" u="none" cap="none" strike="noStrike">
                <a:solidFill>
                  <a:srgbClr val="FFFFFF"/>
                </a:solidFill>
                <a:latin typeface="PT Sans"/>
                <a:ea typeface="PT Sans"/>
                <a:cs typeface="PT Sans"/>
                <a:sym typeface="PT Sans"/>
              </a:rPr>
              <a:t>“</a:t>
            </a:r>
            <a:endParaRPr b="0" i="0" sz="1100" u="none" cap="none" strike="noStrike">
              <a:solidFill>
                <a:srgbClr val="000000"/>
              </a:solidFill>
              <a:latin typeface="Arial"/>
              <a:ea typeface="Arial"/>
              <a:cs typeface="Arial"/>
              <a:sym typeface="Arial"/>
            </a:endParaRPr>
          </a:p>
        </p:txBody>
      </p:sp>
      <p:sp>
        <p:nvSpPr>
          <p:cNvPr id="1385" name="Google Shape;1385;p286"/>
          <p:cNvSpPr txBox="1"/>
          <p:nvPr>
            <p:ph type="title"/>
          </p:nvPr>
        </p:nvSpPr>
        <p:spPr>
          <a:xfrm>
            <a:off x="1167294" y="1141622"/>
            <a:ext cx="6809400" cy="2240700"/>
          </a:xfrm>
          <a:prstGeom prst="rect">
            <a:avLst/>
          </a:prstGeom>
          <a:noFill/>
          <a:ln>
            <a:noFill/>
          </a:ln>
        </p:spPr>
        <p:txBody>
          <a:bodyPr anchorCtr="0" anchor="ctr" bIns="68575" lIns="68575" spcFirstLastPara="1" rIns="68575" wrap="square" tIns="68575"/>
          <a:lstStyle>
            <a:lvl1pPr lvl="0" algn="l">
              <a:lnSpc>
                <a:spcPct val="110000"/>
              </a:lnSpc>
              <a:spcBef>
                <a:spcPts val="0"/>
              </a:spcBef>
              <a:spcAft>
                <a:spcPts val="0"/>
              </a:spcAft>
              <a:buSzPts val="1100"/>
              <a:buNone/>
              <a:defRPr/>
            </a:lvl1pPr>
            <a:lvl2pPr lvl="1" algn="l">
              <a:lnSpc>
                <a:spcPct val="100000"/>
              </a:lnSpc>
              <a:spcBef>
                <a:spcPts val="0"/>
              </a:spcBef>
              <a:spcAft>
                <a:spcPts val="0"/>
              </a:spcAft>
              <a:buSzPts val="1100"/>
              <a:buChar char="○"/>
              <a:defRPr/>
            </a:lvl2pPr>
            <a:lvl3pPr lvl="2" algn="l">
              <a:lnSpc>
                <a:spcPct val="100000"/>
              </a:lnSpc>
              <a:spcBef>
                <a:spcPts val="0"/>
              </a:spcBef>
              <a:spcAft>
                <a:spcPts val="0"/>
              </a:spcAft>
              <a:buSzPts val="1100"/>
              <a:buChar char="■"/>
              <a:defRPr/>
            </a:lvl3pPr>
            <a:lvl4pPr lvl="3" algn="l">
              <a:lnSpc>
                <a:spcPct val="100000"/>
              </a:lnSpc>
              <a:spcBef>
                <a:spcPts val="0"/>
              </a:spcBef>
              <a:spcAft>
                <a:spcPts val="0"/>
              </a:spcAft>
              <a:buSzPts val="1100"/>
              <a:buChar char="●"/>
              <a:defRPr/>
            </a:lvl4pPr>
            <a:lvl5pPr lvl="4" algn="l">
              <a:lnSpc>
                <a:spcPct val="100000"/>
              </a:lnSpc>
              <a:spcBef>
                <a:spcPts val="0"/>
              </a:spcBef>
              <a:spcAft>
                <a:spcPts val="0"/>
              </a:spcAft>
              <a:buSzPts val="11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p:txBody>
      </p:sp>
      <p:sp>
        <p:nvSpPr>
          <p:cNvPr id="1386" name="Google Shape;1386;p286"/>
          <p:cNvSpPr txBox="1"/>
          <p:nvPr>
            <p:ph idx="1" type="body"/>
          </p:nvPr>
        </p:nvSpPr>
        <p:spPr>
          <a:xfrm>
            <a:off x="1167295" y="3778952"/>
            <a:ext cx="6140700" cy="579000"/>
          </a:xfrm>
          <a:prstGeom prst="rect">
            <a:avLst/>
          </a:prstGeom>
          <a:noFill/>
          <a:ln>
            <a:noFill/>
          </a:ln>
        </p:spPr>
        <p:txBody>
          <a:bodyPr anchorCtr="0" anchor="ctr" bIns="68575" lIns="68575" spcFirstLastPara="1" rIns="68575" wrap="square" tIns="68575"/>
          <a:lstStyle>
            <a:lvl1pPr indent="-298450" lvl="0" marL="457200" algn="r">
              <a:lnSpc>
                <a:spcPct val="100000"/>
              </a:lnSpc>
              <a:spcBef>
                <a:spcPts val="800"/>
              </a:spcBef>
              <a:spcAft>
                <a:spcPts val="0"/>
              </a:spcAft>
              <a:buClr>
                <a:schemeClr val="accent2"/>
              </a:buClr>
              <a:buSzPts val="1100"/>
              <a:buFont typeface="PT Sans"/>
              <a:buChar char=""/>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pic>
        <p:nvPicPr>
          <p:cNvPr descr="Quotation_L.ai" id="1387" name="Google Shape;1387;p286"/>
          <p:cNvPicPr preferRelativeResize="0"/>
          <p:nvPr/>
        </p:nvPicPr>
        <p:blipFill rotWithShape="1">
          <a:blip r:embed="rId2">
            <a:alphaModFix amt="12000"/>
          </a:blip>
          <a:srcRect b="0" l="0" r="0" t="0"/>
          <a:stretch/>
        </p:blipFill>
        <p:spPr>
          <a:xfrm>
            <a:off x="465436" y="455614"/>
            <a:ext cx="1132200" cy="982800"/>
          </a:xfrm>
          <a:prstGeom prst="rect">
            <a:avLst/>
          </a:prstGeom>
          <a:noFill/>
          <a:ln>
            <a:noFill/>
          </a:ln>
        </p:spPr>
      </p:pic>
      <p:pic>
        <p:nvPicPr>
          <p:cNvPr id="1388" name="Google Shape;1388;p286"/>
          <p:cNvPicPr preferRelativeResize="0"/>
          <p:nvPr/>
        </p:nvPicPr>
        <p:blipFill rotWithShape="1">
          <a:blip r:embed="rId3">
            <a:alphaModFix amt="12000"/>
          </a:blip>
          <a:srcRect b="0" l="0" r="0" t="0"/>
          <a:stretch/>
        </p:blipFill>
        <p:spPr>
          <a:xfrm>
            <a:off x="7554705" y="3402841"/>
            <a:ext cx="1132200" cy="982800"/>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1389" name="Shape 1389"/>
        <p:cNvGrpSpPr/>
        <p:nvPr/>
      </p:nvGrpSpPr>
      <p:grpSpPr>
        <a:xfrm>
          <a:off x="0" y="0"/>
          <a:ext cx="0" cy="0"/>
          <a:chOff x="0" y="0"/>
          <a:chExt cx="0" cy="0"/>
        </a:xfrm>
      </p:grpSpPr>
      <p:sp>
        <p:nvSpPr>
          <p:cNvPr id="1390" name="Google Shape;1390;p287"/>
          <p:cNvSpPr txBox="1"/>
          <p:nvPr>
            <p:ph idx="1" type="body"/>
          </p:nvPr>
        </p:nvSpPr>
        <p:spPr>
          <a:xfrm>
            <a:off x="1607922" y="1498363"/>
            <a:ext cx="5927700" cy="433800"/>
          </a:xfrm>
          <a:prstGeom prst="rect">
            <a:avLst/>
          </a:prstGeom>
          <a:noFill/>
          <a:ln>
            <a:noFill/>
          </a:ln>
        </p:spPr>
        <p:txBody>
          <a:bodyPr anchorCtr="0" anchor="t" bIns="68575" lIns="68575" spcFirstLastPara="1" rIns="68575" wrap="square" tIns="68575"/>
          <a:lstStyle>
            <a:lvl1pPr indent="-228600" lvl="0" marL="457200" algn="l">
              <a:lnSpc>
                <a:spcPct val="100000"/>
              </a:lnSpc>
              <a:spcBef>
                <a:spcPts val="800"/>
              </a:spcBef>
              <a:spcAft>
                <a:spcPts val="0"/>
              </a:spcAft>
              <a:buClr>
                <a:schemeClr val="accent4"/>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
        <p:nvSpPr>
          <p:cNvPr id="1391" name="Google Shape;1391;p287"/>
          <p:cNvSpPr txBox="1"/>
          <p:nvPr>
            <p:ph idx="2" type="body"/>
          </p:nvPr>
        </p:nvSpPr>
        <p:spPr>
          <a:xfrm>
            <a:off x="1607921" y="1985150"/>
            <a:ext cx="5928300" cy="1631400"/>
          </a:xfrm>
          <a:prstGeom prst="rect">
            <a:avLst/>
          </a:prstGeom>
          <a:noFill/>
          <a:ln>
            <a:noFill/>
          </a:ln>
        </p:spPr>
        <p:txBody>
          <a:bodyPr anchorCtr="0" anchor="t" bIns="68575" lIns="68575" spcFirstLastPara="1" rIns="68575" wrap="square" tIns="68575"/>
          <a:lstStyle>
            <a:lvl1pPr indent="-228600" lvl="0" marL="457200" algn="l">
              <a:lnSpc>
                <a:spcPct val="100000"/>
              </a:lnSpc>
              <a:spcBef>
                <a:spcPts val="800"/>
              </a:spcBef>
              <a:spcAft>
                <a:spcPts val="0"/>
              </a:spcAft>
              <a:buClr>
                <a:schemeClr val="dk1"/>
              </a:buClr>
              <a:buSzPts val="1100"/>
              <a:buFont typeface="PT Sans"/>
              <a:buNone/>
              <a:defRPr/>
            </a:lvl1pPr>
            <a:lvl2pPr indent="-298450" lvl="1" marL="914400" algn="l">
              <a:lnSpc>
                <a:spcPct val="100000"/>
              </a:lnSpc>
              <a:spcBef>
                <a:spcPts val="500"/>
              </a:spcBef>
              <a:spcAft>
                <a:spcPts val="0"/>
              </a:spcAft>
              <a:buSzPts val="1100"/>
              <a:buChar char="-"/>
              <a:defRPr/>
            </a:lvl2pPr>
            <a:lvl3pPr indent="-298450" lvl="2" marL="1371600" algn="l">
              <a:lnSpc>
                <a:spcPct val="100000"/>
              </a:lnSpc>
              <a:spcBef>
                <a:spcPts val="500"/>
              </a:spcBef>
              <a:spcAft>
                <a:spcPts val="0"/>
              </a:spcAft>
              <a:buSzPts val="1100"/>
              <a:buChar char="•"/>
              <a:defRPr/>
            </a:lvl3pPr>
            <a:lvl4pPr indent="-298450" lvl="3" marL="1828800" algn="l">
              <a:lnSpc>
                <a:spcPct val="100000"/>
              </a:lnSpc>
              <a:spcBef>
                <a:spcPts val="400"/>
              </a:spcBef>
              <a:spcAft>
                <a:spcPts val="0"/>
              </a:spcAft>
              <a:buSzPts val="1100"/>
              <a:buChar char="▪"/>
              <a:defRPr/>
            </a:lvl4pPr>
            <a:lvl5pPr indent="-298450" lvl="4" marL="2286000" algn="l">
              <a:lnSpc>
                <a:spcPct val="100000"/>
              </a:lnSpc>
              <a:spcBef>
                <a:spcPts val="400"/>
              </a:spcBef>
              <a:spcAft>
                <a:spcPts val="0"/>
              </a:spcAft>
              <a:buSzPts val="1100"/>
              <a:buChar char="-"/>
              <a:defRPr/>
            </a:lvl5pPr>
            <a:lvl6pPr indent="-298450" lvl="5" marL="2743200" algn="l">
              <a:lnSpc>
                <a:spcPct val="100000"/>
              </a:lnSpc>
              <a:spcBef>
                <a:spcPts val="300"/>
              </a:spcBef>
              <a:spcAft>
                <a:spcPts val="0"/>
              </a:spcAft>
              <a:buSzPts val="1100"/>
              <a:buChar char="•"/>
              <a:defRPr/>
            </a:lvl6pPr>
            <a:lvl7pPr indent="-298450" lvl="6" marL="3200400" algn="l">
              <a:lnSpc>
                <a:spcPct val="100000"/>
              </a:lnSpc>
              <a:spcBef>
                <a:spcPts val="400"/>
              </a:spcBef>
              <a:spcAft>
                <a:spcPts val="0"/>
              </a:spcAft>
              <a:buSzPts val="1100"/>
              <a:buChar char="•"/>
              <a:defRPr/>
            </a:lvl7pPr>
            <a:lvl8pPr indent="-298450" lvl="7" marL="3657600" algn="l">
              <a:lnSpc>
                <a:spcPct val="100000"/>
              </a:lnSpc>
              <a:spcBef>
                <a:spcPts val="400"/>
              </a:spcBef>
              <a:spcAft>
                <a:spcPts val="0"/>
              </a:spcAft>
              <a:buSzPts val="1100"/>
              <a:buChar char="•"/>
              <a:defRPr/>
            </a:lvl8pPr>
            <a:lvl9pPr indent="-298450" lvl="8" marL="4114800" algn="l">
              <a:lnSpc>
                <a:spcPct val="100000"/>
              </a:lnSpc>
              <a:spcBef>
                <a:spcPts val="400"/>
              </a:spcBef>
              <a:spcAft>
                <a:spcPts val="0"/>
              </a:spcAft>
              <a:buSzPts val="1100"/>
              <a:buChar char="•"/>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1396" name="Shape 1396"/>
        <p:cNvGrpSpPr/>
        <p:nvPr/>
      </p:nvGrpSpPr>
      <p:grpSpPr>
        <a:xfrm>
          <a:off x="0" y="0"/>
          <a:ext cx="0" cy="0"/>
          <a:chOff x="0" y="0"/>
          <a:chExt cx="0" cy="0"/>
        </a:xfrm>
      </p:grpSpPr>
      <p:sp>
        <p:nvSpPr>
          <p:cNvPr id="1397" name="Google Shape;1397;p289"/>
          <p:cNvSpPr txBox="1"/>
          <p:nvPr>
            <p:ph idx="1" type="body"/>
          </p:nvPr>
        </p:nvSpPr>
        <p:spPr>
          <a:xfrm>
            <a:off x="792333" y="2254995"/>
            <a:ext cx="7552800" cy="12939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1400"/>
              </a:spcBef>
              <a:spcAft>
                <a:spcPts val="0"/>
              </a:spcAft>
              <a:buClr>
                <a:schemeClr val="dk1"/>
              </a:buClr>
              <a:buSzPts val="1400"/>
              <a:buFont typeface="PT Sans"/>
              <a:buNone/>
              <a:defRPr b="0" i="0" sz="2100" u="none" cap="none" strike="noStrike">
                <a:solidFill>
                  <a:schemeClr val="dk1"/>
                </a:solidFill>
                <a:latin typeface="Arial"/>
                <a:ea typeface="Arial"/>
                <a:cs typeface="Arial"/>
                <a:sym typeface="Arial"/>
              </a:defRPr>
            </a:lvl1pPr>
            <a:lvl2pPr indent="-317500" lvl="1" marL="9144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398" name="Google Shape;1398;p289"/>
          <p:cNvSpPr txBox="1"/>
          <p:nvPr>
            <p:ph type="title"/>
          </p:nvPr>
        </p:nvSpPr>
        <p:spPr>
          <a:xfrm>
            <a:off x="792333" y="1553903"/>
            <a:ext cx="7552800" cy="624900"/>
          </a:xfrm>
          <a:prstGeom prst="rect">
            <a:avLst/>
          </a:prstGeom>
          <a:noFill/>
          <a:ln>
            <a:noFill/>
          </a:ln>
        </p:spPr>
        <p:txBody>
          <a:bodyPr anchorCtr="0" anchor="b" bIns="91425" lIns="91425" spcFirstLastPara="1" rIns="91425" wrap="square" tIns="91425"/>
          <a:lstStyle>
            <a:lvl1pPr lvl="0" marR="0" algn="l">
              <a:lnSpc>
                <a:spcPct val="85000"/>
              </a:lnSpc>
              <a:spcBef>
                <a:spcPts val="0"/>
              </a:spcBef>
              <a:spcAft>
                <a:spcPts val="0"/>
              </a:spcAft>
              <a:buClr>
                <a:schemeClr val="accent5"/>
              </a:buClr>
              <a:buSzPts val="1100"/>
              <a:buFont typeface="Arial"/>
              <a:buNone/>
              <a:defRPr b="0" i="0" sz="3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99" name="Shape 1399"/>
        <p:cNvGrpSpPr/>
        <p:nvPr/>
      </p:nvGrpSpPr>
      <p:grpSpPr>
        <a:xfrm>
          <a:off x="0" y="0"/>
          <a:ext cx="0" cy="0"/>
          <a:chOff x="0" y="0"/>
          <a:chExt cx="0" cy="0"/>
        </a:xfrm>
      </p:grpSpPr>
      <p:sp>
        <p:nvSpPr>
          <p:cNvPr id="1400" name="Google Shape;1400;p29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Clr>
                <a:srgbClr val="000000"/>
              </a:buClr>
              <a:buSzPts val="3000"/>
              <a:buNone/>
              <a:defRPr sz="3000">
                <a:solidFill>
                  <a:srgbClr val="000000"/>
                </a:solidFill>
              </a:defRPr>
            </a:lvl1pPr>
            <a:lvl2pPr lvl="1" algn="l">
              <a:lnSpc>
                <a:spcPct val="100000"/>
              </a:lnSpc>
              <a:spcBef>
                <a:spcPts val="0"/>
              </a:spcBef>
              <a:spcAft>
                <a:spcPts val="0"/>
              </a:spcAft>
              <a:buClr>
                <a:srgbClr val="000000"/>
              </a:buClr>
              <a:buSzPts val="3000"/>
              <a:buNone/>
              <a:defRPr sz="3000">
                <a:solidFill>
                  <a:srgbClr val="000000"/>
                </a:solidFill>
              </a:defRPr>
            </a:lvl2pPr>
            <a:lvl3pPr lvl="2" algn="l">
              <a:lnSpc>
                <a:spcPct val="100000"/>
              </a:lnSpc>
              <a:spcBef>
                <a:spcPts val="0"/>
              </a:spcBef>
              <a:spcAft>
                <a:spcPts val="0"/>
              </a:spcAft>
              <a:buClr>
                <a:srgbClr val="000000"/>
              </a:buClr>
              <a:buSzPts val="3000"/>
              <a:buNone/>
              <a:defRPr sz="3000">
                <a:solidFill>
                  <a:srgbClr val="000000"/>
                </a:solidFill>
              </a:defRPr>
            </a:lvl3pPr>
            <a:lvl4pPr lvl="3" algn="l">
              <a:lnSpc>
                <a:spcPct val="100000"/>
              </a:lnSpc>
              <a:spcBef>
                <a:spcPts val="0"/>
              </a:spcBef>
              <a:spcAft>
                <a:spcPts val="0"/>
              </a:spcAft>
              <a:buClr>
                <a:srgbClr val="000000"/>
              </a:buClr>
              <a:buSzPts val="3000"/>
              <a:buNone/>
              <a:defRPr sz="3000">
                <a:solidFill>
                  <a:srgbClr val="000000"/>
                </a:solidFill>
              </a:defRPr>
            </a:lvl4pPr>
            <a:lvl5pPr lvl="4" algn="l">
              <a:lnSpc>
                <a:spcPct val="100000"/>
              </a:lnSpc>
              <a:spcBef>
                <a:spcPts val="0"/>
              </a:spcBef>
              <a:spcAft>
                <a:spcPts val="0"/>
              </a:spcAft>
              <a:buClr>
                <a:srgbClr val="000000"/>
              </a:buClr>
              <a:buSzPts val="3000"/>
              <a:buNone/>
              <a:defRPr sz="3000">
                <a:solidFill>
                  <a:srgbClr val="000000"/>
                </a:solidFill>
              </a:defRPr>
            </a:lvl5pPr>
            <a:lvl6pPr lvl="5" algn="l">
              <a:lnSpc>
                <a:spcPct val="100000"/>
              </a:lnSpc>
              <a:spcBef>
                <a:spcPts val="0"/>
              </a:spcBef>
              <a:spcAft>
                <a:spcPts val="0"/>
              </a:spcAft>
              <a:buClr>
                <a:srgbClr val="000000"/>
              </a:buClr>
              <a:buSzPts val="3000"/>
              <a:buNone/>
              <a:defRPr sz="3000">
                <a:solidFill>
                  <a:srgbClr val="000000"/>
                </a:solidFill>
              </a:defRPr>
            </a:lvl6pPr>
            <a:lvl7pPr lvl="6" algn="l">
              <a:lnSpc>
                <a:spcPct val="100000"/>
              </a:lnSpc>
              <a:spcBef>
                <a:spcPts val="0"/>
              </a:spcBef>
              <a:spcAft>
                <a:spcPts val="0"/>
              </a:spcAft>
              <a:buClr>
                <a:srgbClr val="000000"/>
              </a:buClr>
              <a:buSzPts val="3000"/>
              <a:buNone/>
              <a:defRPr sz="3000">
                <a:solidFill>
                  <a:srgbClr val="000000"/>
                </a:solidFill>
              </a:defRPr>
            </a:lvl7pPr>
            <a:lvl8pPr lvl="7" algn="l">
              <a:lnSpc>
                <a:spcPct val="100000"/>
              </a:lnSpc>
              <a:spcBef>
                <a:spcPts val="0"/>
              </a:spcBef>
              <a:spcAft>
                <a:spcPts val="0"/>
              </a:spcAft>
              <a:buClr>
                <a:srgbClr val="000000"/>
              </a:buClr>
              <a:buSzPts val="3000"/>
              <a:buNone/>
              <a:defRPr sz="3000">
                <a:solidFill>
                  <a:srgbClr val="000000"/>
                </a:solidFill>
              </a:defRPr>
            </a:lvl8pPr>
            <a:lvl9pPr lvl="8" algn="l">
              <a:lnSpc>
                <a:spcPct val="100000"/>
              </a:lnSpc>
              <a:spcBef>
                <a:spcPts val="0"/>
              </a:spcBef>
              <a:spcAft>
                <a:spcPts val="0"/>
              </a:spcAft>
              <a:buClr>
                <a:srgbClr val="000000"/>
              </a:buClr>
              <a:buSzPts val="3000"/>
              <a:buNone/>
              <a:defRPr sz="3000">
                <a:solidFill>
                  <a:srgbClr val="000000"/>
                </a:solidFill>
              </a:defRPr>
            </a:lvl9pPr>
          </a:lstStyle>
          <a:p/>
        </p:txBody>
      </p:sp>
      <p:sp>
        <p:nvSpPr>
          <p:cNvPr id="1401" name="Google Shape;1401;p29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393700" lvl="0" marL="457200" algn="l">
              <a:lnSpc>
                <a:spcPct val="100000"/>
              </a:lnSpc>
              <a:spcBef>
                <a:spcPts val="900"/>
              </a:spcBef>
              <a:spcAft>
                <a:spcPts val="0"/>
              </a:spcAft>
              <a:buSzPts val="2600"/>
              <a:buChar char="●"/>
              <a:defRPr sz="27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402" name="Google Shape;1402;p29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1_Title and body">
    <p:spTree>
      <p:nvGrpSpPr>
        <p:cNvPr id="1403" name="Shape 1403"/>
        <p:cNvGrpSpPr/>
        <p:nvPr/>
      </p:nvGrpSpPr>
      <p:grpSpPr>
        <a:xfrm>
          <a:off x="0" y="0"/>
          <a:ext cx="0" cy="0"/>
          <a:chOff x="0" y="0"/>
          <a:chExt cx="0" cy="0"/>
        </a:xfrm>
      </p:grpSpPr>
      <p:sp>
        <p:nvSpPr>
          <p:cNvPr id="1404" name="Google Shape;1404;p2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Clr>
                <a:srgbClr val="000000"/>
              </a:buClr>
              <a:buSzPts val="3000"/>
              <a:buNone/>
              <a:defRPr sz="3000">
                <a:solidFill>
                  <a:srgbClr val="000000"/>
                </a:solidFill>
              </a:defRPr>
            </a:lvl1pPr>
            <a:lvl2pPr lvl="1" algn="l">
              <a:lnSpc>
                <a:spcPct val="100000"/>
              </a:lnSpc>
              <a:spcBef>
                <a:spcPts val="0"/>
              </a:spcBef>
              <a:spcAft>
                <a:spcPts val="0"/>
              </a:spcAft>
              <a:buClr>
                <a:srgbClr val="000000"/>
              </a:buClr>
              <a:buSzPts val="3000"/>
              <a:buNone/>
              <a:defRPr sz="3000">
                <a:solidFill>
                  <a:srgbClr val="000000"/>
                </a:solidFill>
              </a:defRPr>
            </a:lvl2pPr>
            <a:lvl3pPr lvl="2" algn="l">
              <a:lnSpc>
                <a:spcPct val="100000"/>
              </a:lnSpc>
              <a:spcBef>
                <a:spcPts val="0"/>
              </a:spcBef>
              <a:spcAft>
                <a:spcPts val="0"/>
              </a:spcAft>
              <a:buClr>
                <a:srgbClr val="000000"/>
              </a:buClr>
              <a:buSzPts val="3000"/>
              <a:buNone/>
              <a:defRPr sz="3000">
                <a:solidFill>
                  <a:srgbClr val="000000"/>
                </a:solidFill>
              </a:defRPr>
            </a:lvl3pPr>
            <a:lvl4pPr lvl="3" algn="l">
              <a:lnSpc>
                <a:spcPct val="100000"/>
              </a:lnSpc>
              <a:spcBef>
                <a:spcPts val="0"/>
              </a:spcBef>
              <a:spcAft>
                <a:spcPts val="0"/>
              </a:spcAft>
              <a:buClr>
                <a:srgbClr val="000000"/>
              </a:buClr>
              <a:buSzPts val="3000"/>
              <a:buNone/>
              <a:defRPr sz="3000">
                <a:solidFill>
                  <a:srgbClr val="000000"/>
                </a:solidFill>
              </a:defRPr>
            </a:lvl4pPr>
            <a:lvl5pPr lvl="4" algn="l">
              <a:lnSpc>
                <a:spcPct val="100000"/>
              </a:lnSpc>
              <a:spcBef>
                <a:spcPts val="0"/>
              </a:spcBef>
              <a:spcAft>
                <a:spcPts val="0"/>
              </a:spcAft>
              <a:buClr>
                <a:srgbClr val="000000"/>
              </a:buClr>
              <a:buSzPts val="3000"/>
              <a:buNone/>
              <a:defRPr sz="3000">
                <a:solidFill>
                  <a:srgbClr val="000000"/>
                </a:solidFill>
              </a:defRPr>
            </a:lvl5pPr>
            <a:lvl6pPr lvl="5" algn="l">
              <a:lnSpc>
                <a:spcPct val="100000"/>
              </a:lnSpc>
              <a:spcBef>
                <a:spcPts val="0"/>
              </a:spcBef>
              <a:spcAft>
                <a:spcPts val="0"/>
              </a:spcAft>
              <a:buClr>
                <a:srgbClr val="000000"/>
              </a:buClr>
              <a:buSzPts val="3000"/>
              <a:buNone/>
              <a:defRPr sz="3000">
                <a:solidFill>
                  <a:srgbClr val="000000"/>
                </a:solidFill>
              </a:defRPr>
            </a:lvl6pPr>
            <a:lvl7pPr lvl="6" algn="l">
              <a:lnSpc>
                <a:spcPct val="100000"/>
              </a:lnSpc>
              <a:spcBef>
                <a:spcPts val="0"/>
              </a:spcBef>
              <a:spcAft>
                <a:spcPts val="0"/>
              </a:spcAft>
              <a:buClr>
                <a:srgbClr val="000000"/>
              </a:buClr>
              <a:buSzPts val="3000"/>
              <a:buNone/>
              <a:defRPr sz="3000">
                <a:solidFill>
                  <a:srgbClr val="000000"/>
                </a:solidFill>
              </a:defRPr>
            </a:lvl7pPr>
            <a:lvl8pPr lvl="7" algn="l">
              <a:lnSpc>
                <a:spcPct val="100000"/>
              </a:lnSpc>
              <a:spcBef>
                <a:spcPts val="0"/>
              </a:spcBef>
              <a:spcAft>
                <a:spcPts val="0"/>
              </a:spcAft>
              <a:buClr>
                <a:srgbClr val="000000"/>
              </a:buClr>
              <a:buSzPts val="3000"/>
              <a:buNone/>
              <a:defRPr sz="3000">
                <a:solidFill>
                  <a:srgbClr val="000000"/>
                </a:solidFill>
              </a:defRPr>
            </a:lvl8pPr>
            <a:lvl9pPr lvl="8" algn="l">
              <a:lnSpc>
                <a:spcPct val="100000"/>
              </a:lnSpc>
              <a:spcBef>
                <a:spcPts val="0"/>
              </a:spcBef>
              <a:spcAft>
                <a:spcPts val="0"/>
              </a:spcAft>
              <a:buClr>
                <a:srgbClr val="000000"/>
              </a:buClr>
              <a:buSzPts val="3000"/>
              <a:buNone/>
              <a:defRPr sz="3000">
                <a:solidFill>
                  <a:srgbClr val="000000"/>
                </a:solidFill>
              </a:defRPr>
            </a:lvl9pPr>
          </a:lstStyle>
          <a:p/>
        </p:txBody>
      </p:sp>
      <p:sp>
        <p:nvSpPr>
          <p:cNvPr id="1405" name="Google Shape;1405;p29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Image Chunking">
  <p:cSld name="Six Image Chunking">
    <p:spTree>
      <p:nvGrpSpPr>
        <p:cNvPr id="144" name="Shape 144"/>
        <p:cNvGrpSpPr/>
        <p:nvPr/>
      </p:nvGrpSpPr>
      <p:grpSpPr>
        <a:xfrm>
          <a:off x="0" y="0"/>
          <a:ext cx="0" cy="0"/>
          <a:chOff x="0" y="0"/>
          <a:chExt cx="0" cy="0"/>
        </a:xfrm>
      </p:grpSpPr>
      <p:sp>
        <p:nvSpPr>
          <p:cNvPr id="145" name="Google Shape;145;p30"/>
          <p:cNvSpPr txBox="1"/>
          <p:nvPr>
            <p:ph idx="1" type="body"/>
          </p:nvPr>
        </p:nvSpPr>
        <p:spPr>
          <a:xfrm>
            <a:off x="6122949" y="1371600"/>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46" name="Google Shape;146;p30"/>
          <p:cNvSpPr txBox="1"/>
          <p:nvPr>
            <p:ph idx="2" type="body"/>
          </p:nvPr>
        </p:nvSpPr>
        <p:spPr>
          <a:xfrm>
            <a:off x="6126428" y="2524459"/>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47" name="Google Shape;147;p30"/>
          <p:cNvSpPr txBox="1"/>
          <p:nvPr>
            <p:ph idx="3" type="body"/>
          </p:nvPr>
        </p:nvSpPr>
        <p:spPr>
          <a:xfrm>
            <a:off x="6122949" y="3019528"/>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48" name="Google Shape;148;p30"/>
          <p:cNvSpPr txBox="1"/>
          <p:nvPr>
            <p:ph idx="4" type="body"/>
          </p:nvPr>
        </p:nvSpPr>
        <p:spPr>
          <a:xfrm>
            <a:off x="3327954" y="4172387"/>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49" name="Google Shape;149;p30"/>
          <p:cNvSpPr txBox="1"/>
          <p:nvPr>
            <p:ph idx="5" type="body"/>
          </p:nvPr>
        </p:nvSpPr>
        <p:spPr>
          <a:xfrm>
            <a:off x="526002" y="1371600"/>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50" name="Google Shape;150;p30"/>
          <p:cNvSpPr txBox="1"/>
          <p:nvPr>
            <p:ph idx="6" type="body"/>
          </p:nvPr>
        </p:nvSpPr>
        <p:spPr>
          <a:xfrm>
            <a:off x="529481" y="2524459"/>
            <a:ext cx="2472000" cy="3546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51" name="Google Shape;151;p30"/>
          <p:cNvSpPr txBox="1"/>
          <p:nvPr>
            <p:ph idx="7" type="body"/>
          </p:nvPr>
        </p:nvSpPr>
        <p:spPr>
          <a:xfrm>
            <a:off x="3332296" y="1371600"/>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52" name="Google Shape;152;p30"/>
          <p:cNvSpPr txBox="1"/>
          <p:nvPr>
            <p:ph idx="8" type="body"/>
          </p:nvPr>
        </p:nvSpPr>
        <p:spPr>
          <a:xfrm>
            <a:off x="3335774" y="2524459"/>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53" name="Google Shape;153;p30"/>
          <p:cNvSpPr txBox="1"/>
          <p:nvPr>
            <p:ph idx="9" type="body"/>
          </p:nvPr>
        </p:nvSpPr>
        <p:spPr>
          <a:xfrm>
            <a:off x="526002" y="3019528"/>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54" name="Google Shape;154;p30"/>
          <p:cNvSpPr txBox="1"/>
          <p:nvPr>
            <p:ph idx="13" type="body"/>
          </p:nvPr>
        </p:nvSpPr>
        <p:spPr>
          <a:xfrm>
            <a:off x="529481" y="4172387"/>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55" name="Google Shape;155;p30"/>
          <p:cNvSpPr txBox="1"/>
          <p:nvPr>
            <p:ph idx="14" type="body"/>
          </p:nvPr>
        </p:nvSpPr>
        <p:spPr>
          <a:xfrm>
            <a:off x="3332296" y="3019528"/>
            <a:ext cx="2483400" cy="1045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56" name="Google Shape;156;p30"/>
          <p:cNvSpPr txBox="1"/>
          <p:nvPr>
            <p:ph idx="15" type="body"/>
          </p:nvPr>
        </p:nvSpPr>
        <p:spPr>
          <a:xfrm>
            <a:off x="6134248" y="4172387"/>
            <a:ext cx="2472000" cy="354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57" name="Google Shape;157;p30"/>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1406" name="Shape 1406"/>
        <p:cNvGrpSpPr/>
        <p:nvPr/>
      </p:nvGrpSpPr>
      <p:grpSpPr>
        <a:xfrm>
          <a:off x="0" y="0"/>
          <a:ext cx="0" cy="0"/>
          <a:chOff x="0" y="0"/>
          <a:chExt cx="0" cy="0"/>
        </a:xfrm>
      </p:grpSpPr>
      <p:sp>
        <p:nvSpPr>
          <p:cNvPr id="1407" name="Google Shape;1407;p29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08" name="Shape 1408"/>
        <p:cNvGrpSpPr/>
        <p:nvPr/>
      </p:nvGrpSpPr>
      <p:grpSpPr>
        <a:xfrm>
          <a:off x="0" y="0"/>
          <a:ext cx="0" cy="0"/>
          <a:chOff x="0" y="0"/>
          <a:chExt cx="0" cy="0"/>
        </a:xfrm>
      </p:grpSpPr>
      <p:sp>
        <p:nvSpPr>
          <p:cNvPr id="1409" name="Google Shape;1409;p293"/>
          <p:cNvSpPr/>
          <p:nvPr/>
        </p:nvSpPr>
        <p:spPr>
          <a:xfrm>
            <a:off x="0" y="0"/>
            <a:ext cx="9144000" cy="3518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0" name="Google Shape;1410;p293"/>
          <p:cNvCxnSpPr/>
          <p:nvPr/>
        </p:nvCxnSpPr>
        <p:spPr>
          <a:xfrm>
            <a:off x="0" y="3496605"/>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411" name="Google Shape;1411;p293"/>
          <p:cNvSpPr txBox="1"/>
          <p:nvPr>
            <p:ph type="ctrTitle"/>
          </p:nvPr>
        </p:nvSpPr>
        <p:spPr>
          <a:xfrm>
            <a:off x="685800" y="1867781"/>
            <a:ext cx="7772400" cy="16488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9pPr>
          </a:lstStyle>
          <a:p/>
        </p:txBody>
      </p:sp>
      <p:sp>
        <p:nvSpPr>
          <p:cNvPr id="1412" name="Google Shape;1412;p293"/>
          <p:cNvSpPr txBox="1"/>
          <p:nvPr>
            <p:ph idx="1" type="subTitle"/>
          </p:nvPr>
        </p:nvSpPr>
        <p:spPr>
          <a:xfrm>
            <a:off x="685800" y="3627027"/>
            <a:ext cx="7772400" cy="7743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marR="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marR="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marR="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marR="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marR="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marR="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marR="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marR="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1413" name="Google Shape;1413;p29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14" name="Shape 1414"/>
        <p:cNvGrpSpPr/>
        <p:nvPr/>
      </p:nvGrpSpPr>
      <p:grpSpPr>
        <a:xfrm>
          <a:off x="0" y="0"/>
          <a:ext cx="0" cy="0"/>
          <a:chOff x="0" y="0"/>
          <a:chExt cx="0" cy="0"/>
        </a:xfrm>
      </p:grpSpPr>
      <p:sp>
        <p:nvSpPr>
          <p:cNvPr id="1415" name="Google Shape;1415;p294"/>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6" name="Google Shape;1416;p294"/>
          <p:cNvCxnSpPr/>
          <p:nvPr/>
        </p:nvCxnSpPr>
        <p:spPr>
          <a:xfrm>
            <a:off x="0" y="1127875"/>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417" name="Google Shape;1417;p29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1418" name="Google Shape;1418;p294"/>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lstStyle>
            <a:lvl1pPr indent="-419100" lvl="0" marL="457200" marR="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19" name="Google Shape;1419;p294"/>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lstStyle>
            <a:lvl1pPr indent="-419100" lvl="0" marL="457200" marR="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20" name="Google Shape;1420;p29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h Slide">
  <p:cSld name="TITLE_ONLY_2">
    <p:bg>
      <p:bgPr>
        <a:solidFill>
          <a:srgbClr val="000000"/>
        </a:solidFill>
      </p:bgPr>
    </p:bg>
    <p:spTree>
      <p:nvGrpSpPr>
        <p:cNvPr id="1421" name="Shape 1421"/>
        <p:cNvGrpSpPr/>
        <p:nvPr/>
      </p:nvGrpSpPr>
      <p:grpSpPr>
        <a:xfrm>
          <a:off x="0" y="0"/>
          <a:ext cx="0" cy="0"/>
          <a:chOff x="0" y="0"/>
          <a:chExt cx="0" cy="0"/>
        </a:xfrm>
      </p:grpSpPr>
      <p:sp>
        <p:nvSpPr>
          <p:cNvPr id="1422" name="Google Shape;1422;p295"/>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23" name="Google Shape;1423;p295"/>
          <p:cNvCxnSpPr/>
          <p:nvPr/>
        </p:nvCxnSpPr>
        <p:spPr>
          <a:xfrm>
            <a:off x="0" y="1127875"/>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424" name="Google Shape;1424;p29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1425" name="Google Shape;1425;p29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26" name="Google Shape;1426;p295"/>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295"/>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Details about commands go here</a:t>
            </a:r>
            <a:endParaRPr b="0" i="0" sz="1800" u="none" cap="none" strike="noStrike">
              <a:solidFill>
                <a:srgbClr val="666666"/>
              </a:solidFill>
              <a:latin typeface="Arial"/>
              <a:ea typeface="Arial"/>
              <a:cs typeface="Arial"/>
              <a:sym typeface="Arial"/>
            </a:endParaRPr>
          </a:p>
        </p:txBody>
      </p:sp>
      <p:sp>
        <p:nvSpPr>
          <p:cNvPr id="1428" name="Google Shape;1428;p295"/>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480"/>
              </a:spcBef>
              <a:spcAft>
                <a:spcPts val="0"/>
              </a:spcAft>
              <a:buClr>
                <a:schemeClr val="dk1"/>
              </a:buClr>
              <a:buSzPts val="1100"/>
              <a:buFont typeface="Arial"/>
              <a:buNone/>
            </a:pPr>
            <a:r>
              <a:rPr b="0" i="0" lang="en" sz="2400" u="none" cap="none" strike="noStrike">
                <a:solidFill>
                  <a:schemeClr val="lt1"/>
                </a:solidFill>
                <a:latin typeface="Consolas"/>
                <a:ea typeface="Consolas"/>
                <a:cs typeface="Consolas"/>
                <a:sym typeface="Consolas"/>
              </a:rPr>
              <a:t>brew tap aspnet/dnx</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480"/>
              </a:spcBef>
              <a:spcAft>
                <a:spcPts val="0"/>
              </a:spcAft>
              <a:buClr>
                <a:schemeClr val="dk1"/>
              </a:buClr>
              <a:buSzPts val="11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TITLE_ONLY_1">
    <p:spTree>
      <p:nvGrpSpPr>
        <p:cNvPr id="1429" name="Shape 1429"/>
        <p:cNvGrpSpPr/>
        <p:nvPr/>
      </p:nvGrpSpPr>
      <p:grpSpPr>
        <a:xfrm>
          <a:off x="0" y="0"/>
          <a:ext cx="0" cy="0"/>
          <a:chOff x="0" y="0"/>
          <a:chExt cx="0" cy="0"/>
        </a:xfrm>
      </p:grpSpPr>
      <p:sp>
        <p:nvSpPr>
          <p:cNvPr id="1430" name="Google Shape;1430;p296"/>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31" name="Google Shape;1431;p296"/>
          <p:cNvCxnSpPr/>
          <p:nvPr/>
        </p:nvCxnSpPr>
        <p:spPr>
          <a:xfrm>
            <a:off x="0" y="1127875"/>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432" name="Google Shape;1432;p29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1433" name="Google Shape;1433;p29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34" name="Google Shape;1434;p296"/>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35" name="Google Shape;1435;p296"/>
          <p:cNvCxnSpPr/>
          <p:nvPr/>
        </p:nvCxnSpPr>
        <p:spPr>
          <a:xfrm>
            <a:off x="0" y="3711950"/>
            <a:ext cx="9147900" cy="0"/>
          </a:xfrm>
          <a:prstGeom prst="straightConnector1">
            <a:avLst/>
          </a:prstGeom>
          <a:noFill/>
          <a:ln cap="flat" cmpd="sng" w="19050">
            <a:solidFill>
              <a:srgbClr val="666666"/>
            </a:solidFill>
            <a:prstDash val="solid"/>
            <a:round/>
            <a:headEnd len="sm" w="sm" type="none"/>
            <a:tailEnd len="sm" w="sm" type="none"/>
          </a:ln>
        </p:spPr>
      </p:cxnSp>
      <p:sp>
        <p:nvSpPr>
          <p:cNvPr id="1436" name="Google Shape;1436;p296"/>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1437" name="Google Shape;1437;p296"/>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38" name="Shape 1438"/>
        <p:cNvGrpSpPr/>
        <p:nvPr/>
      </p:nvGrpSpPr>
      <p:grpSpPr>
        <a:xfrm>
          <a:off x="0" y="0"/>
          <a:ext cx="0" cy="0"/>
          <a:chOff x="0" y="0"/>
          <a:chExt cx="0" cy="0"/>
        </a:xfrm>
      </p:grpSpPr>
      <p:sp>
        <p:nvSpPr>
          <p:cNvPr id="1439" name="Google Shape;1439;p29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1440" name="Google Shape;1440;p297"/>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41" name="Google Shape;1441;p297"/>
          <p:cNvCxnSpPr/>
          <p:nvPr/>
        </p:nvCxnSpPr>
        <p:spPr>
          <a:xfrm>
            <a:off x="0" y="4384371"/>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442" name="Google Shape;1442;p29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1443" name="Shape 1443"/>
        <p:cNvGrpSpPr/>
        <p:nvPr/>
      </p:nvGrpSpPr>
      <p:grpSpPr>
        <a:xfrm>
          <a:off x="0" y="0"/>
          <a:ext cx="0" cy="0"/>
          <a:chOff x="0" y="0"/>
          <a:chExt cx="0" cy="0"/>
        </a:xfrm>
      </p:grpSpPr>
      <p:sp>
        <p:nvSpPr>
          <p:cNvPr id="1444" name="Google Shape;1444;p298"/>
          <p:cNvSpPr txBox="1"/>
          <p:nvPr>
            <p:ph idx="1" type="body"/>
          </p:nvPr>
        </p:nvSpPr>
        <p:spPr>
          <a:xfrm>
            <a:off x="2040591" y="1045370"/>
            <a:ext cx="5062800" cy="3052800"/>
          </a:xfrm>
          <a:prstGeom prst="rect">
            <a:avLst/>
          </a:prstGeom>
          <a:no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1445" name="Shape 1445"/>
        <p:cNvGrpSpPr/>
        <p:nvPr/>
      </p:nvGrpSpPr>
      <p:grpSpPr>
        <a:xfrm>
          <a:off x="0" y="0"/>
          <a:ext cx="0" cy="0"/>
          <a:chOff x="0" y="0"/>
          <a:chExt cx="0" cy="0"/>
        </a:xfrm>
      </p:grpSpPr>
      <p:cxnSp>
        <p:nvCxnSpPr>
          <p:cNvPr id="1446" name="Google Shape;1446;p299"/>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1447" name="Google Shape;1447;p299"/>
          <p:cNvSpPr txBox="1"/>
          <p:nvPr>
            <p:ph idx="1" type="body"/>
          </p:nvPr>
        </p:nvSpPr>
        <p:spPr>
          <a:xfrm>
            <a:off x="3359150" y="1369784"/>
            <a:ext cx="5321400" cy="3075300"/>
          </a:xfrm>
          <a:prstGeom prst="rect">
            <a:avLst/>
          </a:prstGeom>
          <a:noFill/>
          <a:ln>
            <a:noFill/>
          </a:ln>
        </p:spPr>
        <p:txBody>
          <a:bodyPr anchorCtr="0" anchor="ctr" bIns="91425" lIns="91425" spcFirstLastPara="1" rIns="91425" wrap="square" tIns="91425"/>
          <a:lstStyle>
            <a:lvl1pPr indent="-228600" lvl="0" marL="457200" marR="0" algn="l">
              <a:lnSpc>
                <a:spcPct val="100000"/>
              </a:lnSpc>
              <a:spcBef>
                <a:spcPts val="0"/>
              </a:spcBef>
              <a:spcAft>
                <a:spcPts val="0"/>
              </a:spcAft>
              <a:buClr>
                <a:schemeClr val="accent1"/>
              </a:buClr>
              <a:buSzPts val="1100"/>
              <a:buFont typeface="Noto Sans Symbols"/>
              <a:buNone/>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48" name="Google Shape;1448;p299"/>
          <p:cNvSpPr txBox="1"/>
          <p:nvPr>
            <p:ph idx="2" type="body"/>
          </p:nvPr>
        </p:nvSpPr>
        <p:spPr>
          <a:xfrm>
            <a:off x="988775" y="2034562"/>
            <a:ext cx="1743900" cy="1745700"/>
          </a:xfrm>
          <a:prstGeom prst="rect">
            <a:avLst/>
          </a:prstGeom>
          <a:no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49" name="Google Shape;1449;p299"/>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1450" name="Shape 1450"/>
        <p:cNvGrpSpPr/>
        <p:nvPr/>
      </p:nvGrpSpPr>
      <p:grpSpPr>
        <a:xfrm>
          <a:off x="0" y="0"/>
          <a:ext cx="0" cy="0"/>
          <a:chOff x="0" y="0"/>
          <a:chExt cx="0" cy="0"/>
        </a:xfrm>
      </p:grpSpPr>
      <p:sp>
        <p:nvSpPr>
          <p:cNvPr id="1451" name="Google Shape;1451;p300"/>
          <p:cNvSpPr txBox="1"/>
          <p:nvPr>
            <p:ph idx="1" type="body"/>
          </p:nvPr>
        </p:nvSpPr>
        <p:spPr>
          <a:xfrm>
            <a:off x="6210183" y="2360798"/>
            <a:ext cx="2502000" cy="827100"/>
          </a:xfrm>
          <a:prstGeom prst="rect">
            <a:avLst/>
          </a:prstGeom>
          <a:no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cxnSp>
        <p:nvCxnSpPr>
          <p:cNvPr id="1452" name="Google Shape;1452;p300"/>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453" name="Google Shape;1453;p300"/>
          <p:cNvSpPr txBox="1"/>
          <p:nvPr>
            <p:ph idx="2" type="body"/>
          </p:nvPr>
        </p:nvSpPr>
        <p:spPr>
          <a:xfrm>
            <a:off x="3317692" y="2360798"/>
            <a:ext cx="2502000" cy="827100"/>
          </a:xfrm>
          <a:prstGeom prst="rect">
            <a:avLst/>
          </a:prstGeom>
          <a:no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cxnSp>
        <p:nvCxnSpPr>
          <p:cNvPr id="1454" name="Google Shape;1454;p300"/>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455" name="Google Shape;1455;p300"/>
          <p:cNvSpPr txBox="1"/>
          <p:nvPr>
            <p:ph idx="3" type="body"/>
          </p:nvPr>
        </p:nvSpPr>
        <p:spPr>
          <a:xfrm>
            <a:off x="429613" y="2360798"/>
            <a:ext cx="2502000" cy="827100"/>
          </a:xfrm>
          <a:prstGeom prst="rect">
            <a:avLst/>
          </a:prstGeom>
          <a:no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56" name="Google Shape;1456;p300"/>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1457" name="Shape 1457"/>
        <p:cNvGrpSpPr/>
        <p:nvPr/>
      </p:nvGrpSpPr>
      <p:grpSpPr>
        <a:xfrm>
          <a:off x="0" y="0"/>
          <a:ext cx="0" cy="0"/>
          <a:chOff x="0" y="0"/>
          <a:chExt cx="0" cy="0"/>
        </a:xfrm>
      </p:grpSpPr>
      <p:sp>
        <p:nvSpPr>
          <p:cNvPr id="1458" name="Google Shape;1458;p301"/>
          <p:cNvSpPr txBox="1"/>
          <p:nvPr>
            <p:ph idx="1" type="body"/>
          </p:nvPr>
        </p:nvSpPr>
        <p:spPr>
          <a:xfrm>
            <a:off x="6071408" y="3122229"/>
            <a:ext cx="2596800" cy="1563600"/>
          </a:xfrm>
          <a:prstGeom prst="rect">
            <a:avLst/>
          </a:prstGeom>
          <a:solidFill>
            <a:schemeClr val="accent5"/>
          </a:solid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59" name="Google Shape;1459;p301"/>
          <p:cNvSpPr txBox="1"/>
          <p:nvPr>
            <p:ph idx="2" type="body"/>
          </p:nvPr>
        </p:nvSpPr>
        <p:spPr>
          <a:xfrm>
            <a:off x="3270370" y="3122229"/>
            <a:ext cx="2596800" cy="1563600"/>
          </a:xfrm>
          <a:prstGeom prst="rect">
            <a:avLst/>
          </a:prstGeom>
          <a:solidFill>
            <a:schemeClr val="accent3"/>
          </a:solid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60" name="Google Shape;1460;p301"/>
          <p:cNvSpPr txBox="1"/>
          <p:nvPr>
            <p:ph idx="3" type="body"/>
          </p:nvPr>
        </p:nvSpPr>
        <p:spPr>
          <a:xfrm>
            <a:off x="469332" y="3122229"/>
            <a:ext cx="2596800" cy="1563600"/>
          </a:xfrm>
          <a:prstGeom prst="rect">
            <a:avLst/>
          </a:prstGeom>
          <a:solidFill>
            <a:schemeClr val="dk1"/>
          </a:solid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61" name="Google Shape;1461;p301"/>
          <p:cNvSpPr txBox="1"/>
          <p:nvPr>
            <p:ph idx="4" type="body"/>
          </p:nvPr>
        </p:nvSpPr>
        <p:spPr>
          <a:xfrm>
            <a:off x="6071408" y="1351280"/>
            <a:ext cx="2596800" cy="1563600"/>
          </a:xfrm>
          <a:prstGeom prst="rect">
            <a:avLst/>
          </a:prstGeom>
          <a:solidFill>
            <a:srgbClr val="908E90"/>
          </a:solid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62" name="Google Shape;1462;p301"/>
          <p:cNvSpPr txBox="1"/>
          <p:nvPr>
            <p:ph idx="5" type="body"/>
          </p:nvPr>
        </p:nvSpPr>
        <p:spPr>
          <a:xfrm>
            <a:off x="3270370" y="1351280"/>
            <a:ext cx="2596800" cy="1563600"/>
          </a:xfrm>
          <a:prstGeom prst="rect">
            <a:avLst/>
          </a:prstGeom>
          <a:solidFill>
            <a:schemeClr val="accent1"/>
          </a:solid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63" name="Google Shape;1463;p301"/>
          <p:cNvSpPr txBox="1"/>
          <p:nvPr>
            <p:ph idx="6" type="body"/>
          </p:nvPr>
        </p:nvSpPr>
        <p:spPr>
          <a:xfrm>
            <a:off x="469332" y="1351280"/>
            <a:ext cx="2596800" cy="1563600"/>
          </a:xfrm>
          <a:prstGeom prst="rect">
            <a:avLst/>
          </a:prstGeom>
          <a:solidFill>
            <a:schemeClr val="accent4"/>
          </a:solid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64" name="Google Shape;1464;p301"/>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Optional)">
  <p:cSld name="Demo (Optional)">
    <p:spTree>
      <p:nvGrpSpPr>
        <p:cNvPr id="158" name="Shape 158"/>
        <p:cNvGrpSpPr/>
        <p:nvPr/>
      </p:nvGrpSpPr>
      <p:grpSpPr>
        <a:xfrm>
          <a:off x="0" y="0"/>
          <a:ext cx="0" cy="0"/>
          <a:chOff x="0" y="0"/>
          <a:chExt cx="0" cy="0"/>
        </a:xfrm>
      </p:grpSpPr>
      <p:sp>
        <p:nvSpPr>
          <p:cNvPr id="159" name="Google Shape;159;p31"/>
          <p:cNvSpPr/>
          <p:nvPr/>
        </p:nvSpPr>
        <p:spPr>
          <a:xfrm>
            <a:off x="0" y="0"/>
            <a:ext cx="34767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pic>
        <p:nvPicPr>
          <p:cNvPr id="160" name="Google Shape;160;p31"/>
          <p:cNvPicPr preferRelativeResize="0"/>
          <p:nvPr/>
        </p:nvPicPr>
        <p:blipFill rotWithShape="1">
          <a:blip r:embed="rId2">
            <a:alphaModFix/>
          </a:blip>
          <a:srcRect b="0" l="0" r="0" t="0"/>
          <a:stretch/>
        </p:blipFill>
        <p:spPr>
          <a:xfrm>
            <a:off x="0" y="0"/>
            <a:ext cx="3476700" cy="5143500"/>
          </a:xfrm>
          <a:prstGeom prst="rect">
            <a:avLst/>
          </a:prstGeom>
          <a:noFill/>
          <a:ln>
            <a:noFill/>
          </a:ln>
        </p:spPr>
      </p:pic>
      <p:pic>
        <p:nvPicPr>
          <p:cNvPr id="161" name="Google Shape;161;p31"/>
          <p:cNvPicPr preferRelativeResize="0"/>
          <p:nvPr/>
        </p:nvPicPr>
        <p:blipFill rotWithShape="1">
          <a:blip r:embed="rId3">
            <a:alphaModFix/>
          </a:blip>
          <a:srcRect b="0" l="0" r="0" t="0"/>
          <a:stretch/>
        </p:blipFill>
        <p:spPr>
          <a:xfrm>
            <a:off x="0" y="0"/>
            <a:ext cx="3476700" cy="5143500"/>
          </a:xfrm>
          <a:prstGeom prst="rect">
            <a:avLst/>
          </a:prstGeom>
          <a:noFill/>
          <a:ln>
            <a:noFill/>
          </a:ln>
        </p:spPr>
      </p:pic>
      <p:sp>
        <p:nvSpPr>
          <p:cNvPr id="162" name="Google Shape;162;p31"/>
          <p:cNvSpPr txBox="1"/>
          <p:nvPr/>
        </p:nvSpPr>
        <p:spPr>
          <a:xfrm>
            <a:off x="0" y="1540963"/>
            <a:ext cx="3471900" cy="357900"/>
          </a:xfrm>
          <a:prstGeom prst="rect">
            <a:avLst/>
          </a:prstGeom>
          <a:noFill/>
          <a:ln>
            <a:noFill/>
          </a:ln>
        </p:spPr>
        <p:txBody>
          <a:bodyPr anchorCtr="0" anchor="t" bIns="34275" lIns="68575" spcFirstLastPara="1" rIns="68575" wrap="square" tIns="34275">
            <a:noAutofit/>
          </a:bodyPr>
          <a:lstStyle/>
          <a:p>
            <a:pPr indent="0" lvl="0" marL="0" marR="0" rtl="0" algn="ctr">
              <a:lnSpc>
                <a:spcPct val="83333"/>
              </a:lnSpc>
              <a:spcBef>
                <a:spcPts val="0"/>
              </a:spcBef>
              <a:spcAft>
                <a:spcPts val="0"/>
              </a:spcAft>
              <a:buNone/>
            </a:pPr>
            <a:r>
              <a:rPr b="0" i="0" lang="en" sz="2700" u="none" cap="none" strike="noStrike">
                <a:solidFill>
                  <a:schemeClr val="lt1"/>
                </a:solidFill>
                <a:latin typeface="Arial"/>
                <a:ea typeface="Arial"/>
                <a:cs typeface="Arial"/>
                <a:sym typeface="Arial"/>
              </a:rPr>
              <a:t>Demo</a:t>
            </a:r>
            <a:endParaRPr b="0" i="0" sz="2700" u="none" cap="none" strike="noStrike">
              <a:solidFill>
                <a:schemeClr val="lt1"/>
              </a:solidFill>
              <a:latin typeface="Arial"/>
              <a:ea typeface="Arial"/>
              <a:cs typeface="Arial"/>
              <a:sym typeface="Arial"/>
            </a:endParaRPr>
          </a:p>
        </p:txBody>
      </p:sp>
      <p:sp>
        <p:nvSpPr>
          <p:cNvPr id="163" name="Google Shape;163;p31"/>
          <p:cNvSpPr txBox="1"/>
          <p:nvPr>
            <p:ph idx="1" type="body"/>
          </p:nvPr>
        </p:nvSpPr>
        <p:spPr>
          <a:xfrm>
            <a:off x="3886200" y="246173"/>
            <a:ext cx="4847400" cy="4492800"/>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2"/>
              </a:buClr>
              <a:buSzPts val="1400"/>
              <a:buFont typeface="PT Sans"/>
              <a:buChar char=" "/>
              <a:defRPr b="0" i="0" sz="1800" u="none" cap="none" strike="noStrike">
                <a:solidFill>
                  <a:schemeClr val="accent2"/>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2"/>
              </a:buClr>
              <a:buSzPts val="1400"/>
              <a:buFont typeface="Noto Sans Symbols"/>
              <a:buChar char="▪"/>
              <a:defRPr b="0" i="0" sz="1800" u="none" cap="none" strike="noStrike">
                <a:solidFill>
                  <a:schemeClr val="accent2"/>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2"/>
              </a:buClr>
              <a:buSzPts val="1400"/>
              <a:buFont typeface="Open Sans"/>
              <a:buChar char="-"/>
              <a:defRPr b="0" i="0" sz="1800" u="none" cap="none" strike="noStrike">
                <a:solidFill>
                  <a:schemeClr val="accent2"/>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2"/>
                </a:solidFill>
                <a:latin typeface="Arial"/>
                <a:ea typeface="Arial"/>
                <a:cs typeface="Arial"/>
                <a:sym typeface="Arial"/>
              </a:defRPr>
            </a:lvl6pPr>
            <a:lvl7pPr indent="-311150" lvl="6" marL="32004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7pPr>
            <a:lvl8pPr indent="-311150" lvl="7" marL="36576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8pPr>
            <a:lvl9pPr indent="-228600" lvl="8" marL="4114800" marR="0" rtl="0" algn="l">
              <a:spcBef>
                <a:spcPts val="400"/>
              </a:spcBef>
              <a:spcAft>
                <a:spcPts val="0"/>
              </a:spcAft>
              <a:buClr>
                <a:schemeClr val="accent2"/>
              </a:buClr>
              <a:buSzPts val="1300"/>
              <a:buFont typeface="Montserrat"/>
              <a:buNone/>
              <a:defRPr b="0" i="0" sz="1800" u="none" cap="none" strike="noStrike">
                <a:solidFill>
                  <a:schemeClr val="accent2"/>
                </a:solidFill>
                <a:latin typeface="Arial"/>
                <a:ea typeface="Arial"/>
                <a:cs typeface="Arial"/>
                <a:sym typeface="Arial"/>
              </a:defRPr>
            </a:lvl9pPr>
          </a:lstStyle>
          <a:p/>
        </p:txBody>
      </p:sp>
      <p:sp>
        <p:nvSpPr>
          <p:cNvPr id="164" name="Google Shape;164;p31"/>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a:ea typeface="Montserrat"/>
                <a:cs typeface="Montserrat"/>
                <a:sym typeface="Montserrat"/>
              </a:rPr>
              <a:t>This bullet list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161"/>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160"/>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1465" name="Shape 1465"/>
        <p:cNvGrpSpPr/>
        <p:nvPr/>
      </p:nvGrpSpPr>
      <p:grpSpPr>
        <a:xfrm>
          <a:off x="0" y="0"/>
          <a:ext cx="0" cy="0"/>
          <a:chOff x="0" y="0"/>
          <a:chExt cx="0" cy="0"/>
        </a:xfrm>
      </p:grpSpPr>
      <p:sp>
        <p:nvSpPr>
          <p:cNvPr id="1466" name="Google Shape;1466;p302"/>
          <p:cNvSpPr txBox="1"/>
          <p:nvPr>
            <p:ph idx="1" type="body"/>
          </p:nvPr>
        </p:nvSpPr>
        <p:spPr>
          <a:xfrm>
            <a:off x="4692662" y="2004058"/>
            <a:ext cx="3996000" cy="2505600"/>
          </a:xfrm>
          <a:prstGeom prst="rect">
            <a:avLst/>
          </a:prstGeom>
          <a:noFill/>
          <a:ln>
            <a:noFill/>
          </a:ln>
        </p:spPr>
        <p:txBody>
          <a:bodyPr anchorCtr="0" anchor="t" bIns="91425" lIns="91425" spcFirstLastPara="1" rIns="91425" wrap="square" tIns="91425"/>
          <a:lstStyle>
            <a:lvl1pPr indent="-298450" lvl="0" marL="457200" marR="0" algn="l">
              <a:lnSpc>
                <a:spcPct val="100000"/>
              </a:lnSpc>
              <a:spcBef>
                <a:spcPts val="6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67" name="Google Shape;1467;p302"/>
          <p:cNvSpPr txBox="1"/>
          <p:nvPr>
            <p:ph idx="2" type="body"/>
          </p:nvPr>
        </p:nvSpPr>
        <p:spPr>
          <a:xfrm>
            <a:off x="4692662" y="1326475"/>
            <a:ext cx="3987900" cy="559200"/>
          </a:xfrm>
          <a:prstGeom prst="rect">
            <a:avLst/>
          </a:prstGeom>
          <a:noFill/>
          <a:ln>
            <a:noFill/>
          </a:ln>
        </p:spPr>
        <p:txBody>
          <a:bodyPr anchorCtr="0" anchor="ctr" bIns="91425" lIns="91425" spcFirstLastPara="1" rIns="91425" wrap="square" tIns="91425"/>
          <a:lstStyle>
            <a:lvl1pPr indent="-228600" lvl="0" marL="457200" marR="0" algn="l">
              <a:lnSpc>
                <a:spcPct val="100000"/>
              </a:lnSpc>
              <a:spcBef>
                <a:spcPts val="600"/>
              </a:spcBef>
              <a:spcAft>
                <a:spcPts val="0"/>
              </a:spcAft>
              <a:buClr>
                <a:schemeClr val="accen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68" name="Google Shape;1468;p302"/>
          <p:cNvSpPr txBox="1"/>
          <p:nvPr>
            <p:ph idx="3" type="body"/>
          </p:nvPr>
        </p:nvSpPr>
        <p:spPr>
          <a:xfrm>
            <a:off x="454026" y="2004058"/>
            <a:ext cx="3996000" cy="2505600"/>
          </a:xfrm>
          <a:prstGeom prst="rect">
            <a:avLst/>
          </a:prstGeom>
          <a:noFill/>
          <a:ln>
            <a:noFill/>
          </a:ln>
        </p:spPr>
        <p:txBody>
          <a:bodyPr anchorCtr="0" anchor="t" bIns="91425" lIns="91425" spcFirstLastPara="1" rIns="91425" wrap="square" tIns="91425"/>
          <a:lstStyle>
            <a:lvl1pPr indent="-298450" lvl="0" marL="457200" marR="0" algn="l">
              <a:lnSpc>
                <a:spcPct val="100000"/>
              </a:lnSpc>
              <a:spcBef>
                <a:spcPts val="6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69" name="Google Shape;1469;p302"/>
          <p:cNvSpPr txBox="1"/>
          <p:nvPr>
            <p:ph idx="4" type="body"/>
          </p:nvPr>
        </p:nvSpPr>
        <p:spPr>
          <a:xfrm>
            <a:off x="454026" y="1325318"/>
            <a:ext cx="3993900" cy="560100"/>
          </a:xfrm>
          <a:prstGeom prst="rect">
            <a:avLst/>
          </a:prstGeom>
          <a:noFill/>
          <a:ln>
            <a:noFill/>
          </a:ln>
        </p:spPr>
        <p:txBody>
          <a:bodyPr anchorCtr="0" anchor="ctr" bIns="91425" lIns="91425" spcFirstLastPara="1" rIns="91425" wrap="square" tIns="91425"/>
          <a:lstStyle>
            <a:lvl1pPr indent="-228600" lvl="0" marL="457200" marR="0" algn="l">
              <a:lnSpc>
                <a:spcPct val="100000"/>
              </a:lnSpc>
              <a:spcBef>
                <a:spcPts val="600"/>
              </a:spcBef>
              <a:spcAft>
                <a:spcPts val="0"/>
              </a:spcAft>
              <a:buClr>
                <a:schemeClr val="accen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70" name="Google Shape;1470;p302"/>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471" name="Shape 1471"/>
        <p:cNvGrpSpPr/>
        <p:nvPr/>
      </p:nvGrpSpPr>
      <p:grpSpPr>
        <a:xfrm>
          <a:off x="0" y="0"/>
          <a:ext cx="0" cy="0"/>
          <a:chOff x="0" y="0"/>
          <a:chExt cx="0" cy="0"/>
        </a:xfrm>
      </p:grpSpPr>
      <p:sp>
        <p:nvSpPr>
          <p:cNvPr id="1472" name="Google Shape;1472;p303"/>
          <p:cNvSpPr txBox="1"/>
          <p:nvPr>
            <p:ph idx="1" type="body"/>
          </p:nvPr>
        </p:nvSpPr>
        <p:spPr>
          <a:xfrm>
            <a:off x="467033" y="1327356"/>
            <a:ext cx="3989400" cy="3172800"/>
          </a:xfrm>
          <a:prstGeom prst="rect">
            <a:avLst/>
          </a:prstGeom>
          <a:noFill/>
          <a:ln>
            <a:noFill/>
          </a:ln>
        </p:spPr>
        <p:txBody>
          <a:bodyPr anchorCtr="0" anchor="ctr" bIns="91425" lIns="91425" spcFirstLastPara="1" rIns="91425" wrap="square" tIns="91425"/>
          <a:lstStyle>
            <a:lvl1pPr indent="-298450" lvl="0" marL="457200" marR="0" algn="l">
              <a:lnSpc>
                <a:spcPct val="100000"/>
              </a:lnSpc>
              <a:spcBef>
                <a:spcPts val="120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0"/>
              </a:spcBef>
              <a:spcAft>
                <a:spcPts val="0"/>
              </a:spcAft>
              <a:buClr>
                <a:srgbClr val="FF6600"/>
              </a:buClr>
              <a:buSzPts val="1100"/>
              <a:buFont typeface="PT Sans"/>
              <a:buChar char=" "/>
              <a:defRPr b="0" i="0" sz="1100" u="none" cap="none" strike="noStrike">
                <a:solidFill>
                  <a:schemeClr val="dk1"/>
                </a:solidFill>
                <a:latin typeface="Arial"/>
                <a:ea typeface="Arial"/>
                <a:cs typeface="Arial"/>
                <a:sym typeface="Arial"/>
              </a:defRPr>
            </a:lvl3pPr>
            <a:lvl4pPr indent="-228600" lvl="3" marL="1828800" marR="0" algn="ctr">
              <a:lnSpc>
                <a:spcPct val="100000"/>
              </a:lnSpc>
              <a:spcBef>
                <a:spcPts val="360"/>
              </a:spcBef>
              <a:spcAft>
                <a:spcPts val="0"/>
              </a:spcAft>
              <a:buClr>
                <a:srgbClr val="FF6600"/>
              </a:buClr>
              <a:buSzPts val="1100"/>
              <a:buFont typeface="Helvetica Neue"/>
              <a:buNone/>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73" name="Google Shape;1473;p303"/>
          <p:cNvSpPr txBox="1"/>
          <p:nvPr>
            <p:ph type="title"/>
          </p:nvPr>
        </p:nvSpPr>
        <p:spPr>
          <a:xfrm>
            <a:off x="467033" y="140402"/>
            <a:ext cx="8226300" cy="1178100"/>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
        <p:nvSpPr>
          <p:cNvPr id="1474" name="Google Shape;1474;p303"/>
          <p:cNvSpPr txBox="1"/>
          <p:nvPr>
            <p:ph idx="2" type="body"/>
          </p:nvPr>
        </p:nvSpPr>
        <p:spPr>
          <a:xfrm>
            <a:off x="4704055" y="1327356"/>
            <a:ext cx="3989400" cy="3172800"/>
          </a:xfrm>
          <a:prstGeom prst="rect">
            <a:avLst/>
          </a:prstGeom>
          <a:noFill/>
          <a:ln>
            <a:noFill/>
          </a:ln>
        </p:spPr>
        <p:txBody>
          <a:bodyPr anchorCtr="0" anchor="ctr" bIns="91425" lIns="91425" spcFirstLastPara="1" rIns="91425" wrap="square" tIns="91425"/>
          <a:lstStyle>
            <a:lvl1pPr indent="-298450" lvl="0" marL="457200" marR="0" algn="l">
              <a:lnSpc>
                <a:spcPct val="100000"/>
              </a:lnSpc>
              <a:spcBef>
                <a:spcPts val="120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0"/>
              </a:spcBef>
              <a:spcAft>
                <a:spcPts val="0"/>
              </a:spcAft>
              <a:buClr>
                <a:srgbClr val="FF6600"/>
              </a:buClr>
              <a:buSzPts val="1100"/>
              <a:buFont typeface="PT Sans"/>
              <a:buChar char=" "/>
              <a:defRPr b="0" i="0" sz="1100" u="none" cap="none" strike="noStrike">
                <a:solidFill>
                  <a:schemeClr val="dk1"/>
                </a:solidFill>
                <a:latin typeface="Arial"/>
                <a:ea typeface="Arial"/>
                <a:cs typeface="Arial"/>
                <a:sym typeface="Arial"/>
              </a:defRPr>
            </a:lvl3pPr>
            <a:lvl4pPr indent="-228600" lvl="3" marL="1828800" marR="0" algn="ctr">
              <a:lnSpc>
                <a:spcPct val="100000"/>
              </a:lnSpc>
              <a:spcBef>
                <a:spcPts val="360"/>
              </a:spcBef>
              <a:spcAft>
                <a:spcPts val="0"/>
              </a:spcAft>
              <a:buClr>
                <a:srgbClr val="FF6600"/>
              </a:buClr>
              <a:buSzPts val="1100"/>
              <a:buFont typeface="Helvetica Neue"/>
              <a:buNone/>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1475" name="Shape 1475"/>
        <p:cNvGrpSpPr/>
        <p:nvPr/>
      </p:nvGrpSpPr>
      <p:grpSpPr>
        <a:xfrm>
          <a:off x="0" y="0"/>
          <a:ext cx="0" cy="0"/>
          <a:chOff x="0" y="0"/>
          <a:chExt cx="0" cy="0"/>
        </a:xfrm>
      </p:grpSpPr>
      <p:sp>
        <p:nvSpPr>
          <p:cNvPr id="1476" name="Google Shape;1476;p304"/>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33"/>
              </a:solidFill>
              <a:latin typeface="PT Sans"/>
              <a:ea typeface="PT Sans"/>
              <a:cs typeface="PT Sans"/>
              <a:sym typeface="PT Sans"/>
            </a:endParaRPr>
          </a:p>
        </p:txBody>
      </p:sp>
      <p:sp>
        <p:nvSpPr>
          <p:cNvPr id="1477" name="Google Shape;1477;p304"/>
          <p:cNvSpPr txBox="1"/>
          <p:nvPr>
            <p:ph idx="1" type="body"/>
          </p:nvPr>
        </p:nvSpPr>
        <p:spPr>
          <a:xfrm>
            <a:off x="5576831" y="1479175"/>
            <a:ext cx="3023700" cy="2868600"/>
          </a:xfrm>
          <a:prstGeom prst="rect">
            <a:avLst/>
          </a:prstGeom>
          <a:noFill/>
          <a:ln>
            <a:noFill/>
          </a:ln>
        </p:spPr>
        <p:txBody>
          <a:bodyPr anchorCtr="0" anchor="ctr" bIns="91425" lIns="91425" spcFirstLastPara="1" rIns="91425" wrap="square" tIns="91425"/>
          <a:lstStyle>
            <a:lvl1pPr indent="-228600" lvl="0" marL="457200" marR="0" algn="ctr">
              <a:lnSpc>
                <a:spcPct val="100000"/>
              </a:lnSpc>
              <a:spcBef>
                <a:spcPts val="600"/>
              </a:spcBef>
              <a:spcAft>
                <a:spcPts val="0"/>
              </a:spcAft>
              <a:buClr>
                <a:schemeClr val="accen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28600" lvl="4" marL="2286000" marR="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78" name="Google Shape;1478;p304"/>
          <p:cNvSpPr txBox="1"/>
          <p:nvPr>
            <p:ph idx="2" type="body"/>
          </p:nvPr>
        </p:nvSpPr>
        <p:spPr>
          <a:xfrm>
            <a:off x="452344" y="1327356"/>
            <a:ext cx="4665000" cy="3172800"/>
          </a:xfrm>
          <a:prstGeom prst="rect">
            <a:avLst/>
          </a:prstGeom>
          <a:noFill/>
          <a:ln>
            <a:noFill/>
          </a:ln>
        </p:spPr>
        <p:txBody>
          <a:bodyPr anchorCtr="0" anchor="t" bIns="91425" lIns="91425" spcFirstLastPara="1" rIns="91425" wrap="square" tIns="91425"/>
          <a:lstStyle>
            <a:lvl1pPr indent="-298450" lvl="0" marL="457200" marR="0" algn="l">
              <a:lnSpc>
                <a:spcPct val="100000"/>
              </a:lnSpc>
              <a:spcBef>
                <a:spcPts val="600"/>
              </a:spcBef>
              <a:spcAft>
                <a:spcPts val="0"/>
              </a:spcAft>
              <a:buClr>
                <a:schemeClr val="accent1"/>
              </a:buClr>
              <a:buSzPts val="1100"/>
              <a:buFont typeface="Noto Sans Symbols"/>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480"/>
              </a:spcBef>
              <a:spcAft>
                <a:spcPts val="0"/>
              </a:spcAft>
              <a:buClr>
                <a:srgbClr val="A5A5A5"/>
              </a:buClr>
              <a:buSzPts val="1100"/>
              <a:buFont typeface="Merriweather Sans"/>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480"/>
              </a:spcBef>
              <a:spcAft>
                <a:spcPts val="0"/>
              </a:spcAft>
              <a:buClr>
                <a:srgbClr val="D8D8D8"/>
              </a:buClr>
              <a:buSzPts val="1100"/>
              <a:buFont typeface="Merriweather Sans"/>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360"/>
              </a:spcBef>
              <a:spcAft>
                <a:spcPts val="0"/>
              </a:spcAft>
              <a:buClr>
                <a:srgbClr val="D8D8D8"/>
              </a:buClr>
              <a:buSzPts val="1100"/>
              <a:buFont typeface="Merriweather Sans"/>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479" name="Google Shape;1479;p304"/>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lstStyle>
            <a:lvl1pPr lvl="0"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80" name="Shape 1480"/>
        <p:cNvGrpSpPr/>
        <p:nvPr/>
      </p:nvGrpSpPr>
      <p:grpSpPr>
        <a:xfrm>
          <a:off x="0" y="0"/>
          <a:ext cx="0" cy="0"/>
          <a:chOff x="0" y="0"/>
          <a:chExt cx="0" cy="0"/>
        </a:xfrm>
      </p:grpSpPr>
      <p:sp>
        <p:nvSpPr>
          <p:cNvPr id="1481" name="Google Shape;1481;p305"/>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lstStyle>
            <a:lvl1pPr lvl="0" marR="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9pPr>
          </a:lstStyle>
          <a:p/>
        </p:txBody>
      </p:sp>
      <p:sp>
        <p:nvSpPr>
          <p:cNvPr id="1482" name="Google Shape;1482;p305"/>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83" name="Google Shape;1483;p305"/>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484" name="Google Shape;1484;p305"/>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485" name="Google Shape;1485;p3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90" name="Shape 1490"/>
        <p:cNvGrpSpPr/>
        <p:nvPr/>
      </p:nvGrpSpPr>
      <p:grpSpPr>
        <a:xfrm>
          <a:off x="0" y="0"/>
          <a:ext cx="0" cy="0"/>
          <a:chOff x="0" y="0"/>
          <a:chExt cx="0" cy="0"/>
        </a:xfrm>
      </p:grpSpPr>
      <p:sp>
        <p:nvSpPr>
          <p:cNvPr id="1491" name="Google Shape;1491;p307"/>
          <p:cNvSpPr/>
          <p:nvPr/>
        </p:nvSpPr>
        <p:spPr>
          <a:xfrm>
            <a:off x="0" y="0"/>
            <a:ext cx="9144000" cy="3518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2" name="Google Shape;1492;p307"/>
          <p:cNvCxnSpPr/>
          <p:nvPr/>
        </p:nvCxnSpPr>
        <p:spPr>
          <a:xfrm>
            <a:off x="0" y="349660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1493" name="Google Shape;1493;p307"/>
          <p:cNvSpPr txBox="1"/>
          <p:nvPr>
            <p:ph type="ctrTitle"/>
          </p:nvPr>
        </p:nvSpPr>
        <p:spPr>
          <a:xfrm>
            <a:off x="685800" y="1867781"/>
            <a:ext cx="7772400" cy="16488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9pPr>
          </a:lstStyle>
          <a:p/>
        </p:txBody>
      </p:sp>
      <p:sp>
        <p:nvSpPr>
          <p:cNvPr id="1494" name="Google Shape;1494;p307"/>
          <p:cNvSpPr txBox="1"/>
          <p:nvPr>
            <p:ph idx="1" type="subTitle"/>
          </p:nvPr>
        </p:nvSpPr>
        <p:spPr>
          <a:xfrm>
            <a:off x="685800" y="3627027"/>
            <a:ext cx="7772400" cy="774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
        <p:nvSpPr>
          <p:cNvPr id="1495" name="Google Shape;1495;p30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96" name="Shape 1496"/>
        <p:cNvGrpSpPr/>
        <p:nvPr/>
      </p:nvGrpSpPr>
      <p:grpSpPr>
        <a:xfrm>
          <a:off x="0" y="0"/>
          <a:ext cx="0" cy="0"/>
          <a:chOff x="0" y="0"/>
          <a:chExt cx="0" cy="0"/>
        </a:xfrm>
      </p:grpSpPr>
      <p:sp>
        <p:nvSpPr>
          <p:cNvPr id="1497" name="Google Shape;1497;p30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9pPr>
          </a:lstStyle>
          <a:p/>
        </p:txBody>
      </p:sp>
      <p:sp>
        <p:nvSpPr>
          <p:cNvPr id="1498" name="Google Shape;1498;p30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393700" lvl="0" marL="4572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99" name="Google Shape;1499;p30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1500" name="Shape 1500"/>
        <p:cNvGrpSpPr/>
        <p:nvPr/>
      </p:nvGrpSpPr>
      <p:grpSpPr>
        <a:xfrm>
          <a:off x="0" y="0"/>
          <a:ext cx="0" cy="0"/>
          <a:chOff x="0" y="0"/>
          <a:chExt cx="0" cy="0"/>
        </a:xfrm>
      </p:grpSpPr>
      <p:sp>
        <p:nvSpPr>
          <p:cNvPr id="1501" name="Google Shape;1501;p30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1502" name="Shape 1502"/>
        <p:cNvGrpSpPr/>
        <p:nvPr/>
      </p:nvGrpSpPr>
      <p:grpSpPr>
        <a:xfrm>
          <a:off x="0" y="0"/>
          <a:ext cx="0" cy="0"/>
          <a:chOff x="0" y="0"/>
          <a:chExt cx="0" cy="0"/>
        </a:xfrm>
      </p:grpSpPr>
      <p:sp>
        <p:nvSpPr>
          <p:cNvPr id="1503" name="Google Shape;1503;p310"/>
          <p:cNvSpPr txBox="1"/>
          <p:nvPr>
            <p:ph idx="1" type="body"/>
          </p:nvPr>
        </p:nvSpPr>
        <p:spPr>
          <a:xfrm>
            <a:off x="792333" y="2254995"/>
            <a:ext cx="7552800" cy="1293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400"/>
              </a:spcBef>
              <a:spcAft>
                <a:spcPts val="0"/>
              </a:spcAft>
              <a:buClr>
                <a:schemeClr val="dk1"/>
              </a:buClr>
              <a:buSzPts val="1400"/>
              <a:buFont typeface="PT Sans"/>
              <a:buNone/>
              <a:defRPr b="0" i="0" sz="21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504" name="Google Shape;1504;p310"/>
          <p:cNvSpPr txBox="1"/>
          <p:nvPr>
            <p:ph type="title"/>
          </p:nvPr>
        </p:nvSpPr>
        <p:spPr>
          <a:xfrm>
            <a:off x="792333" y="1553903"/>
            <a:ext cx="7552800" cy="624900"/>
          </a:xfrm>
          <a:prstGeom prst="rect">
            <a:avLst/>
          </a:prstGeom>
          <a:noFill/>
          <a:ln>
            <a:noFill/>
          </a:ln>
        </p:spPr>
        <p:txBody>
          <a:bodyPr anchorCtr="0" anchor="b" bIns="91425" lIns="91425" spcFirstLastPara="1" rIns="91425" wrap="square" tIns="91425"/>
          <a:lstStyle>
            <a:lvl1pPr lvl="0" marR="0" rtl="0" algn="l">
              <a:lnSpc>
                <a:spcPct val="85000"/>
              </a:lnSpc>
              <a:spcBef>
                <a:spcPts val="0"/>
              </a:spcBef>
              <a:spcAft>
                <a:spcPts val="0"/>
              </a:spcAft>
              <a:buClr>
                <a:schemeClr val="accent5"/>
              </a:buClr>
              <a:buSzPts val="1100"/>
              <a:buFont typeface="Arial"/>
              <a:buNone/>
              <a:defRPr b="0" i="0" sz="3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itle">
  <p:cSld name="White Title">
    <p:spTree>
      <p:nvGrpSpPr>
        <p:cNvPr id="1505" name="Shape 1505"/>
        <p:cNvGrpSpPr/>
        <p:nvPr/>
      </p:nvGrpSpPr>
      <p:grpSpPr>
        <a:xfrm>
          <a:off x="0" y="0"/>
          <a:ext cx="0" cy="0"/>
          <a:chOff x="0" y="0"/>
          <a:chExt cx="0" cy="0"/>
        </a:xfrm>
      </p:grpSpPr>
      <p:pic>
        <p:nvPicPr>
          <p:cNvPr id="1506" name="Google Shape;1506;p311"/>
          <p:cNvPicPr preferRelativeResize="0"/>
          <p:nvPr/>
        </p:nvPicPr>
        <p:blipFill rotWithShape="1">
          <a:blip r:embed="rId2">
            <a:alphaModFix amt="0"/>
          </a:blip>
          <a:srcRect b="0" l="0" r="0" t="0"/>
          <a:stretch/>
        </p:blipFill>
        <p:spPr>
          <a:xfrm>
            <a:off x="8556800" y="236187"/>
            <a:ext cx="328450" cy="328450"/>
          </a:xfrm>
          <a:prstGeom prst="rect">
            <a:avLst/>
          </a:prstGeom>
          <a:noFill/>
          <a:ln>
            <a:noFill/>
          </a:ln>
        </p:spPr>
      </p:pic>
      <p:sp>
        <p:nvSpPr>
          <p:cNvPr id="1507" name="Google Shape;1507;p311"/>
          <p:cNvSpPr txBox="1"/>
          <p:nvPr>
            <p:ph type="title"/>
          </p:nvPr>
        </p:nvSpPr>
        <p:spPr>
          <a:xfrm>
            <a:off x="599225" y="-122400"/>
            <a:ext cx="8286000" cy="792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3600"/>
              <a:buFont typeface="Arial"/>
              <a:buNone/>
              <a:defRPr b="0" i="0" sz="3200" u="none" cap="none" strike="noStrike">
                <a:solidFill>
                  <a:srgbClr val="445863"/>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2pPr>
            <a:lvl3pPr lvl="2"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3pPr>
            <a:lvl4pPr lvl="3"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4pPr>
            <a:lvl5pPr lvl="4"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5pPr>
            <a:lvl6pPr lvl="5"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6pPr>
            <a:lvl7pPr lvl="6"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7pPr>
            <a:lvl8pPr lvl="7"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8pPr>
            <a:lvl9pPr lvl="8"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9pPr>
          </a:lstStyle>
          <a:p/>
        </p:txBody>
      </p:sp>
      <p:cxnSp>
        <p:nvCxnSpPr>
          <p:cNvPr id="1508" name="Google Shape;1508;p311"/>
          <p:cNvCxnSpPr/>
          <p:nvPr/>
        </p:nvCxnSpPr>
        <p:spPr>
          <a:xfrm>
            <a:off x="120425" y="751125"/>
            <a:ext cx="8817300" cy="0"/>
          </a:xfrm>
          <a:prstGeom prst="straightConnector1">
            <a:avLst/>
          </a:prstGeom>
          <a:noFill/>
          <a:ln cap="flat" cmpd="sng" w="9525">
            <a:solidFill>
              <a:srgbClr val="F0F2F4"/>
            </a:solidFill>
            <a:prstDash val="solid"/>
            <a:round/>
            <a:headEnd len="sm" w="sm" type="none"/>
            <a:tailEnd len="sm" w="sm" type="none"/>
          </a:ln>
        </p:spPr>
      </p:cxnSp>
      <p:sp>
        <p:nvSpPr>
          <p:cNvPr id="1509" name="Google Shape;1509;p311"/>
          <p:cNvSpPr txBox="1"/>
          <p:nvPr>
            <p:ph idx="1" type="body"/>
          </p:nvPr>
        </p:nvSpPr>
        <p:spPr>
          <a:xfrm>
            <a:off x="763500" y="976550"/>
            <a:ext cx="7617000" cy="3878700"/>
          </a:xfrm>
          <a:prstGeom prst="rect">
            <a:avLst/>
          </a:prstGeom>
          <a:noFill/>
          <a:ln>
            <a:noFill/>
          </a:ln>
        </p:spPr>
        <p:txBody>
          <a:bodyPr anchorCtr="0" anchor="ctr" bIns="91425" lIns="91425" spcFirstLastPara="1" rIns="91425" wrap="square" tIns="91425"/>
          <a:lstStyle>
            <a:lvl1pPr indent="-419100" lvl="0" marL="4572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1pPr>
            <a:lvl2pPr indent="-419100" lvl="1" marL="9144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2pPr>
            <a:lvl3pPr indent="-419100" lvl="2" marL="13716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3pPr>
            <a:lvl4pPr indent="-419100" lvl="3" marL="18288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4pPr>
            <a:lvl5pPr indent="-419100" lvl="4" marL="22860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5pPr>
            <a:lvl6pPr indent="-419100" lvl="5" marL="27432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6pPr>
            <a:lvl7pPr indent="-419100" lvl="6" marL="32004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7pPr>
            <a:lvl8pPr indent="-419100" lvl="7" marL="36576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8pPr>
            <a:lvl9pPr indent="-419100" lvl="8" marL="41148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gular White">
  <p:cSld name="Angular White">
    <p:spTree>
      <p:nvGrpSpPr>
        <p:cNvPr id="1510" name="Shape 1510"/>
        <p:cNvGrpSpPr/>
        <p:nvPr/>
      </p:nvGrpSpPr>
      <p:grpSpPr>
        <a:xfrm>
          <a:off x="0" y="0"/>
          <a:ext cx="0" cy="0"/>
          <a:chOff x="0" y="0"/>
          <a:chExt cx="0" cy="0"/>
        </a:xfrm>
      </p:grpSpPr>
      <p:pic>
        <p:nvPicPr>
          <p:cNvPr id="1511" name="Google Shape;1511;p312"/>
          <p:cNvPicPr preferRelativeResize="0"/>
          <p:nvPr/>
        </p:nvPicPr>
        <p:blipFill rotWithShape="1">
          <a:blip r:embed="rId2">
            <a:alphaModFix amt="0"/>
          </a:blip>
          <a:srcRect b="0" l="0" r="0" t="0"/>
          <a:stretch/>
        </p:blipFill>
        <p:spPr>
          <a:xfrm>
            <a:off x="8556800" y="236187"/>
            <a:ext cx="328450" cy="328450"/>
          </a:xfrm>
          <a:prstGeom prst="rect">
            <a:avLst/>
          </a:prstGeom>
          <a:noFill/>
          <a:ln>
            <a:noFill/>
          </a:ln>
        </p:spPr>
      </p:pic>
      <p:sp>
        <p:nvSpPr>
          <p:cNvPr id="1512" name="Google Shape;1512;p312"/>
          <p:cNvSpPr txBox="1"/>
          <p:nvPr>
            <p:ph type="title"/>
          </p:nvPr>
        </p:nvSpPr>
        <p:spPr>
          <a:xfrm>
            <a:off x="599225" y="-122400"/>
            <a:ext cx="8286000" cy="792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3600"/>
              <a:buFont typeface="Arial"/>
              <a:buNone/>
              <a:defRPr b="0" i="0" sz="3200" u="none" cap="none" strike="noStrike">
                <a:solidFill>
                  <a:srgbClr val="445863"/>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2pPr>
            <a:lvl3pPr lvl="2"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3pPr>
            <a:lvl4pPr lvl="3"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4pPr>
            <a:lvl5pPr lvl="4"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5pPr>
            <a:lvl6pPr lvl="5"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6pPr>
            <a:lvl7pPr lvl="6"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7pPr>
            <a:lvl8pPr lvl="7"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8pPr>
            <a:lvl9pPr lvl="8" marR="0" rtl="0" algn="l">
              <a:lnSpc>
                <a:spcPct val="100000"/>
              </a:lnSpc>
              <a:spcBef>
                <a:spcPts val="0"/>
              </a:spcBef>
              <a:spcAft>
                <a:spcPts val="0"/>
              </a:spcAft>
              <a:buClr>
                <a:schemeClr val="lt1"/>
              </a:buClr>
              <a:buSzPts val="3600"/>
              <a:buFont typeface="Arial"/>
              <a:buNone/>
              <a:defRPr b="1" i="0" sz="2400" u="none" cap="none" strike="noStrike">
                <a:solidFill>
                  <a:srgbClr val="445863"/>
                </a:solidFill>
                <a:latin typeface="Calibri"/>
                <a:ea typeface="Calibri"/>
                <a:cs typeface="Calibri"/>
                <a:sym typeface="Calibri"/>
              </a:defRPr>
            </a:lvl9pPr>
          </a:lstStyle>
          <a:p/>
        </p:txBody>
      </p:sp>
      <p:cxnSp>
        <p:nvCxnSpPr>
          <p:cNvPr id="1513" name="Google Shape;1513;p312"/>
          <p:cNvCxnSpPr/>
          <p:nvPr/>
        </p:nvCxnSpPr>
        <p:spPr>
          <a:xfrm>
            <a:off x="120425" y="751125"/>
            <a:ext cx="8817300" cy="0"/>
          </a:xfrm>
          <a:prstGeom prst="straightConnector1">
            <a:avLst/>
          </a:prstGeom>
          <a:noFill/>
          <a:ln cap="flat" cmpd="sng" w="9525">
            <a:solidFill>
              <a:srgbClr val="F0F2F4"/>
            </a:solidFill>
            <a:prstDash val="solid"/>
            <a:round/>
            <a:headEnd len="sm" w="sm" type="none"/>
            <a:tailEnd len="sm" w="sm" type="none"/>
          </a:ln>
        </p:spPr>
      </p:cxnSp>
      <p:sp>
        <p:nvSpPr>
          <p:cNvPr id="1514" name="Google Shape;1514;p312"/>
          <p:cNvSpPr txBox="1"/>
          <p:nvPr>
            <p:ph idx="1" type="body"/>
          </p:nvPr>
        </p:nvSpPr>
        <p:spPr>
          <a:xfrm>
            <a:off x="763500" y="976550"/>
            <a:ext cx="7617000" cy="3878700"/>
          </a:xfrm>
          <a:prstGeom prst="rect">
            <a:avLst/>
          </a:prstGeom>
          <a:noFill/>
          <a:ln>
            <a:noFill/>
          </a:ln>
        </p:spPr>
        <p:txBody>
          <a:bodyPr anchorCtr="0" anchor="ctr" bIns="91425" lIns="91425" spcFirstLastPara="1" rIns="91425" wrap="square" tIns="91425"/>
          <a:lstStyle>
            <a:lvl1pPr indent="-419100" lvl="0" marL="4572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1pPr>
            <a:lvl2pPr indent="-419100" lvl="1" marL="9144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2pPr>
            <a:lvl3pPr indent="-419100" lvl="2" marL="13716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3pPr>
            <a:lvl4pPr indent="-419100" lvl="3" marL="18288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4pPr>
            <a:lvl5pPr indent="-419100" lvl="4" marL="22860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5pPr>
            <a:lvl6pPr indent="-419100" lvl="5" marL="27432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6pPr>
            <a:lvl7pPr indent="-419100" lvl="6" marL="32004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7pPr>
            <a:lvl8pPr indent="-419100" lvl="7" marL="36576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8pPr>
            <a:lvl9pPr indent="-419100" lvl="8" marL="4114800" marR="0" rtl="0" algn="l">
              <a:lnSpc>
                <a:spcPct val="100000"/>
              </a:lnSpc>
              <a:spcBef>
                <a:spcPts val="0"/>
              </a:spcBef>
              <a:spcAft>
                <a:spcPts val="0"/>
              </a:spcAft>
              <a:buClr>
                <a:srgbClr val="445863"/>
              </a:buClr>
              <a:buSzPts val="3000"/>
              <a:buFont typeface="Arial"/>
              <a:buChar char="■"/>
              <a:defRPr b="0" i="0" sz="3000" u="none" cap="none" strike="noStrike">
                <a:solidFill>
                  <a:srgbClr val="445863"/>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1" name="Google Shape;21;p4"/>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2" name="Google Shape;22;p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3" name="Google Shape;23;p4"/>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4" name="Google Shape;24;p4"/>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5" name="Google Shape;25;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165" name="Shape 165"/>
        <p:cNvGrpSpPr/>
        <p:nvPr/>
      </p:nvGrpSpPr>
      <p:grpSpPr>
        <a:xfrm>
          <a:off x="0" y="0"/>
          <a:ext cx="0" cy="0"/>
          <a:chOff x="0" y="0"/>
          <a:chExt cx="0" cy="0"/>
        </a:xfrm>
      </p:grpSpPr>
      <p:sp>
        <p:nvSpPr>
          <p:cNvPr id="166" name="Google Shape;166;p32"/>
          <p:cNvSpPr/>
          <p:nvPr/>
        </p:nvSpPr>
        <p:spPr>
          <a:xfrm>
            <a:off x="0" y="1"/>
            <a:ext cx="3476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pic>
        <p:nvPicPr>
          <p:cNvPr id="167" name="Google Shape;167;p32"/>
          <p:cNvPicPr preferRelativeResize="0"/>
          <p:nvPr/>
        </p:nvPicPr>
        <p:blipFill rotWithShape="1">
          <a:blip r:embed="rId2">
            <a:alphaModFix/>
          </a:blip>
          <a:srcRect b="0" l="0" r="0" t="0"/>
          <a:stretch/>
        </p:blipFill>
        <p:spPr>
          <a:xfrm>
            <a:off x="0" y="0"/>
            <a:ext cx="3476700" cy="5143500"/>
          </a:xfrm>
          <a:prstGeom prst="rect">
            <a:avLst/>
          </a:prstGeom>
          <a:noFill/>
          <a:ln>
            <a:noFill/>
          </a:ln>
        </p:spPr>
      </p:pic>
      <p:pic>
        <p:nvPicPr>
          <p:cNvPr id="168" name="Google Shape;168;p32"/>
          <p:cNvPicPr preferRelativeResize="0"/>
          <p:nvPr/>
        </p:nvPicPr>
        <p:blipFill rotWithShape="1">
          <a:blip r:embed="rId3">
            <a:alphaModFix/>
          </a:blip>
          <a:srcRect b="0" l="0" r="0" t="0"/>
          <a:stretch/>
        </p:blipFill>
        <p:spPr>
          <a:xfrm>
            <a:off x="0" y="-1"/>
            <a:ext cx="3476700" cy="5143500"/>
          </a:xfrm>
          <a:prstGeom prst="rect">
            <a:avLst/>
          </a:prstGeom>
          <a:noFill/>
          <a:ln>
            <a:noFill/>
          </a:ln>
        </p:spPr>
      </p:pic>
      <p:sp>
        <p:nvSpPr>
          <p:cNvPr id="169" name="Google Shape;169;p32"/>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a:ea typeface="Montserrat"/>
                <a:cs typeface="Montserrat"/>
                <a:sym typeface="Montserrat"/>
              </a:rPr>
              <a:t>This bullet list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sz="1100"/>
          </a:p>
        </p:txBody>
      </p:sp>
      <p:sp>
        <p:nvSpPr>
          <p:cNvPr id="170" name="Google Shape;170;p32"/>
          <p:cNvSpPr txBox="1"/>
          <p:nvPr>
            <p:ph idx="1" type="body"/>
          </p:nvPr>
        </p:nvSpPr>
        <p:spPr>
          <a:xfrm>
            <a:off x="3886199" y="246173"/>
            <a:ext cx="4847400" cy="4492800"/>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a:buChar char="-"/>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171" name="Google Shape;171;p32"/>
          <p:cNvSpPr txBox="1"/>
          <p:nvPr>
            <p:ph idx="2" type="body"/>
          </p:nvPr>
        </p:nvSpPr>
        <p:spPr>
          <a:xfrm>
            <a:off x="557836" y="1369402"/>
            <a:ext cx="2361000" cy="502800"/>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1400"/>
              </a:spcBef>
              <a:spcAft>
                <a:spcPts val="0"/>
              </a:spcAft>
              <a:buClr>
                <a:schemeClr val="lt1"/>
              </a:buClr>
              <a:buSzPts val="1400"/>
              <a:buFont typeface="PT Sans"/>
              <a:buNone/>
              <a:defRPr b="0" i="0" sz="2700" u="none" cap="none" strike="noStrike">
                <a:solidFill>
                  <a:schemeClr val="lt1"/>
                </a:solidFill>
                <a:latin typeface="Arial"/>
                <a:ea typeface="Arial"/>
                <a:cs typeface="Arial"/>
                <a:sym typeface="Arial"/>
              </a:defRPr>
            </a:lvl1pPr>
            <a:lvl2pPr indent="-228600" lvl="1" marL="914400" marR="0" rtl="0" algn="ctr">
              <a:lnSpc>
                <a:spcPct val="100000"/>
              </a:lnSpc>
              <a:spcBef>
                <a:spcPts val="500"/>
              </a:spcBef>
              <a:spcAft>
                <a:spcPts val="0"/>
              </a:spcAft>
              <a:buClr>
                <a:schemeClr val="dk1"/>
              </a:buClr>
              <a:buSzPts val="1400"/>
              <a:buFont typeface="Merriweather Sans"/>
              <a:buNone/>
              <a:defRPr b="0" i="0" sz="2700" u="none" cap="none" strike="noStrike">
                <a:solidFill>
                  <a:schemeClr val="dk1"/>
                </a:solidFill>
                <a:latin typeface="Arial"/>
                <a:ea typeface="Arial"/>
                <a:cs typeface="Arial"/>
                <a:sym typeface="Arial"/>
              </a:defRPr>
            </a:lvl2pPr>
            <a:lvl3pPr indent="-228600" lvl="2" marL="1371600" marR="0" rtl="0" algn="ctr">
              <a:lnSpc>
                <a:spcPct val="100000"/>
              </a:lnSpc>
              <a:spcBef>
                <a:spcPts val="500"/>
              </a:spcBef>
              <a:spcAft>
                <a:spcPts val="0"/>
              </a:spcAft>
              <a:buClr>
                <a:schemeClr val="dk1"/>
              </a:buClr>
              <a:buSzPts val="1400"/>
              <a:buFont typeface="Merriweather Sans"/>
              <a:buNone/>
              <a:defRPr b="0" i="0" sz="2700" u="none" cap="none" strike="noStrike">
                <a:solidFill>
                  <a:schemeClr val="dk1"/>
                </a:solidFill>
                <a:latin typeface="Arial"/>
                <a:ea typeface="Arial"/>
                <a:cs typeface="Arial"/>
                <a:sym typeface="Arial"/>
              </a:defRPr>
            </a:lvl3pPr>
            <a:lvl4pPr indent="-228600" lvl="3" marL="1828800" marR="0" rtl="0" algn="ctr">
              <a:lnSpc>
                <a:spcPct val="100000"/>
              </a:lnSpc>
              <a:spcBef>
                <a:spcPts val="500"/>
              </a:spcBef>
              <a:spcAft>
                <a:spcPts val="0"/>
              </a:spcAft>
              <a:buClr>
                <a:schemeClr val="dk1"/>
              </a:buClr>
              <a:buSzPts val="1400"/>
              <a:buFont typeface="Noto Sans Symbols"/>
              <a:buNone/>
              <a:defRPr b="0" i="0" sz="2700" u="none" cap="none" strike="noStrike">
                <a:solidFill>
                  <a:schemeClr val="dk1"/>
                </a:solidFill>
                <a:latin typeface="Arial"/>
                <a:ea typeface="Arial"/>
                <a:cs typeface="Arial"/>
                <a:sym typeface="Arial"/>
              </a:defRPr>
            </a:lvl4pPr>
            <a:lvl5pPr indent="-228600" lvl="4" marL="2286000" marR="0" rtl="0" algn="ctr">
              <a:lnSpc>
                <a:spcPct val="100000"/>
              </a:lnSpc>
              <a:spcBef>
                <a:spcPts val="500"/>
              </a:spcBef>
              <a:spcAft>
                <a:spcPts val="0"/>
              </a:spcAft>
              <a:buClr>
                <a:schemeClr val="dk1"/>
              </a:buClr>
              <a:buSzPts val="1400"/>
              <a:buFont typeface="Open Sans"/>
              <a:buNone/>
              <a:defRPr b="0" i="0" sz="2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168"/>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167"/>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1515" name="Shape 1515"/>
        <p:cNvGrpSpPr/>
        <p:nvPr/>
      </p:nvGrpSpPr>
      <p:grpSpPr>
        <a:xfrm>
          <a:off x="0" y="0"/>
          <a:ext cx="0" cy="0"/>
          <a:chOff x="0" y="0"/>
          <a:chExt cx="0" cy="0"/>
        </a:xfrm>
      </p:grpSpPr>
      <p:sp>
        <p:nvSpPr>
          <p:cNvPr id="1516" name="Google Shape;1516;p313"/>
          <p:cNvSpPr/>
          <p:nvPr>
            <p:ph idx="2" type="pic"/>
          </p:nvPr>
        </p:nvSpPr>
        <p:spPr>
          <a:xfrm>
            <a:off x="0" y="0"/>
            <a:ext cx="9144000" cy="5143500"/>
          </a:xfrm>
          <a:prstGeom prst="rect">
            <a:avLst/>
          </a:prstGeom>
          <a:noFill/>
          <a:ln>
            <a:noFill/>
          </a:ln>
        </p:spPr>
        <p:txBody>
          <a:bodyPr anchorCtr="0" anchor="ctr" bIns="91425" lIns="91425" spcFirstLastPara="1" rIns="91425" wrap="square" tIns="91425"/>
          <a:lstStyle>
            <a:lvl1pPr lvl="0">
              <a:spcBef>
                <a:spcPts val="0"/>
              </a:spcBef>
              <a:spcAft>
                <a:spcPts val="0"/>
              </a:spcAft>
              <a:buNone/>
              <a:defRPr/>
            </a:lvl1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517" name="Shape 1517"/>
        <p:cNvGrpSpPr/>
        <p:nvPr/>
      </p:nvGrpSpPr>
      <p:grpSpPr>
        <a:xfrm>
          <a:off x="0" y="0"/>
          <a:ext cx="0" cy="0"/>
          <a:chOff x="0" y="0"/>
          <a:chExt cx="0" cy="0"/>
        </a:xfrm>
      </p:grpSpPr>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p:cSld name="Code Top">
    <p:spTree>
      <p:nvGrpSpPr>
        <p:cNvPr id="1518" name="Shape 1518"/>
        <p:cNvGrpSpPr/>
        <p:nvPr/>
      </p:nvGrpSpPr>
      <p:grpSpPr>
        <a:xfrm>
          <a:off x="0" y="0"/>
          <a:ext cx="0" cy="0"/>
          <a:chOff x="0" y="0"/>
          <a:chExt cx="0" cy="0"/>
        </a:xfrm>
      </p:grpSpPr>
      <p:sp>
        <p:nvSpPr>
          <p:cNvPr id="1519" name="Google Shape;1519;p315"/>
          <p:cNvSpPr txBox="1"/>
          <p:nvPr>
            <p:ph idx="1" type="body"/>
          </p:nvPr>
        </p:nvSpPr>
        <p:spPr>
          <a:xfrm>
            <a:off x="0" y="0"/>
            <a:ext cx="9144000" cy="2838600"/>
          </a:xfrm>
          <a:prstGeom prst="rect">
            <a:avLst/>
          </a:prstGeom>
          <a:solidFill>
            <a:schemeClr val="dk2"/>
          </a:solidFill>
          <a:ln>
            <a:noFill/>
          </a:ln>
        </p:spPr>
        <p:txBody>
          <a:bodyPr anchorCtr="0" anchor="b" bIns="91425" lIns="91425" spcFirstLastPara="1" rIns="91425" wrap="square" tIns="91425"/>
          <a:lstStyle>
            <a:lvl1pPr indent="-228600" lvl="0" marL="457200" marR="0" rtl="0" algn="l">
              <a:lnSpc>
                <a:spcPct val="90000"/>
              </a:lnSpc>
              <a:spcBef>
                <a:spcPts val="0"/>
              </a:spcBef>
              <a:spcAft>
                <a:spcPts val="0"/>
              </a:spcAft>
              <a:buClr>
                <a:schemeClr val="lt1"/>
              </a:buClr>
              <a:buSzPts val="1100"/>
              <a:buFont typeface="Consola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0"/>
              </a:spcBef>
              <a:spcAft>
                <a:spcPts val="0"/>
              </a:spcAft>
              <a:buClr>
                <a:srgbClr val="424244"/>
              </a:buClr>
              <a:buSzPts val="1100"/>
              <a:buFont typeface="Consola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0"/>
              </a:spcBef>
              <a:spcAft>
                <a:spcPts val="0"/>
              </a:spcAft>
              <a:buClr>
                <a:srgbClr val="424244"/>
              </a:buClr>
              <a:buSzPts val="1100"/>
              <a:buFont typeface="Consola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0" name="Google Shape;1520;p315"/>
          <p:cNvSpPr txBox="1"/>
          <p:nvPr>
            <p:ph idx="2" type="body"/>
          </p:nvPr>
        </p:nvSpPr>
        <p:spPr>
          <a:xfrm>
            <a:off x="450851" y="3665219"/>
            <a:ext cx="8175900" cy="9954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accent1"/>
              </a:buClr>
              <a:buSzPts val="1100"/>
              <a:buFont typeface="PT San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800"/>
              </a:spcBef>
              <a:spcAft>
                <a:spcPts val="0"/>
              </a:spcAft>
              <a:buClr>
                <a:srgbClr val="808084"/>
              </a:buClr>
              <a:buSzPts val="1100"/>
              <a:buFont typeface="PT San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rgbClr val="808084"/>
              </a:buClr>
              <a:buSzPts val="1100"/>
              <a:buFont typeface="PT San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1" name="Google Shape;1521;p315"/>
          <p:cNvSpPr txBox="1"/>
          <p:nvPr>
            <p:ph type="title"/>
          </p:nvPr>
        </p:nvSpPr>
        <p:spPr>
          <a:xfrm>
            <a:off x="450849" y="2876550"/>
            <a:ext cx="8175900" cy="7380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22" name="Shape 1522"/>
        <p:cNvGrpSpPr/>
        <p:nvPr/>
      </p:nvGrpSpPr>
      <p:grpSpPr>
        <a:xfrm>
          <a:off x="0" y="0"/>
          <a:ext cx="0" cy="0"/>
          <a:chOff x="0" y="0"/>
          <a:chExt cx="0" cy="0"/>
        </a:xfrm>
      </p:grpSpPr>
      <p:sp>
        <p:nvSpPr>
          <p:cNvPr id="1523" name="Google Shape;1523;p316"/>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4" name="Google Shape;1524;p316"/>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1525" name="Google Shape;1525;p3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1526" name="Google Shape;1526;p316"/>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27" name="Google Shape;1527;p316"/>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28" name="Google Shape;1528;p31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h Slide">
  <p:cSld name="TITLE_ONLY_2">
    <p:bg>
      <p:bgPr>
        <a:solidFill>
          <a:srgbClr val="000000"/>
        </a:solidFill>
      </p:bgPr>
    </p:bg>
    <p:spTree>
      <p:nvGrpSpPr>
        <p:cNvPr id="1529" name="Shape 1529"/>
        <p:cNvGrpSpPr/>
        <p:nvPr/>
      </p:nvGrpSpPr>
      <p:grpSpPr>
        <a:xfrm>
          <a:off x="0" y="0"/>
          <a:ext cx="0" cy="0"/>
          <a:chOff x="0" y="0"/>
          <a:chExt cx="0" cy="0"/>
        </a:xfrm>
      </p:grpSpPr>
      <p:sp>
        <p:nvSpPr>
          <p:cNvPr id="1530" name="Google Shape;1530;p317"/>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1" name="Google Shape;1531;p317"/>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1532" name="Google Shape;1532;p3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1533" name="Google Shape;1533;p31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34" name="Google Shape;1534;p317"/>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17"/>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Details about commands go here</a:t>
            </a:r>
            <a:endParaRPr b="0" i="0" sz="1800" u="none" cap="none" strike="noStrike">
              <a:solidFill>
                <a:srgbClr val="666666"/>
              </a:solidFill>
              <a:latin typeface="Arial"/>
              <a:ea typeface="Arial"/>
              <a:cs typeface="Arial"/>
              <a:sym typeface="Arial"/>
            </a:endParaRPr>
          </a:p>
        </p:txBody>
      </p:sp>
      <p:sp>
        <p:nvSpPr>
          <p:cNvPr id="1536" name="Google Shape;1536;p317"/>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480"/>
              </a:spcBef>
              <a:spcAft>
                <a:spcPts val="0"/>
              </a:spcAft>
              <a:buClr>
                <a:schemeClr val="dk1"/>
              </a:buClr>
              <a:buSzPts val="1100"/>
              <a:buFont typeface="Arial"/>
              <a:buNone/>
            </a:pPr>
            <a:r>
              <a:rPr b="0" i="0" lang="en" sz="2400" u="none" cap="none" strike="noStrike">
                <a:solidFill>
                  <a:schemeClr val="lt1"/>
                </a:solidFill>
                <a:latin typeface="Consolas"/>
                <a:ea typeface="Consolas"/>
                <a:cs typeface="Consolas"/>
                <a:sym typeface="Consolas"/>
              </a:rPr>
              <a:t>brew tap aspnet/dnx</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480"/>
              </a:spcBef>
              <a:spcAft>
                <a:spcPts val="0"/>
              </a:spcAft>
              <a:buClr>
                <a:schemeClr val="dk1"/>
              </a:buClr>
              <a:buSzPts val="11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TITLE_ONLY_1">
    <p:spTree>
      <p:nvGrpSpPr>
        <p:cNvPr id="1537" name="Shape 1537"/>
        <p:cNvGrpSpPr/>
        <p:nvPr/>
      </p:nvGrpSpPr>
      <p:grpSpPr>
        <a:xfrm>
          <a:off x="0" y="0"/>
          <a:ext cx="0" cy="0"/>
          <a:chOff x="0" y="0"/>
          <a:chExt cx="0" cy="0"/>
        </a:xfrm>
      </p:grpSpPr>
      <p:sp>
        <p:nvSpPr>
          <p:cNvPr id="1538" name="Google Shape;1538;p318"/>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9" name="Google Shape;1539;p318"/>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1540" name="Google Shape;1540;p31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1541" name="Google Shape;1541;p31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42" name="Google Shape;1542;p318"/>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43" name="Google Shape;1543;p318"/>
          <p:cNvCxnSpPr/>
          <p:nvPr/>
        </p:nvCxnSpPr>
        <p:spPr>
          <a:xfrm>
            <a:off x="0" y="3711950"/>
            <a:ext cx="9147900" cy="0"/>
          </a:xfrm>
          <a:prstGeom prst="straightConnector1">
            <a:avLst/>
          </a:prstGeom>
          <a:noFill/>
          <a:ln cap="flat" cmpd="sng" w="19050">
            <a:solidFill>
              <a:srgbClr val="666666"/>
            </a:solidFill>
            <a:prstDash val="solid"/>
            <a:round/>
            <a:headEnd len="sm" w="sm" type="none"/>
            <a:tailEnd len="sm" w="sm" type="none"/>
          </a:ln>
        </p:spPr>
      </p:cxnSp>
      <p:sp>
        <p:nvSpPr>
          <p:cNvPr id="1544" name="Google Shape;1544;p318"/>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1545" name="Google Shape;1545;p318"/>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46" name="Shape 1546"/>
        <p:cNvGrpSpPr/>
        <p:nvPr/>
      </p:nvGrpSpPr>
      <p:grpSpPr>
        <a:xfrm>
          <a:off x="0" y="0"/>
          <a:ext cx="0" cy="0"/>
          <a:chOff x="0" y="0"/>
          <a:chExt cx="0" cy="0"/>
        </a:xfrm>
      </p:grpSpPr>
      <p:sp>
        <p:nvSpPr>
          <p:cNvPr id="1547" name="Google Shape;1547;p31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48" name="Google Shape;1548;p319"/>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49" name="Google Shape;1549;p319"/>
          <p:cNvCxnSpPr/>
          <p:nvPr/>
        </p:nvCxnSpPr>
        <p:spPr>
          <a:xfrm>
            <a:off x="0" y="4384371"/>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1550" name="Google Shape;1550;p31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1551" name="Shape 1551"/>
        <p:cNvGrpSpPr/>
        <p:nvPr/>
      </p:nvGrpSpPr>
      <p:grpSpPr>
        <a:xfrm>
          <a:off x="0" y="0"/>
          <a:ext cx="0" cy="0"/>
          <a:chOff x="0" y="0"/>
          <a:chExt cx="0" cy="0"/>
        </a:xfrm>
      </p:grpSpPr>
      <p:sp>
        <p:nvSpPr>
          <p:cNvPr id="1552" name="Google Shape;1552;p320"/>
          <p:cNvSpPr txBox="1"/>
          <p:nvPr>
            <p:ph idx="1" type="body"/>
          </p:nvPr>
        </p:nvSpPr>
        <p:spPr>
          <a:xfrm>
            <a:off x="2040591" y="1045370"/>
            <a:ext cx="5062800" cy="30528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1553" name="Shape 1553"/>
        <p:cNvGrpSpPr/>
        <p:nvPr/>
      </p:nvGrpSpPr>
      <p:grpSpPr>
        <a:xfrm>
          <a:off x="0" y="0"/>
          <a:ext cx="0" cy="0"/>
          <a:chOff x="0" y="0"/>
          <a:chExt cx="0" cy="0"/>
        </a:xfrm>
      </p:grpSpPr>
      <p:cxnSp>
        <p:nvCxnSpPr>
          <p:cNvPr id="1554" name="Google Shape;1554;p321"/>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1555" name="Google Shape;1555;p321"/>
          <p:cNvSpPr txBox="1"/>
          <p:nvPr>
            <p:ph idx="1" type="body"/>
          </p:nvPr>
        </p:nvSpPr>
        <p:spPr>
          <a:xfrm>
            <a:off x="3359150" y="1369784"/>
            <a:ext cx="5321400" cy="30753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accent1"/>
              </a:buClr>
              <a:buSzPts val="1100"/>
              <a:buFont typeface="Noto Sans Symbol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56" name="Google Shape;1556;p321"/>
          <p:cNvSpPr txBox="1"/>
          <p:nvPr>
            <p:ph idx="2" type="body"/>
          </p:nvPr>
        </p:nvSpPr>
        <p:spPr>
          <a:xfrm>
            <a:off x="988775" y="2034562"/>
            <a:ext cx="1743900" cy="17457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57" name="Google Shape;1557;p321"/>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1558" name="Shape 1558"/>
        <p:cNvGrpSpPr/>
        <p:nvPr/>
      </p:nvGrpSpPr>
      <p:grpSpPr>
        <a:xfrm>
          <a:off x="0" y="0"/>
          <a:ext cx="0" cy="0"/>
          <a:chOff x="0" y="0"/>
          <a:chExt cx="0" cy="0"/>
        </a:xfrm>
      </p:grpSpPr>
      <p:sp>
        <p:nvSpPr>
          <p:cNvPr id="1559" name="Google Shape;1559;p322"/>
          <p:cNvSpPr txBox="1"/>
          <p:nvPr>
            <p:ph idx="1" type="body"/>
          </p:nvPr>
        </p:nvSpPr>
        <p:spPr>
          <a:xfrm>
            <a:off x="6210183" y="2360798"/>
            <a:ext cx="2502000" cy="8271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cxnSp>
        <p:nvCxnSpPr>
          <p:cNvPr id="1560" name="Google Shape;1560;p322"/>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561" name="Google Shape;1561;p322"/>
          <p:cNvSpPr txBox="1"/>
          <p:nvPr>
            <p:ph idx="2" type="body"/>
          </p:nvPr>
        </p:nvSpPr>
        <p:spPr>
          <a:xfrm>
            <a:off x="3317692" y="2360798"/>
            <a:ext cx="2502000" cy="8271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cxnSp>
        <p:nvCxnSpPr>
          <p:cNvPr id="1562" name="Google Shape;1562;p322"/>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563" name="Google Shape;1563;p322"/>
          <p:cNvSpPr txBox="1"/>
          <p:nvPr>
            <p:ph idx="3" type="body"/>
          </p:nvPr>
        </p:nvSpPr>
        <p:spPr>
          <a:xfrm>
            <a:off x="429613" y="2360798"/>
            <a:ext cx="2502000" cy="8271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64" name="Google Shape;1564;p322"/>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Image | Content">
  <p:cSld name="Title/Image | Content">
    <p:spTree>
      <p:nvGrpSpPr>
        <p:cNvPr id="172" name="Shape 172"/>
        <p:cNvGrpSpPr/>
        <p:nvPr/>
      </p:nvGrpSpPr>
      <p:grpSpPr>
        <a:xfrm>
          <a:off x="0" y="0"/>
          <a:ext cx="0" cy="0"/>
          <a:chOff x="0" y="0"/>
          <a:chExt cx="0" cy="0"/>
        </a:xfrm>
      </p:grpSpPr>
      <p:sp>
        <p:nvSpPr>
          <p:cNvPr id="173" name="Google Shape;173;p33"/>
          <p:cNvSpPr txBox="1"/>
          <p:nvPr>
            <p:ph idx="1" type="body"/>
          </p:nvPr>
        </p:nvSpPr>
        <p:spPr>
          <a:xfrm>
            <a:off x="3778023" y="320028"/>
            <a:ext cx="5082300" cy="4492800"/>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a:buChar char="-"/>
              <a:defRPr b="0" i="0" sz="1800" u="none" cap="none" strike="noStrike">
                <a:solidFill>
                  <a:schemeClr val="accent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174" name="Google Shape;174;p33"/>
          <p:cNvCxnSpPr/>
          <p:nvPr/>
        </p:nvCxnSpPr>
        <p:spPr>
          <a:xfrm>
            <a:off x="3438525" y="320028"/>
            <a:ext cx="0" cy="4492800"/>
          </a:xfrm>
          <a:prstGeom prst="straightConnector1">
            <a:avLst/>
          </a:prstGeom>
          <a:noFill/>
          <a:ln cap="flat" cmpd="sng" w="25400">
            <a:solidFill>
              <a:schemeClr val="accent1"/>
            </a:solidFill>
            <a:prstDash val="solid"/>
            <a:round/>
            <a:headEnd len="sm" w="sm" type="none"/>
            <a:tailEnd len="sm" w="sm" type="none"/>
          </a:ln>
        </p:spPr>
      </p:cxnSp>
      <p:sp>
        <p:nvSpPr>
          <p:cNvPr id="175" name="Google Shape;175;p33"/>
          <p:cNvSpPr txBox="1"/>
          <p:nvPr>
            <p:ph idx="2" type="body"/>
          </p:nvPr>
        </p:nvSpPr>
        <p:spPr>
          <a:xfrm>
            <a:off x="269110" y="1199177"/>
            <a:ext cx="2829900" cy="2734500"/>
          </a:xfrm>
          <a:prstGeom prst="rect">
            <a:avLst/>
          </a:prstGeom>
          <a:noFill/>
          <a:ln>
            <a:noFill/>
          </a:ln>
        </p:spPr>
        <p:txBody>
          <a:bodyPr anchorCtr="0" anchor="ctr" bIns="68575" lIns="68575" spcFirstLastPara="1" rIns="68575" wrap="square" tIns="68575"/>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76" name="Google Shape;176;p33"/>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a:ea typeface="Montserrat"/>
                <a:cs typeface="Montserrat"/>
                <a:sym typeface="Montserrat"/>
              </a:rPr>
              <a:t>This slide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1565" name="Shape 1565"/>
        <p:cNvGrpSpPr/>
        <p:nvPr/>
      </p:nvGrpSpPr>
      <p:grpSpPr>
        <a:xfrm>
          <a:off x="0" y="0"/>
          <a:ext cx="0" cy="0"/>
          <a:chOff x="0" y="0"/>
          <a:chExt cx="0" cy="0"/>
        </a:xfrm>
      </p:grpSpPr>
      <p:sp>
        <p:nvSpPr>
          <p:cNvPr id="1566" name="Google Shape;1566;p323"/>
          <p:cNvSpPr txBox="1"/>
          <p:nvPr>
            <p:ph idx="1" type="body"/>
          </p:nvPr>
        </p:nvSpPr>
        <p:spPr>
          <a:xfrm>
            <a:off x="6071408" y="3122229"/>
            <a:ext cx="2596800" cy="1563600"/>
          </a:xfrm>
          <a:prstGeom prst="rect">
            <a:avLst/>
          </a:prstGeom>
          <a:solidFill>
            <a:schemeClr val="accent5"/>
          </a:solid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67" name="Google Shape;1567;p323"/>
          <p:cNvSpPr txBox="1"/>
          <p:nvPr>
            <p:ph idx="2" type="body"/>
          </p:nvPr>
        </p:nvSpPr>
        <p:spPr>
          <a:xfrm>
            <a:off x="3270370" y="3122229"/>
            <a:ext cx="2596800" cy="1563600"/>
          </a:xfrm>
          <a:prstGeom prst="rect">
            <a:avLst/>
          </a:prstGeom>
          <a:solidFill>
            <a:schemeClr val="accent3"/>
          </a:solid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68" name="Google Shape;1568;p323"/>
          <p:cNvSpPr txBox="1"/>
          <p:nvPr>
            <p:ph idx="3" type="body"/>
          </p:nvPr>
        </p:nvSpPr>
        <p:spPr>
          <a:xfrm>
            <a:off x="469332" y="3122229"/>
            <a:ext cx="2596800" cy="1563600"/>
          </a:xfrm>
          <a:prstGeom prst="rect">
            <a:avLst/>
          </a:prstGeom>
          <a:solidFill>
            <a:schemeClr val="dk1"/>
          </a:solid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69" name="Google Shape;1569;p323"/>
          <p:cNvSpPr txBox="1"/>
          <p:nvPr>
            <p:ph idx="4" type="body"/>
          </p:nvPr>
        </p:nvSpPr>
        <p:spPr>
          <a:xfrm>
            <a:off x="6071408" y="1351280"/>
            <a:ext cx="2596800" cy="1563600"/>
          </a:xfrm>
          <a:prstGeom prst="rect">
            <a:avLst/>
          </a:prstGeom>
          <a:solidFill>
            <a:srgbClr val="908E90"/>
          </a:solid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70" name="Google Shape;1570;p323"/>
          <p:cNvSpPr txBox="1"/>
          <p:nvPr>
            <p:ph idx="5" type="body"/>
          </p:nvPr>
        </p:nvSpPr>
        <p:spPr>
          <a:xfrm>
            <a:off x="3270370" y="1351280"/>
            <a:ext cx="2596800" cy="1563600"/>
          </a:xfrm>
          <a:prstGeom prst="rect">
            <a:avLst/>
          </a:prstGeom>
          <a:solidFill>
            <a:schemeClr val="accent1"/>
          </a:solid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71" name="Google Shape;1571;p323"/>
          <p:cNvSpPr txBox="1"/>
          <p:nvPr>
            <p:ph idx="6" type="body"/>
          </p:nvPr>
        </p:nvSpPr>
        <p:spPr>
          <a:xfrm>
            <a:off x="469332" y="1351280"/>
            <a:ext cx="2596800" cy="1563600"/>
          </a:xfrm>
          <a:prstGeom prst="rect">
            <a:avLst/>
          </a:prstGeom>
          <a:solidFill>
            <a:schemeClr val="accent4"/>
          </a:solid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lt1"/>
              </a:buClr>
              <a:buSzPts val="1100"/>
              <a:buFont typeface="PT Sans"/>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72" name="Google Shape;1572;p323"/>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1573" name="Shape 1573"/>
        <p:cNvGrpSpPr/>
        <p:nvPr/>
      </p:nvGrpSpPr>
      <p:grpSpPr>
        <a:xfrm>
          <a:off x="0" y="0"/>
          <a:ext cx="0" cy="0"/>
          <a:chOff x="0" y="0"/>
          <a:chExt cx="0" cy="0"/>
        </a:xfrm>
      </p:grpSpPr>
      <p:sp>
        <p:nvSpPr>
          <p:cNvPr id="1574" name="Google Shape;1574;p324"/>
          <p:cNvSpPr txBox="1"/>
          <p:nvPr>
            <p:ph idx="1" type="body"/>
          </p:nvPr>
        </p:nvSpPr>
        <p:spPr>
          <a:xfrm>
            <a:off x="4692662" y="2004058"/>
            <a:ext cx="3996000" cy="25056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6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75" name="Google Shape;1575;p324"/>
          <p:cNvSpPr txBox="1"/>
          <p:nvPr>
            <p:ph idx="2" type="body"/>
          </p:nvPr>
        </p:nvSpPr>
        <p:spPr>
          <a:xfrm>
            <a:off x="4692662" y="1326475"/>
            <a:ext cx="3987900" cy="5592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600"/>
              </a:spcBef>
              <a:spcAft>
                <a:spcPts val="0"/>
              </a:spcAft>
              <a:buClr>
                <a:schemeClr val="accen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76" name="Google Shape;1576;p324"/>
          <p:cNvSpPr txBox="1"/>
          <p:nvPr>
            <p:ph idx="3" type="body"/>
          </p:nvPr>
        </p:nvSpPr>
        <p:spPr>
          <a:xfrm>
            <a:off x="454026" y="2004058"/>
            <a:ext cx="3996000" cy="25056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6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77" name="Google Shape;1577;p324"/>
          <p:cNvSpPr txBox="1"/>
          <p:nvPr>
            <p:ph idx="4" type="body"/>
          </p:nvPr>
        </p:nvSpPr>
        <p:spPr>
          <a:xfrm>
            <a:off x="454026" y="1325318"/>
            <a:ext cx="3993900" cy="560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600"/>
              </a:spcBef>
              <a:spcAft>
                <a:spcPts val="0"/>
              </a:spcAft>
              <a:buClr>
                <a:schemeClr val="accen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78" name="Google Shape;1578;p324"/>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579" name="Shape 1579"/>
        <p:cNvGrpSpPr/>
        <p:nvPr/>
      </p:nvGrpSpPr>
      <p:grpSpPr>
        <a:xfrm>
          <a:off x="0" y="0"/>
          <a:ext cx="0" cy="0"/>
          <a:chOff x="0" y="0"/>
          <a:chExt cx="0" cy="0"/>
        </a:xfrm>
      </p:grpSpPr>
      <p:sp>
        <p:nvSpPr>
          <p:cNvPr id="1580" name="Google Shape;1580;p325"/>
          <p:cNvSpPr txBox="1"/>
          <p:nvPr>
            <p:ph idx="1" type="body"/>
          </p:nvPr>
        </p:nvSpPr>
        <p:spPr>
          <a:xfrm>
            <a:off x="467033" y="1327356"/>
            <a:ext cx="3989400" cy="3172800"/>
          </a:xfrm>
          <a:prstGeom prst="rect">
            <a:avLst/>
          </a:prstGeom>
          <a:noFill/>
          <a:ln>
            <a:noFill/>
          </a:ln>
        </p:spPr>
        <p:txBody>
          <a:bodyPr anchorCtr="0" anchor="ctr" bIns="91425" lIns="91425" spcFirstLastPara="1" rIns="91425" wrap="square" tIns="91425"/>
          <a:lstStyle>
            <a:lvl1pPr indent="-298450" lvl="0" marL="457200" marR="0" rtl="0" algn="l">
              <a:lnSpc>
                <a:spcPct val="100000"/>
              </a:lnSpc>
              <a:spcBef>
                <a:spcPts val="120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0"/>
              </a:spcBef>
              <a:spcAft>
                <a:spcPts val="0"/>
              </a:spcAft>
              <a:buClr>
                <a:srgbClr val="FF6600"/>
              </a:buClr>
              <a:buSzPts val="1100"/>
              <a:buFont typeface="PT Sans"/>
              <a:buChar char=" "/>
              <a:defRPr b="0" i="0" sz="1100" u="none" cap="none" strike="noStrike">
                <a:solidFill>
                  <a:schemeClr val="dk1"/>
                </a:solidFill>
                <a:latin typeface="Arial"/>
                <a:ea typeface="Arial"/>
                <a:cs typeface="Arial"/>
                <a:sym typeface="Arial"/>
              </a:defRPr>
            </a:lvl3pPr>
            <a:lvl4pPr indent="-228600" lvl="3" marL="1828800" marR="0" rtl="0" algn="ctr">
              <a:lnSpc>
                <a:spcPct val="100000"/>
              </a:lnSpc>
              <a:spcBef>
                <a:spcPts val="360"/>
              </a:spcBef>
              <a:spcAft>
                <a:spcPts val="0"/>
              </a:spcAft>
              <a:buClr>
                <a:srgbClr val="FF6600"/>
              </a:buClr>
              <a:buSzPts val="1100"/>
              <a:buFont typeface="Helvetica Neue"/>
              <a:buNone/>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81" name="Google Shape;1581;p325"/>
          <p:cNvSpPr txBox="1"/>
          <p:nvPr>
            <p:ph type="title"/>
          </p:nvPr>
        </p:nvSpPr>
        <p:spPr>
          <a:xfrm>
            <a:off x="467033" y="140402"/>
            <a:ext cx="8226300" cy="1178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
        <p:nvSpPr>
          <p:cNvPr id="1582" name="Google Shape;1582;p325"/>
          <p:cNvSpPr txBox="1"/>
          <p:nvPr>
            <p:ph idx="2" type="body"/>
          </p:nvPr>
        </p:nvSpPr>
        <p:spPr>
          <a:xfrm>
            <a:off x="4704055" y="1327356"/>
            <a:ext cx="3989400" cy="3172800"/>
          </a:xfrm>
          <a:prstGeom prst="rect">
            <a:avLst/>
          </a:prstGeom>
          <a:noFill/>
          <a:ln>
            <a:noFill/>
          </a:ln>
        </p:spPr>
        <p:txBody>
          <a:bodyPr anchorCtr="0" anchor="ctr" bIns="91425" lIns="91425" spcFirstLastPara="1" rIns="91425" wrap="square" tIns="91425"/>
          <a:lstStyle>
            <a:lvl1pPr indent="-298450" lvl="0" marL="457200" marR="0" rtl="0" algn="l">
              <a:lnSpc>
                <a:spcPct val="100000"/>
              </a:lnSpc>
              <a:spcBef>
                <a:spcPts val="120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0"/>
              </a:spcBef>
              <a:spcAft>
                <a:spcPts val="0"/>
              </a:spcAft>
              <a:buClr>
                <a:schemeClr val="accent1"/>
              </a:buClr>
              <a:buSzPts val="1100"/>
              <a:buFont typeface="PT Sans"/>
              <a:buChar char=" "/>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0"/>
              </a:spcBef>
              <a:spcAft>
                <a:spcPts val="0"/>
              </a:spcAft>
              <a:buClr>
                <a:srgbClr val="FF6600"/>
              </a:buClr>
              <a:buSzPts val="1100"/>
              <a:buFont typeface="PT Sans"/>
              <a:buChar char=" "/>
              <a:defRPr b="0" i="0" sz="1100" u="none" cap="none" strike="noStrike">
                <a:solidFill>
                  <a:schemeClr val="dk1"/>
                </a:solidFill>
                <a:latin typeface="Arial"/>
                <a:ea typeface="Arial"/>
                <a:cs typeface="Arial"/>
                <a:sym typeface="Arial"/>
              </a:defRPr>
            </a:lvl3pPr>
            <a:lvl4pPr indent="-228600" lvl="3" marL="1828800" marR="0" rtl="0" algn="ctr">
              <a:lnSpc>
                <a:spcPct val="100000"/>
              </a:lnSpc>
              <a:spcBef>
                <a:spcPts val="360"/>
              </a:spcBef>
              <a:spcAft>
                <a:spcPts val="0"/>
              </a:spcAft>
              <a:buClr>
                <a:srgbClr val="FF6600"/>
              </a:buClr>
              <a:buSzPts val="1100"/>
              <a:buFont typeface="Helvetica Neue"/>
              <a:buNone/>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583" name="Shape 1583"/>
        <p:cNvGrpSpPr/>
        <p:nvPr/>
      </p:nvGrpSpPr>
      <p:grpSpPr>
        <a:xfrm>
          <a:off x="0" y="0"/>
          <a:ext cx="0" cy="0"/>
          <a:chOff x="0" y="0"/>
          <a:chExt cx="0" cy="0"/>
        </a:xfrm>
      </p:grpSpPr>
      <p:sp>
        <p:nvSpPr>
          <p:cNvPr id="1584" name="Google Shape;1584;p326"/>
          <p:cNvSpPr txBox="1"/>
          <p:nvPr>
            <p:ph type="title"/>
          </p:nvPr>
        </p:nvSpPr>
        <p:spPr>
          <a:xfrm>
            <a:off x="463177" y="140402"/>
            <a:ext cx="8234400" cy="1178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1585" name="Shape 1585"/>
        <p:cNvGrpSpPr/>
        <p:nvPr/>
      </p:nvGrpSpPr>
      <p:grpSpPr>
        <a:xfrm>
          <a:off x="0" y="0"/>
          <a:ext cx="0" cy="0"/>
          <a:chOff x="0" y="0"/>
          <a:chExt cx="0" cy="0"/>
        </a:xfrm>
      </p:grpSpPr>
      <p:sp>
        <p:nvSpPr>
          <p:cNvPr id="1586" name="Google Shape;1586;p327"/>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33"/>
              </a:solidFill>
              <a:latin typeface="PT Sans"/>
              <a:ea typeface="PT Sans"/>
              <a:cs typeface="PT Sans"/>
              <a:sym typeface="PT Sans"/>
            </a:endParaRPr>
          </a:p>
        </p:txBody>
      </p:sp>
      <p:sp>
        <p:nvSpPr>
          <p:cNvPr id="1587" name="Google Shape;1587;p327"/>
          <p:cNvSpPr txBox="1"/>
          <p:nvPr>
            <p:ph idx="1" type="body"/>
          </p:nvPr>
        </p:nvSpPr>
        <p:spPr>
          <a:xfrm>
            <a:off x="5576831" y="1479175"/>
            <a:ext cx="3023700" cy="28686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chemeClr val="accent1"/>
              </a:buClr>
              <a:buSzPts val="1100"/>
              <a:buFont typeface="PT Sans"/>
              <a:buNone/>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100"/>
              <a:buFont typeface="PT Sans"/>
              <a:buNone/>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88" name="Google Shape;1588;p327"/>
          <p:cNvSpPr txBox="1"/>
          <p:nvPr>
            <p:ph idx="2" type="body"/>
          </p:nvPr>
        </p:nvSpPr>
        <p:spPr>
          <a:xfrm>
            <a:off x="452344" y="1327356"/>
            <a:ext cx="4665000" cy="3172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600"/>
              </a:spcBef>
              <a:spcAft>
                <a:spcPts val="0"/>
              </a:spcAft>
              <a:buClr>
                <a:schemeClr val="accent1"/>
              </a:buClr>
              <a:buSzPts val="1100"/>
              <a:buFont typeface="Noto Sans Symbols"/>
              <a:buChar char="▪"/>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80"/>
              </a:spcBef>
              <a:spcAft>
                <a:spcPts val="0"/>
              </a:spcAft>
              <a:buClr>
                <a:srgbClr val="A5A5A5"/>
              </a:buClr>
              <a:buSzPts val="1100"/>
              <a:buFont typeface="Merriweather Sans"/>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480"/>
              </a:spcBef>
              <a:spcAft>
                <a:spcPts val="0"/>
              </a:spcAft>
              <a:buClr>
                <a:srgbClr val="D8D8D8"/>
              </a:buClr>
              <a:buSzPts val="1100"/>
              <a:buFont typeface="Merriweather Sans"/>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360"/>
              </a:spcBef>
              <a:spcAft>
                <a:spcPts val="0"/>
              </a:spcAft>
              <a:buClr>
                <a:srgbClr val="D8D8D8"/>
              </a:buClr>
              <a:buSzPts val="1100"/>
              <a:buFont typeface="Merriweather Sans"/>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36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1589" name="Google Shape;1589;p327"/>
          <p:cNvSpPr txBox="1"/>
          <p:nvPr>
            <p:ph type="title"/>
          </p:nvPr>
        </p:nvSpPr>
        <p:spPr>
          <a:xfrm>
            <a:off x="454028" y="140402"/>
            <a:ext cx="8243400" cy="1178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1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90" name="Shape 1590"/>
        <p:cNvGrpSpPr/>
        <p:nvPr/>
      </p:nvGrpSpPr>
      <p:grpSpPr>
        <a:xfrm>
          <a:off x="0" y="0"/>
          <a:ext cx="0" cy="0"/>
          <a:chOff x="0" y="0"/>
          <a:chExt cx="0" cy="0"/>
        </a:xfrm>
      </p:grpSpPr>
      <p:sp>
        <p:nvSpPr>
          <p:cNvPr id="1591" name="Google Shape;1591;p328"/>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1" i="0" sz="1400" u="none" cap="none" strike="noStrike">
                <a:solidFill>
                  <a:schemeClr val="lt1"/>
                </a:solidFill>
                <a:latin typeface="Arial"/>
                <a:ea typeface="Arial"/>
                <a:cs typeface="Arial"/>
                <a:sym typeface="Arial"/>
              </a:defRPr>
            </a:lvl9pPr>
          </a:lstStyle>
          <a:p/>
        </p:txBody>
      </p:sp>
      <p:sp>
        <p:nvSpPr>
          <p:cNvPr id="1592" name="Google Shape;1592;p328"/>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3" name="Google Shape;1593;p328"/>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594" name="Google Shape;1594;p328"/>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595" name="Google Shape;1595;p3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00" name="Shape 1600"/>
        <p:cNvGrpSpPr/>
        <p:nvPr/>
      </p:nvGrpSpPr>
      <p:grpSpPr>
        <a:xfrm>
          <a:off x="0" y="0"/>
          <a:ext cx="0" cy="0"/>
          <a:chOff x="0" y="0"/>
          <a:chExt cx="0" cy="0"/>
        </a:xfrm>
      </p:grpSpPr>
      <p:sp>
        <p:nvSpPr>
          <p:cNvPr id="1601" name="Google Shape;1601;p330"/>
          <p:cNvSpPr/>
          <p:nvPr/>
        </p:nvSpPr>
        <p:spPr>
          <a:xfrm>
            <a:off x="0" y="0"/>
            <a:ext cx="9144000" cy="35184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602" name="Google Shape;1602;p330"/>
          <p:cNvCxnSpPr/>
          <p:nvPr/>
        </p:nvCxnSpPr>
        <p:spPr>
          <a:xfrm>
            <a:off x="0" y="34966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03" name="Google Shape;1603;p330"/>
          <p:cNvSpPr txBox="1"/>
          <p:nvPr>
            <p:ph type="ctrTitle"/>
          </p:nvPr>
        </p:nvSpPr>
        <p:spPr>
          <a:xfrm>
            <a:off x="685800" y="1867781"/>
            <a:ext cx="7772400" cy="1648800"/>
          </a:xfrm>
          <a:prstGeom prst="rect">
            <a:avLst/>
          </a:prstGeom>
        </p:spPr>
        <p:txBody>
          <a:bodyPr anchorCtr="0" anchor="b" bIns="91425" lIns="91425" spcFirstLastPara="1" rIns="91425" wrap="square" tIns="91425"/>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604" name="Google Shape;1604;p330"/>
          <p:cNvSpPr txBox="1"/>
          <p:nvPr>
            <p:ph idx="1" type="subTitle"/>
          </p:nvPr>
        </p:nvSpPr>
        <p:spPr>
          <a:xfrm>
            <a:off x="685800" y="3627027"/>
            <a:ext cx="7772400" cy="7743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605" name="Google Shape;1605;p33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06" name="Shape 1606"/>
        <p:cNvGrpSpPr/>
        <p:nvPr/>
      </p:nvGrpSpPr>
      <p:grpSpPr>
        <a:xfrm>
          <a:off x="0" y="0"/>
          <a:ext cx="0" cy="0"/>
          <a:chOff x="0" y="0"/>
          <a:chExt cx="0" cy="0"/>
        </a:xfrm>
      </p:grpSpPr>
      <p:sp>
        <p:nvSpPr>
          <p:cNvPr id="1607" name="Google Shape;1607;p331"/>
          <p:cNvSpPr/>
          <p:nvPr/>
        </p:nvSpPr>
        <p:spPr>
          <a:xfrm>
            <a:off x="0" y="0"/>
            <a:ext cx="9144000" cy="11499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608" name="Google Shape;1608;p33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09" name="Google Shape;1609;p331"/>
          <p:cNvSpPr txBox="1"/>
          <p:nvPr>
            <p:ph type="title"/>
          </p:nvPr>
        </p:nvSpPr>
        <p:spPr>
          <a:xfrm>
            <a:off x="457200" y="205978"/>
            <a:ext cx="8229600" cy="857400"/>
          </a:xfrm>
          <a:prstGeom prst="rect">
            <a:avLst/>
          </a:prstGeom>
        </p:spPr>
        <p:txBody>
          <a:bodyPr anchorCtr="0" anchor="ctr"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10" name="Google Shape;1610;p331"/>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393700" lvl="0" marL="457200" rtl="0">
              <a:spcBef>
                <a:spcPts val="600"/>
              </a:spcBef>
              <a:spcAft>
                <a:spcPts val="0"/>
              </a:spcAft>
              <a:buSzPts val="2600"/>
              <a:buChar char="●"/>
              <a:defRPr sz="26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11" name="Google Shape;1611;p33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612" name="Shape 1612"/>
        <p:cNvGrpSpPr/>
        <p:nvPr/>
      </p:nvGrpSpPr>
      <p:grpSpPr>
        <a:xfrm>
          <a:off x="0" y="0"/>
          <a:ext cx="0" cy="0"/>
          <a:chOff x="0" y="0"/>
          <a:chExt cx="0" cy="0"/>
        </a:xfrm>
      </p:grpSpPr>
      <p:sp>
        <p:nvSpPr>
          <p:cNvPr id="1613" name="Google Shape;1613;p332"/>
          <p:cNvSpPr/>
          <p:nvPr/>
        </p:nvSpPr>
        <p:spPr>
          <a:xfrm>
            <a:off x="0" y="0"/>
            <a:ext cx="9144000" cy="11499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614" name="Google Shape;1614;p33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15" name="Google Shape;1615;p332"/>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16" name="Google Shape;1616;p332"/>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17" name="Google Shape;1617;p332"/>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18" name="Google Shape;1618;p33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19" name="Shape 1619"/>
        <p:cNvGrpSpPr/>
        <p:nvPr/>
      </p:nvGrpSpPr>
      <p:grpSpPr>
        <a:xfrm>
          <a:off x="0" y="0"/>
          <a:ext cx="0" cy="0"/>
          <a:chOff x="0" y="0"/>
          <a:chExt cx="0" cy="0"/>
        </a:xfrm>
      </p:grpSpPr>
      <p:sp>
        <p:nvSpPr>
          <p:cNvPr id="1620" name="Google Shape;1620;p333"/>
          <p:cNvSpPr/>
          <p:nvPr/>
        </p:nvSpPr>
        <p:spPr>
          <a:xfrm>
            <a:off x="0" y="0"/>
            <a:ext cx="9144000" cy="11499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621" name="Google Shape;1621;p333"/>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22" name="Google Shape;1622;p33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23" name="Google Shape;1623;p33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Image | Content">
  <p:cSld name="1_Title/Image | Content">
    <p:spTree>
      <p:nvGrpSpPr>
        <p:cNvPr id="177" name="Shape 177"/>
        <p:cNvGrpSpPr/>
        <p:nvPr/>
      </p:nvGrpSpPr>
      <p:grpSpPr>
        <a:xfrm>
          <a:off x="0" y="0"/>
          <a:ext cx="0" cy="0"/>
          <a:chOff x="0" y="0"/>
          <a:chExt cx="0" cy="0"/>
        </a:xfrm>
      </p:grpSpPr>
      <p:sp>
        <p:nvSpPr>
          <p:cNvPr id="178" name="Google Shape;178;p34"/>
          <p:cNvSpPr txBox="1"/>
          <p:nvPr>
            <p:ph idx="1" type="body"/>
          </p:nvPr>
        </p:nvSpPr>
        <p:spPr>
          <a:xfrm>
            <a:off x="435667" y="332955"/>
            <a:ext cx="4745100" cy="4492800"/>
          </a:xfrm>
          <a:prstGeom prst="rect">
            <a:avLst/>
          </a:prstGeom>
          <a:noFill/>
          <a:ln>
            <a:noFill/>
          </a:ln>
        </p:spPr>
        <p:txBody>
          <a:bodyPr anchorCtr="0" anchor="ctr"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r">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r">
              <a:lnSpc>
                <a:spcPct val="100000"/>
              </a:lnSpc>
              <a:spcBef>
                <a:spcPts val="500"/>
              </a:spcBef>
              <a:spcAft>
                <a:spcPts val="0"/>
              </a:spcAft>
              <a:buClr>
                <a:schemeClr val="accent1"/>
              </a:buClr>
              <a:buSzPts val="1400"/>
              <a:buFont typeface="Open Sans"/>
              <a:buChar char="-"/>
              <a:defRPr b="0" i="0" sz="1800" u="none" cap="none" strike="noStrike">
                <a:solidFill>
                  <a:schemeClr val="accent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179" name="Google Shape;179;p34"/>
          <p:cNvCxnSpPr/>
          <p:nvPr/>
        </p:nvCxnSpPr>
        <p:spPr>
          <a:xfrm>
            <a:off x="5449588" y="332955"/>
            <a:ext cx="0" cy="4492800"/>
          </a:xfrm>
          <a:prstGeom prst="straightConnector1">
            <a:avLst/>
          </a:prstGeom>
          <a:noFill/>
          <a:ln cap="flat" cmpd="sng" w="25400">
            <a:solidFill>
              <a:schemeClr val="accent1"/>
            </a:solidFill>
            <a:prstDash val="solid"/>
            <a:round/>
            <a:headEnd len="sm" w="sm" type="none"/>
            <a:tailEnd len="sm" w="sm" type="none"/>
          </a:ln>
        </p:spPr>
      </p:cxnSp>
      <p:sp>
        <p:nvSpPr>
          <p:cNvPr id="180" name="Google Shape;180;p34"/>
          <p:cNvSpPr txBox="1"/>
          <p:nvPr>
            <p:ph idx="2" type="body"/>
          </p:nvPr>
        </p:nvSpPr>
        <p:spPr>
          <a:xfrm>
            <a:off x="5718441" y="1212104"/>
            <a:ext cx="2829900" cy="2734500"/>
          </a:xfrm>
          <a:prstGeom prst="rect">
            <a:avLst/>
          </a:prstGeom>
          <a:noFill/>
          <a:ln>
            <a:noFill/>
          </a:ln>
        </p:spPr>
        <p:txBody>
          <a:bodyPr anchorCtr="0" anchor="ctr" bIns="68575" lIns="68575" spcFirstLastPara="1" rIns="68575" wrap="square" tIns="68575"/>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1" name="Google Shape;181;p34"/>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a:ea typeface="Montserrat"/>
                <a:cs typeface="Montserrat"/>
                <a:sym typeface="Montserrat"/>
              </a:rPr>
              <a:t>This slide is </a:t>
            </a:r>
            <a:r>
              <a:rPr b="1" i="0" lang="en" sz="1100" u="none" cap="none" strike="noStrike">
                <a:solidFill>
                  <a:schemeClr val="accent1"/>
                </a:solidFill>
                <a:latin typeface="Montserrat"/>
                <a:ea typeface="Montserrat"/>
                <a:cs typeface="Montserrat"/>
                <a:sym typeface="Montserrat"/>
              </a:rPr>
              <a:t>preset</a:t>
            </a:r>
            <a:r>
              <a:rPr b="0" i="0" lang="en" sz="1100" u="none" cap="none" strike="noStrike">
                <a:solidFill>
                  <a:schemeClr val="accent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with </a:t>
            </a:r>
            <a:r>
              <a:rPr b="1" i="0" lang="en" sz="1100" u="none" cap="none" strike="noStrike">
                <a:solidFill>
                  <a:schemeClr val="accent1"/>
                </a:solidFill>
                <a:latin typeface="Montserrat"/>
                <a:ea typeface="Montserrat"/>
                <a:cs typeface="Montserrat"/>
                <a:sym typeface="Montserrat"/>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h Slide">
  <p:cSld name="TITLE_ONLY_2">
    <p:bg>
      <p:bgPr>
        <a:solidFill>
          <a:srgbClr val="000000"/>
        </a:solidFill>
      </p:bgPr>
    </p:bg>
    <p:spTree>
      <p:nvGrpSpPr>
        <p:cNvPr id="1624" name="Shape 1624"/>
        <p:cNvGrpSpPr/>
        <p:nvPr/>
      </p:nvGrpSpPr>
      <p:grpSpPr>
        <a:xfrm>
          <a:off x="0" y="0"/>
          <a:ext cx="0" cy="0"/>
          <a:chOff x="0" y="0"/>
          <a:chExt cx="0" cy="0"/>
        </a:xfrm>
      </p:grpSpPr>
      <p:sp>
        <p:nvSpPr>
          <p:cNvPr id="1625" name="Google Shape;1625;p334"/>
          <p:cNvSpPr/>
          <p:nvPr/>
        </p:nvSpPr>
        <p:spPr>
          <a:xfrm>
            <a:off x="0" y="0"/>
            <a:ext cx="9144000" cy="11499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626" name="Google Shape;1626;p334"/>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27" name="Google Shape;1627;p33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28" name="Google Shape;1628;p33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29" name="Google Shape;1629;p334"/>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34"/>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rPr>
              <a:t>Details about commands go here</a:t>
            </a:r>
            <a:endParaRPr sz="1800">
              <a:solidFill>
                <a:srgbClr val="666666"/>
              </a:solidFill>
            </a:endParaRPr>
          </a:p>
        </p:txBody>
      </p:sp>
      <p:sp>
        <p:nvSpPr>
          <p:cNvPr id="1631" name="Google Shape;1631;p334"/>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2400">
                <a:solidFill>
                  <a:schemeClr val="lt1"/>
                </a:solidFill>
                <a:latin typeface="Consolas"/>
                <a:ea typeface="Consolas"/>
                <a:cs typeface="Consolas"/>
                <a:sym typeface="Consolas"/>
              </a:rPr>
              <a:t>brew tap aspnet/dnx</a:t>
            </a:r>
            <a:endParaRPr sz="2400">
              <a:solidFill>
                <a:schemeClr val="lt1"/>
              </a:solidFill>
              <a:latin typeface="Consolas"/>
              <a:ea typeface="Consolas"/>
              <a:cs typeface="Consolas"/>
              <a:sym typeface="Consolas"/>
            </a:endParaRPr>
          </a:p>
          <a:p>
            <a:pPr indent="0" lvl="0" marL="0" rtl="0" algn="l">
              <a:spcBef>
                <a:spcPts val="480"/>
              </a:spcBef>
              <a:spcAft>
                <a:spcPts val="0"/>
              </a:spcAft>
              <a:buClr>
                <a:schemeClr val="dk1"/>
              </a:buClr>
              <a:buSzPts val="1100"/>
              <a:buFont typeface="Arial"/>
              <a:buNone/>
            </a:pPr>
            <a:r>
              <a:t/>
            </a:r>
            <a:endParaRPr sz="2400">
              <a:solidFill>
                <a:schemeClr val="lt1"/>
              </a:solidFill>
              <a:latin typeface="Consolas"/>
              <a:ea typeface="Consolas"/>
              <a:cs typeface="Consolas"/>
              <a:sym typeface="Consolas"/>
            </a:endParaRPr>
          </a:p>
          <a:p>
            <a:pPr indent="0" lvl="0" marL="0" rtl="0" algn="l">
              <a:spcBef>
                <a:spcPts val="0"/>
              </a:spcBef>
              <a:spcAft>
                <a:spcPts val="0"/>
              </a:spcAft>
              <a:buNone/>
            </a:pPr>
            <a:r>
              <a:t/>
            </a:r>
            <a:endParaRPr sz="2400">
              <a:solidFill>
                <a:schemeClr val="lt1"/>
              </a:solidFill>
              <a:latin typeface="Consolas"/>
              <a:ea typeface="Consolas"/>
              <a:cs typeface="Consolas"/>
              <a:sym typeface="Consolas"/>
            </a:endParaRPr>
          </a:p>
          <a:p>
            <a:pPr indent="0" lvl="0" marL="0" rtl="0" algn="l">
              <a:spcBef>
                <a:spcPts val="0"/>
              </a:spcBef>
              <a:spcAft>
                <a:spcPts val="0"/>
              </a:spcAft>
              <a:buNone/>
            </a:pPr>
            <a:r>
              <a:t/>
            </a:r>
            <a:endParaRPr sz="2400">
              <a:solidFill>
                <a:schemeClr val="lt1"/>
              </a:solidFill>
              <a:latin typeface="Consolas"/>
              <a:ea typeface="Consolas"/>
              <a:cs typeface="Consolas"/>
              <a:sym typeface="Consolas"/>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TITLE_ONLY_1">
    <p:spTree>
      <p:nvGrpSpPr>
        <p:cNvPr id="1632" name="Shape 1632"/>
        <p:cNvGrpSpPr/>
        <p:nvPr/>
      </p:nvGrpSpPr>
      <p:grpSpPr>
        <a:xfrm>
          <a:off x="0" y="0"/>
          <a:ext cx="0" cy="0"/>
          <a:chOff x="0" y="0"/>
          <a:chExt cx="0" cy="0"/>
        </a:xfrm>
      </p:grpSpPr>
      <p:sp>
        <p:nvSpPr>
          <p:cNvPr id="1633" name="Google Shape;1633;p335"/>
          <p:cNvSpPr/>
          <p:nvPr/>
        </p:nvSpPr>
        <p:spPr>
          <a:xfrm>
            <a:off x="0" y="0"/>
            <a:ext cx="9144000" cy="11499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634" name="Google Shape;1634;p335"/>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35" name="Google Shape;1635;p335"/>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36" name="Google Shape;1636;p33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37" name="Google Shape;1637;p335"/>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8" name="Google Shape;1638;p335"/>
          <p:cNvCxnSpPr/>
          <p:nvPr/>
        </p:nvCxnSpPr>
        <p:spPr>
          <a:xfrm>
            <a:off x="0" y="3711950"/>
            <a:ext cx="9147900" cy="0"/>
          </a:xfrm>
          <a:prstGeom prst="straightConnector1">
            <a:avLst/>
          </a:prstGeom>
          <a:noFill/>
          <a:ln cap="flat" cmpd="sng" w="19050">
            <a:solidFill>
              <a:srgbClr val="666666"/>
            </a:solidFill>
            <a:prstDash val="solid"/>
            <a:round/>
            <a:headEnd len="med" w="med" type="none"/>
            <a:tailEnd len="med" w="med" type="none"/>
          </a:ln>
        </p:spPr>
      </p:cxnSp>
      <p:sp>
        <p:nvSpPr>
          <p:cNvPr id="1639" name="Google Shape;1639;p335"/>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1640" name="Google Shape;1640;p335"/>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endParaRPr>
          </a:p>
          <a:p>
            <a:pPr indent="0" lvl="0" marL="0" rtl="0" algn="l">
              <a:spcBef>
                <a:spcPts val="0"/>
              </a:spcBef>
              <a:spcAft>
                <a:spcPts val="0"/>
              </a:spcAft>
              <a:buNone/>
            </a:pPr>
            <a:r>
              <a:t/>
            </a:r>
            <a:endParaRPr sz="1800">
              <a:solidFill>
                <a:srgbClr val="666666"/>
              </a:solidFil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41" name="Shape 1641"/>
        <p:cNvGrpSpPr/>
        <p:nvPr/>
      </p:nvGrpSpPr>
      <p:grpSpPr>
        <a:xfrm>
          <a:off x="0" y="0"/>
          <a:ext cx="0" cy="0"/>
          <a:chOff x="0" y="0"/>
          <a:chExt cx="0" cy="0"/>
        </a:xfrm>
      </p:grpSpPr>
      <p:sp>
        <p:nvSpPr>
          <p:cNvPr id="1642" name="Google Shape;1642;p33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spcBef>
                <a:spcPts val="0"/>
              </a:spcBef>
              <a:spcAft>
                <a:spcPts val="0"/>
              </a:spcAft>
              <a:buClr>
                <a:schemeClr val="dk2"/>
              </a:buClr>
              <a:buSzPts val="1800"/>
              <a:buNone/>
              <a:defRPr sz="1800">
                <a:solidFill>
                  <a:schemeClr val="dk2"/>
                </a:solidFill>
              </a:defRPr>
            </a:lvl1pPr>
          </a:lstStyle>
          <a:p/>
        </p:txBody>
      </p:sp>
      <p:sp>
        <p:nvSpPr>
          <p:cNvPr id="1643" name="Google Shape;1643;p336"/>
          <p:cNvSpPr/>
          <p:nvPr/>
        </p:nvSpPr>
        <p:spPr>
          <a:xfrm>
            <a:off x="4274" y="0"/>
            <a:ext cx="9144000" cy="4406400"/>
          </a:xfrm>
          <a:prstGeom prst="rect">
            <a:avLst/>
          </a:prstGeom>
          <a:solidFill>
            <a:srgbClr val="1976D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644" name="Google Shape;1644;p336"/>
          <p:cNvCxnSpPr/>
          <p:nvPr/>
        </p:nvCxnSpPr>
        <p:spPr>
          <a:xfrm>
            <a:off x="0" y="4384371"/>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45" name="Google Shape;1645;p33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1976D2"/>
        </a:solidFill>
      </p:bgPr>
    </p:bg>
    <p:spTree>
      <p:nvGrpSpPr>
        <p:cNvPr id="1646" name="Shape 1646"/>
        <p:cNvGrpSpPr/>
        <p:nvPr/>
      </p:nvGrpSpPr>
      <p:grpSpPr>
        <a:xfrm>
          <a:off x="0" y="0"/>
          <a:ext cx="0" cy="0"/>
          <a:chOff x="0" y="0"/>
          <a:chExt cx="0" cy="0"/>
        </a:xfrm>
      </p:grpSpPr>
      <p:sp>
        <p:nvSpPr>
          <p:cNvPr id="1647" name="Google Shape;1647;p33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1648" name="Shape 1648"/>
        <p:cNvGrpSpPr/>
        <p:nvPr/>
      </p:nvGrpSpPr>
      <p:grpSpPr>
        <a:xfrm>
          <a:off x="0" y="0"/>
          <a:ext cx="0" cy="0"/>
          <a:chOff x="0" y="0"/>
          <a:chExt cx="0" cy="0"/>
        </a:xfrm>
      </p:grpSpPr>
      <p:sp>
        <p:nvSpPr>
          <p:cNvPr id="1649" name="Google Shape;1649;p338"/>
          <p:cNvSpPr txBox="1"/>
          <p:nvPr>
            <p:ph idx="1" type="body"/>
          </p:nvPr>
        </p:nvSpPr>
        <p:spPr>
          <a:xfrm>
            <a:off x="2040591" y="1045370"/>
            <a:ext cx="5062800" cy="30528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1650" name="Shape 1650"/>
        <p:cNvGrpSpPr/>
        <p:nvPr/>
      </p:nvGrpSpPr>
      <p:grpSpPr>
        <a:xfrm>
          <a:off x="0" y="0"/>
          <a:ext cx="0" cy="0"/>
          <a:chOff x="0" y="0"/>
          <a:chExt cx="0" cy="0"/>
        </a:xfrm>
      </p:grpSpPr>
      <p:sp>
        <p:nvSpPr>
          <p:cNvPr id="1651" name="Google Shape;1651;p339"/>
          <p:cNvSpPr/>
          <p:nvPr>
            <p:ph idx="2" type="pic"/>
          </p:nvPr>
        </p:nvSpPr>
        <p:spPr>
          <a:xfrm>
            <a:off x="0" y="0"/>
            <a:ext cx="9144000" cy="5143500"/>
          </a:xfrm>
          <a:prstGeom prst="rect">
            <a:avLst/>
          </a:prstGeom>
          <a:noFill/>
          <a:ln>
            <a:noFill/>
          </a:ln>
        </p:spPr>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1652" name="Shape 1652"/>
        <p:cNvGrpSpPr/>
        <p:nvPr/>
      </p:nvGrpSpPr>
      <p:grpSpPr>
        <a:xfrm>
          <a:off x="0" y="0"/>
          <a:ext cx="0" cy="0"/>
          <a:chOff x="0" y="0"/>
          <a:chExt cx="0" cy="0"/>
        </a:xfrm>
      </p:grpSpPr>
      <p:cxnSp>
        <p:nvCxnSpPr>
          <p:cNvPr id="1653" name="Google Shape;1653;p340"/>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1654" name="Google Shape;1654;p340"/>
          <p:cNvSpPr txBox="1"/>
          <p:nvPr>
            <p:ph idx="1" type="body"/>
          </p:nvPr>
        </p:nvSpPr>
        <p:spPr>
          <a:xfrm>
            <a:off x="3359150" y="1369784"/>
            <a:ext cx="5321400" cy="30753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0"/>
              </a:spcBef>
              <a:spcAft>
                <a:spcPts val="0"/>
              </a:spcAft>
              <a:buClr>
                <a:schemeClr val="accent1"/>
              </a:buClr>
              <a:buSzPts val="1100"/>
              <a:buFont typeface="Noto Symbol"/>
              <a:buNone/>
              <a:defRPr sz="1100"/>
            </a:lvl1pPr>
            <a:lvl2pPr indent="-298450" lvl="1" marL="914400" rtl="0">
              <a:spcBef>
                <a:spcPts val="120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55" name="Google Shape;1655;p340"/>
          <p:cNvSpPr txBox="1"/>
          <p:nvPr>
            <p:ph idx="2" type="body"/>
          </p:nvPr>
        </p:nvSpPr>
        <p:spPr>
          <a:xfrm>
            <a:off x="988775" y="2034562"/>
            <a:ext cx="1743900" cy="17457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dk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56" name="Google Shape;1656;p340"/>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1657" name="Shape 1657"/>
        <p:cNvGrpSpPr/>
        <p:nvPr/>
      </p:nvGrpSpPr>
      <p:grpSpPr>
        <a:xfrm>
          <a:off x="0" y="0"/>
          <a:ext cx="0" cy="0"/>
          <a:chOff x="0" y="0"/>
          <a:chExt cx="0" cy="0"/>
        </a:xfrm>
      </p:grpSpPr>
      <p:sp>
        <p:nvSpPr>
          <p:cNvPr id="1658" name="Google Shape;1658;p341"/>
          <p:cNvSpPr txBox="1"/>
          <p:nvPr>
            <p:ph idx="1" type="body"/>
          </p:nvPr>
        </p:nvSpPr>
        <p:spPr>
          <a:xfrm>
            <a:off x="6210183"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cxnSp>
        <p:nvCxnSpPr>
          <p:cNvPr id="1659" name="Google Shape;1659;p341"/>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660" name="Google Shape;1660;p341"/>
          <p:cNvSpPr txBox="1"/>
          <p:nvPr>
            <p:ph idx="2" type="body"/>
          </p:nvPr>
        </p:nvSpPr>
        <p:spPr>
          <a:xfrm>
            <a:off x="3317692"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cxnSp>
        <p:nvCxnSpPr>
          <p:cNvPr id="1661" name="Google Shape;1661;p341"/>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662" name="Google Shape;1662;p341"/>
          <p:cNvSpPr txBox="1"/>
          <p:nvPr>
            <p:ph idx="3" type="body"/>
          </p:nvPr>
        </p:nvSpPr>
        <p:spPr>
          <a:xfrm>
            <a:off x="429613" y="2360798"/>
            <a:ext cx="2502000" cy="8271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63" name="Google Shape;1663;p341"/>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1664" name="Shape 1664"/>
        <p:cNvGrpSpPr/>
        <p:nvPr/>
      </p:nvGrpSpPr>
      <p:grpSpPr>
        <a:xfrm>
          <a:off x="0" y="0"/>
          <a:ext cx="0" cy="0"/>
          <a:chOff x="0" y="0"/>
          <a:chExt cx="0" cy="0"/>
        </a:xfrm>
      </p:grpSpPr>
      <p:sp>
        <p:nvSpPr>
          <p:cNvPr id="1665" name="Google Shape;1665;p342"/>
          <p:cNvSpPr txBox="1"/>
          <p:nvPr>
            <p:ph idx="1" type="body"/>
          </p:nvPr>
        </p:nvSpPr>
        <p:spPr>
          <a:xfrm>
            <a:off x="6071408" y="3122229"/>
            <a:ext cx="2596800" cy="1563600"/>
          </a:xfrm>
          <a:prstGeom prst="rect">
            <a:avLst/>
          </a:prstGeom>
          <a:solidFill>
            <a:schemeClr val="accent5"/>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66" name="Google Shape;1666;p342"/>
          <p:cNvSpPr txBox="1"/>
          <p:nvPr>
            <p:ph idx="2" type="body"/>
          </p:nvPr>
        </p:nvSpPr>
        <p:spPr>
          <a:xfrm>
            <a:off x="3270370" y="3122229"/>
            <a:ext cx="2596800" cy="1563600"/>
          </a:xfrm>
          <a:prstGeom prst="rect">
            <a:avLst/>
          </a:prstGeom>
          <a:solidFill>
            <a:schemeClr val="accent3"/>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67" name="Google Shape;1667;p342"/>
          <p:cNvSpPr txBox="1"/>
          <p:nvPr>
            <p:ph idx="3" type="body"/>
          </p:nvPr>
        </p:nvSpPr>
        <p:spPr>
          <a:xfrm>
            <a:off x="469332" y="3122229"/>
            <a:ext cx="2596800" cy="1563600"/>
          </a:xfrm>
          <a:prstGeom prst="rect">
            <a:avLst/>
          </a:prstGeom>
          <a:solidFill>
            <a:schemeClr val="dk1"/>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68" name="Google Shape;1668;p342"/>
          <p:cNvSpPr txBox="1"/>
          <p:nvPr>
            <p:ph idx="4" type="body"/>
          </p:nvPr>
        </p:nvSpPr>
        <p:spPr>
          <a:xfrm>
            <a:off x="6071408" y="1351280"/>
            <a:ext cx="2596800" cy="1563600"/>
          </a:xfrm>
          <a:prstGeom prst="rect">
            <a:avLst/>
          </a:prstGeom>
          <a:solidFill>
            <a:srgbClr val="908E90"/>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69" name="Google Shape;1669;p342"/>
          <p:cNvSpPr txBox="1"/>
          <p:nvPr>
            <p:ph idx="5" type="body"/>
          </p:nvPr>
        </p:nvSpPr>
        <p:spPr>
          <a:xfrm>
            <a:off x="3270370" y="1351280"/>
            <a:ext cx="2596800" cy="1563600"/>
          </a:xfrm>
          <a:prstGeom prst="rect">
            <a:avLst/>
          </a:prstGeom>
          <a:solidFill>
            <a:schemeClr val="accent1"/>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70" name="Google Shape;1670;p342"/>
          <p:cNvSpPr txBox="1"/>
          <p:nvPr>
            <p:ph idx="6" type="body"/>
          </p:nvPr>
        </p:nvSpPr>
        <p:spPr>
          <a:xfrm>
            <a:off x="469332" y="1351280"/>
            <a:ext cx="2596800" cy="1563600"/>
          </a:xfrm>
          <a:prstGeom prst="rect">
            <a:avLst/>
          </a:prstGeom>
          <a:solidFill>
            <a:schemeClr val="accent4"/>
          </a:solid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71" name="Google Shape;1671;p342"/>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672" name="Shape 1672"/>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ion">
  <p:cSld name="Comparision">
    <p:spTree>
      <p:nvGrpSpPr>
        <p:cNvPr id="182" name="Shape 182"/>
        <p:cNvGrpSpPr/>
        <p:nvPr/>
      </p:nvGrpSpPr>
      <p:grpSpPr>
        <a:xfrm>
          <a:off x="0" y="0"/>
          <a:ext cx="0" cy="0"/>
          <a:chOff x="0" y="0"/>
          <a:chExt cx="0" cy="0"/>
        </a:xfrm>
      </p:grpSpPr>
      <p:cxnSp>
        <p:nvCxnSpPr>
          <p:cNvPr id="183" name="Google Shape;183;p35"/>
          <p:cNvCxnSpPr/>
          <p:nvPr/>
        </p:nvCxnSpPr>
        <p:spPr>
          <a:xfrm>
            <a:off x="4572000" y="1321594"/>
            <a:ext cx="0" cy="3484200"/>
          </a:xfrm>
          <a:prstGeom prst="straightConnector1">
            <a:avLst/>
          </a:prstGeom>
          <a:noFill/>
          <a:ln cap="flat" cmpd="sng" w="25400">
            <a:solidFill>
              <a:schemeClr val="accent1"/>
            </a:solidFill>
            <a:prstDash val="solid"/>
            <a:round/>
            <a:headEnd len="sm" w="sm" type="none"/>
            <a:tailEnd len="sm" w="sm" type="none"/>
          </a:ln>
        </p:spPr>
      </p:cxnSp>
      <p:sp>
        <p:nvSpPr>
          <p:cNvPr id="184" name="Google Shape;184;p35"/>
          <p:cNvSpPr txBox="1"/>
          <p:nvPr>
            <p:ph idx="1" type="body"/>
          </p:nvPr>
        </p:nvSpPr>
        <p:spPr>
          <a:xfrm>
            <a:off x="529889" y="1321594"/>
            <a:ext cx="3864300" cy="328500"/>
          </a:xfrm>
          <a:prstGeom prst="rect">
            <a:avLst/>
          </a:prstGeom>
          <a:noFill/>
          <a:ln>
            <a:noFill/>
          </a:ln>
        </p:spPr>
        <p:txBody>
          <a:bodyPr anchorCtr="0" anchor="t"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5" name="Google Shape;185;p35"/>
          <p:cNvSpPr txBox="1"/>
          <p:nvPr>
            <p:ph idx="2" type="body"/>
          </p:nvPr>
        </p:nvSpPr>
        <p:spPr>
          <a:xfrm>
            <a:off x="529889" y="1821657"/>
            <a:ext cx="3864300" cy="2984100"/>
          </a:xfrm>
          <a:prstGeom prst="rect">
            <a:avLst/>
          </a:prstGeom>
          <a:noFill/>
          <a:ln>
            <a:noFill/>
          </a:ln>
        </p:spPr>
        <p:txBody>
          <a:bodyPr anchorCtr="0" anchor="t" bIns="68575" lIns="68575" spcFirstLastPara="1" rIns="68575" wrap="square" tIns="68575"/>
          <a:lstStyle>
            <a:lvl1pPr indent="-228600" lvl="0" marL="457200" marR="0" rtl="0" algn="r">
              <a:lnSpc>
                <a:spcPct val="90000"/>
              </a:lnSpc>
              <a:spcBef>
                <a:spcPts val="14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6" name="Google Shape;186;p35"/>
          <p:cNvSpPr txBox="1"/>
          <p:nvPr>
            <p:ph idx="3" type="body"/>
          </p:nvPr>
        </p:nvSpPr>
        <p:spPr>
          <a:xfrm>
            <a:off x="4749800" y="1321594"/>
            <a:ext cx="3864300" cy="3285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7" name="Google Shape;187;p35"/>
          <p:cNvSpPr txBox="1"/>
          <p:nvPr>
            <p:ph idx="4" type="body"/>
          </p:nvPr>
        </p:nvSpPr>
        <p:spPr>
          <a:xfrm>
            <a:off x="4749800" y="1821657"/>
            <a:ext cx="3864300" cy="29841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14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8" name="Google Shape;188;p35"/>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1673" name="Shape 1673"/>
        <p:cNvGrpSpPr/>
        <p:nvPr/>
      </p:nvGrpSpPr>
      <p:grpSpPr>
        <a:xfrm>
          <a:off x="0" y="0"/>
          <a:ext cx="0" cy="0"/>
          <a:chOff x="0" y="0"/>
          <a:chExt cx="0" cy="0"/>
        </a:xfrm>
      </p:grpSpPr>
      <p:sp>
        <p:nvSpPr>
          <p:cNvPr id="1674" name="Google Shape;1674;p344"/>
          <p:cNvSpPr txBox="1"/>
          <p:nvPr>
            <p:ph idx="1" type="body"/>
          </p:nvPr>
        </p:nvSpPr>
        <p:spPr>
          <a:xfrm>
            <a:off x="4692662" y="2004058"/>
            <a:ext cx="3996000" cy="2505600"/>
          </a:xfrm>
          <a:prstGeom prst="rect">
            <a:avLst/>
          </a:prstGeom>
          <a:noFill/>
          <a:ln>
            <a:noFill/>
          </a:ln>
        </p:spPr>
        <p:txBody>
          <a:bodyPr anchorCtr="0" anchor="t" bIns="68575" lIns="68575" spcFirstLastPara="1" rIns="68575" wrap="square" tIns="68575"/>
          <a:lstStyle>
            <a:lvl1pPr indent="-298450" lvl="0" marL="457200" rtl="0">
              <a:spcBef>
                <a:spcPts val="600"/>
              </a:spcBef>
              <a:spcAft>
                <a:spcPts val="0"/>
              </a:spcAft>
              <a:buSzPts val="1100"/>
              <a:buChar char="●"/>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75" name="Google Shape;1675;p344"/>
          <p:cNvSpPr txBox="1"/>
          <p:nvPr>
            <p:ph idx="2" type="body"/>
          </p:nvPr>
        </p:nvSpPr>
        <p:spPr>
          <a:xfrm>
            <a:off x="4692662" y="1326475"/>
            <a:ext cx="3987900" cy="559200"/>
          </a:xfrm>
          <a:prstGeom prst="rect">
            <a:avLst/>
          </a:prstGeom>
          <a:noFill/>
          <a:ln>
            <a:noFill/>
          </a:ln>
        </p:spPr>
        <p:txBody>
          <a:bodyPr anchorCtr="0" anchor="ctr" bIns="68575" lIns="68575" spcFirstLastPara="1" rIns="68575" wrap="square" tIns="68575"/>
          <a:lstStyle>
            <a:lvl1pPr indent="-228600" lvl="0" marL="457200" rtl="0" algn="l">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76" name="Google Shape;1676;p344"/>
          <p:cNvSpPr txBox="1"/>
          <p:nvPr>
            <p:ph idx="3" type="body"/>
          </p:nvPr>
        </p:nvSpPr>
        <p:spPr>
          <a:xfrm>
            <a:off x="454026" y="2004058"/>
            <a:ext cx="3996000" cy="2505600"/>
          </a:xfrm>
          <a:prstGeom prst="rect">
            <a:avLst/>
          </a:prstGeom>
          <a:noFill/>
          <a:ln>
            <a:noFill/>
          </a:ln>
        </p:spPr>
        <p:txBody>
          <a:bodyPr anchorCtr="0" anchor="t" bIns="68575" lIns="68575" spcFirstLastPara="1" rIns="68575" wrap="square" tIns="68575"/>
          <a:lstStyle>
            <a:lvl1pPr indent="-298450" lvl="0" marL="457200" rtl="0">
              <a:spcBef>
                <a:spcPts val="600"/>
              </a:spcBef>
              <a:spcAft>
                <a:spcPts val="0"/>
              </a:spcAft>
              <a:buSzPts val="1100"/>
              <a:buChar char="●"/>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77" name="Google Shape;1677;p344"/>
          <p:cNvSpPr txBox="1"/>
          <p:nvPr>
            <p:ph idx="4" type="body"/>
          </p:nvPr>
        </p:nvSpPr>
        <p:spPr>
          <a:xfrm>
            <a:off x="454026" y="1325318"/>
            <a:ext cx="3993900" cy="560100"/>
          </a:xfrm>
          <a:prstGeom prst="rect">
            <a:avLst/>
          </a:prstGeom>
          <a:noFill/>
          <a:ln>
            <a:noFill/>
          </a:ln>
        </p:spPr>
        <p:txBody>
          <a:bodyPr anchorCtr="0" anchor="ctr" bIns="68575" lIns="68575" spcFirstLastPara="1" rIns="68575" wrap="square" tIns="68575"/>
          <a:lstStyle>
            <a:lvl1pPr indent="-228600" lvl="0" marL="457200" rtl="0" algn="l">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78" name="Google Shape;1678;p344"/>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679" name="Shape 1679"/>
        <p:cNvGrpSpPr/>
        <p:nvPr/>
      </p:nvGrpSpPr>
      <p:grpSpPr>
        <a:xfrm>
          <a:off x="0" y="0"/>
          <a:ext cx="0" cy="0"/>
          <a:chOff x="0" y="0"/>
          <a:chExt cx="0" cy="0"/>
        </a:xfrm>
      </p:grpSpPr>
      <p:sp>
        <p:nvSpPr>
          <p:cNvPr id="1680" name="Google Shape;1680;p345"/>
          <p:cNvSpPr txBox="1"/>
          <p:nvPr>
            <p:ph idx="1" type="body"/>
          </p:nvPr>
        </p:nvSpPr>
        <p:spPr>
          <a:xfrm>
            <a:off x="467033" y="1327356"/>
            <a:ext cx="3989400" cy="3172800"/>
          </a:xfrm>
          <a:prstGeom prst="rect">
            <a:avLst/>
          </a:prstGeom>
          <a:noFill/>
          <a:ln>
            <a:noFill/>
          </a:ln>
        </p:spPr>
        <p:txBody>
          <a:bodyPr anchorCtr="0" anchor="ctr" bIns="68575" lIns="68575" spcFirstLastPara="1" rIns="68575" wrap="square" tIns="68575"/>
          <a:lstStyle>
            <a:lvl1pPr indent="-298450" lvl="0" marL="457200" rtl="0" algn="l">
              <a:spcBef>
                <a:spcPts val="1200"/>
              </a:spcBef>
              <a:spcAft>
                <a:spcPts val="0"/>
              </a:spcAft>
              <a:buClr>
                <a:schemeClr val="accent1"/>
              </a:buClr>
              <a:buSzPts val="1100"/>
              <a:buFont typeface="PT Sans"/>
              <a:buChar char=" "/>
              <a:defRPr sz="1100"/>
            </a:lvl1pPr>
            <a:lvl2pPr indent="-298450" lvl="1" marL="914400" rtl="0" algn="l">
              <a:spcBef>
                <a:spcPts val="0"/>
              </a:spcBef>
              <a:spcAft>
                <a:spcPts val="0"/>
              </a:spcAft>
              <a:buClr>
                <a:schemeClr val="accent1"/>
              </a:buClr>
              <a:buSzPts val="1100"/>
              <a:buFont typeface="PT Sans"/>
              <a:buChar char=" "/>
              <a:defRPr sz="1100"/>
            </a:lvl2pPr>
            <a:lvl3pPr indent="-298450" lvl="2" marL="1371600" rtl="0" algn="l">
              <a:spcBef>
                <a:spcPts val="0"/>
              </a:spcBef>
              <a:spcAft>
                <a:spcPts val="0"/>
              </a:spcAft>
              <a:buClr>
                <a:srgbClr val="FF6600"/>
              </a:buClr>
              <a:buSzPts val="1100"/>
              <a:buFont typeface="PT Sans"/>
              <a:buChar char=" "/>
              <a:defRPr sz="1100"/>
            </a:lvl3pPr>
            <a:lvl4pPr indent="-228600" lvl="3" marL="1828800" rtl="0" algn="ctr">
              <a:spcBef>
                <a:spcPts val="360"/>
              </a:spcBef>
              <a:spcAft>
                <a:spcPts val="0"/>
              </a:spcAft>
              <a:buClr>
                <a:srgbClr val="FF6600"/>
              </a:buClr>
              <a:buSzPts val="1100"/>
              <a:buFont typeface="Helvetica Neue"/>
              <a:buNone/>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81" name="Google Shape;1681;p345"/>
          <p:cNvSpPr txBox="1"/>
          <p:nvPr>
            <p:ph type="title"/>
          </p:nvPr>
        </p:nvSpPr>
        <p:spPr>
          <a:xfrm>
            <a:off x="467033" y="140402"/>
            <a:ext cx="82263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682" name="Google Shape;1682;p345"/>
          <p:cNvSpPr txBox="1"/>
          <p:nvPr>
            <p:ph idx="2" type="body"/>
          </p:nvPr>
        </p:nvSpPr>
        <p:spPr>
          <a:xfrm>
            <a:off x="4704055" y="1327356"/>
            <a:ext cx="3989400" cy="3172800"/>
          </a:xfrm>
          <a:prstGeom prst="rect">
            <a:avLst/>
          </a:prstGeom>
          <a:noFill/>
          <a:ln>
            <a:noFill/>
          </a:ln>
        </p:spPr>
        <p:txBody>
          <a:bodyPr anchorCtr="0" anchor="ctr" bIns="68575" lIns="68575" spcFirstLastPara="1" rIns="68575" wrap="square" tIns="68575"/>
          <a:lstStyle>
            <a:lvl1pPr indent="-298450" lvl="0" marL="457200" rtl="0" algn="l">
              <a:spcBef>
                <a:spcPts val="1200"/>
              </a:spcBef>
              <a:spcAft>
                <a:spcPts val="0"/>
              </a:spcAft>
              <a:buClr>
                <a:schemeClr val="accent1"/>
              </a:buClr>
              <a:buSzPts val="1100"/>
              <a:buFont typeface="PT Sans"/>
              <a:buChar char=" "/>
              <a:defRPr sz="1100"/>
            </a:lvl1pPr>
            <a:lvl2pPr indent="-298450" lvl="1" marL="914400" rtl="0" algn="l">
              <a:spcBef>
                <a:spcPts val="0"/>
              </a:spcBef>
              <a:spcAft>
                <a:spcPts val="0"/>
              </a:spcAft>
              <a:buClr>
                <a:schemeClr val="accent1"/>
              </a:buClr>
              <a:buSzPts val="1100"/>
              <a:buFont typeface="PT Sans"/>
              <a:buChar char=" "/>
              <a:defRPr sz="1100"/>
            </a:lvl2pPr>
            <a:lvl3pPr indent="-298450" lvl="2" marL="1371600" rtl="0" algn="l">
              <a:spcBef>
                <a:spcPts val="0"/>
              </a:spcBef>
              <a:spcAft>
                <a:spcPts val="0"/>
              </a:spcAft>
              <a:buClr>
                <a:srgbClr val="FF6600"/>
              </a:buClr>
              <a:buSzPts val="1100"/>
              <a:buFont typeface="PT Sans"/>
              <a:buChar char=" "/>
              <a:defRPr sz="1100"/>
            </a:lvl3pPr>
            <a:lvl4pPr indent="-228600" lvl="3" marL="1828800" rtl="0" algn="ctr">
              <a:spcBef>
                <a:spcPts val="360"/>
              </a:spcBef>
              <a:spcAft>
                <a:spcPts val="0"/>
              </a:spcAft>
              <a:buClr>
                <a:srgbClr val="FF6600"/>
              </a:buClr>
              <a:buSzPts val="1100"/>
              <a:buFont typeface="Helvetica Neue"/>
              <a:buNone/>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683" name="Shape 1683"/>
        <p:cNvGrpSpPr/>
        <p:nvPr/>
      </p:nvGrpSpPr>
      <p:grpSpPr>
        <a:xfrm>
          <a:off x="0" y="0"/>
          <a:ext cx="0" cy="0"/>
          <a:chOff x="0" y="0"/>
          <a:chExt cx="0" cy="0"/>
        </a:xfrm>
      </p:grpSpPr>
      <p:sp>
        <p:nvSpPr>
          <p:cNvPr id="1684" name="Google Shape;1684;p346"/>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1685" name="Shape 1685"/>
        <p:cNvGrpSpPr/>
        <p:nvPr/>
      </p:nvGrpSpPr>
      <p:grpSpPr>
        <a:xfrm>
          <a:off x="0" y="0"/>
          <a:ext cx="0" cy="0"/>
          <a:chOff x="0" y="0"/>
          <a:chExt cx="0" cy="0"/>
        </a:xfrm>
      </p:grpSpPr>
      <p:sp>
        <p:nvSpPr>
          <p:cNvPr id="1686" name="Google Shape;1686;p347"/>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spcBef>
                <a:spcPts val="0"/>
              </a:spcBef>
              <a:spcAft>
                <a:spcPts val="0"/>
              </a:spcAft>
              <a:buNone/>
            </a:pPr>
            <a:r>
              <a:t/>
            </a:r>
            <a:endParaRPr b="0" i="0" sz="2400" u="none" cap="none" strike="noStrike">
              <a:solidFill>
                <a:srgbClr val="333333"/>
              </a:solidFill>
              <a:latin typeface="PT Sans"/>
              <a:ea typeface="PT Sans"/>
              <a:cs typeface="PT Sans"/>
              <a:sym typeface="PT Sans"/>
            </a:endParaRPr>
          </a:p>
        </p:txBody>
      </p:sp>
      <p:sp>
        <p:nvSpPr>
          <p:cNvPr id="1687" name="Google Shape;1687;p347"/>
          <p:cNvSpPr txBox="1"/>
          <p:nvPr>
            <p:ph idx="1" type="body"/>
          </p:nvPr>
        </p:nvSpPr>
        <p:spPr>
          <a:xfrm>
            <a:off x="5576831" y="1479175"/>
            <a:ext cx="3023700" cy="28686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accent1"/>
              </a:buClr>
              <a:buSzPts val="1100"/>
              <a:buFont typeface="PT Sans"/>
              <a:buNone/>
              <a:defRPr sz="1100"/>
            </a:lvl1pPr>
            <a:lvl2pPr indent="-298450" lvl="1" marL="914400" rtl="0">
              <a:spcBef>
                <a:spcPts val="480"/>
              </a:spcBef>
              <a:spcAft>
                <a:spcPts val="0"/>
              </a:spcAft>
              <a:buSzPts val="1100"/>
              <a:buChar char="○"/>
              <a:defRPr sz="1100"/>
            </a:lvl2pPr>
            <a:lvl3pPr indent="-298450" lvl="2" marL="1371600" rtl="0">
              <a:spcBef>
                <a:spcPts val="480"/>
              </a:spcBef>
              <a:spcAft>
                <a:spcPts val="0"/>
              </a:spcAft>
              <a:buSzPts val="1100"/>
              <a:buChar char="■"/>
              <a:defRPr sz="1100"/>
            </a:lvl3pPr>
            <a:lvl4pPr indent="-298450" lvl="3" marL="1828800" rtl="0">
              <a:spcBef>
                <a:spcPts val="360"/>
              </a:spcBef>
              <a:spcAft>
                <a:spcPts val="0"/>
              </a:spcAft>
              <a:buSzPts val="1100"/>
              <a:buChar char="●"/>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88" name="Google Shape;1688;p347"/>
          <p:cNvSpPr txBox="1"/>
          <p:nvPr>
            <p:ph idx="2" type="body"/>
          </p:nvPr>
        </p:nvSpPr>
        <p:spPr>
          <a:xfrm>
            <a:off x="452344" y="1327356"/>
            <a:ext cx="4665000" cy="3172800"/>
          </a:xfrm>
          <a:prstGeom prst="rect">
            <a:avLst/>
          </a:prstGeom>
          <a:noFill/>
          <a:ln>
            <a:noFill/>
          </a:ln>
        </p:spPr>
        <p:txBody>
          <a:bodyPr anchorCtr="0" anchor="t" bIns="68575" lIns="68575" spcFirstLastPara="1" rIns="68575" wrap="square" tIns="68575"/>
          <a:lstStyle>
            <a:lvl1pPr indent="-298450" lvl="0" marL="457200" rtl="0">
              <a:spcBef>
                <a:spcPts val="600"/>
              </a:spcBef>
              <a:spcAft>
                <a:spcPts val="0"/>
              </a:spcAft>
              <a:buClr>
                <a:schemeClr val="accent1"/>
              </a:buClr>
              <a:buSzPts val="1100"/>
              <a:buFont typeface="Noto Symbol"/>
              <a:buChar char="▪"/>
              <a:defRPr sz="1100"/>
            </a:lvl1pPr>
            <a:lvl2pPr indent="-298450" lvl="1" marL="914400" rtl="0">
              <a:spcBef>
                <a:spcPts val="480"/>
              </a:spcBef>
              <a:spcAft>
                <a:spcPts val="0"/>
              </a:spcAft>
              <a:buClr>
                <a:srgbClr val="A5A5A5"/>
              </a:buClr>
              <a:buSzPts val="1100"/>
              <a:buFont typeface="Merriweather Sans"/>
              <a:buChar char="-"/>
              <a:defRPr sz="1100"/>
            </a:lvl2pPr>
            <a:lvl3pPr indent="-298450" lvl="2" marL="1371600" rtl="0">
              <a:spcBef>
                <a:spcPts val="480"/>
              </a:spcBef>
              <a:spcAft>
                <a:spcPts val="0"/>
              </a:spcAft>
              <a:buClr>
                <a:srgbClr val="D8D8D8"/>
              </a:buClr>
              <a:buSzPts val="1100"/>
              <a:buFont typeface="Merriweather Sans"/>
              <a:buChar char="•"/>
              <a:defRPr sz="1100"/>
            </a:lvl3pPr>
            <a:lvl4pPr indent="-298450" lvl="3" marL="1828800" rtl="0">
              <a:spcBef>
                <a:spcPts val="360"/>
              </a:spcBef>
              <a:spcAft>
                <a:spcPts val="0"/>
              </a:spcAft>
              <a:buClr>
                <a:srgbClr val="D8D8D8"/>
              </a:buClr>
              <a:buSzPts val="1100"/>
              <a:buFont typeface="Merriweather Sans"/>
              <a:buChar char="•"/>
              <a:defRPr sz="1100"/>
            </a:lvl4pPr>
            <a:lvl5pPr indent="-298450" lvl="4" marL="2286000" rtl="0">
              <a:spcBef>
                <a:spcPts val="360"/>
              </a:spcBef>
              <a:spcAft>
                <a:spcPts val="0"/>
              </a:spcAft>
              <a:buSzPts val="1100"/>
              <a:buChar char="○"/>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
        <p:nvSpPr>
          <p:cNvPr id="1689" name="Google Shape;1689;p347"/>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90" name="Shape 1690"/>
        <p:cNvGrpSpPr/>
        <p:nvPr/>
      </p:nvGrpSpPr>
      <p:grpSpPr>
        <a:xfrm>
          <a:off x="0" y="0"/>
          <a:ext cx="0" cy="0"/>
          <a:chOff x="0" y="0"/>
          <a:chExt cx="0" cy="0"/>
        </a:xfrm>
      </p:grpSpPr>
      <p:sp>
        <p:nvSpPr>
          <p:cNvPr id="1691" name="Google Shape;1691;p348"/>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692" name="Google Shape;1692;p348"/>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93" name="Google Shape;1693;p34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SzPts val="1100"/>
              <a:buNone/>
              <a:defRPr sz="900">
                <a:solidFill>
                  <a:srgbClr val="888888"/>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694" name="Google Shape;1694;p34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spcBef>
                <a:spcPts val="0"/>
              </a:spcBef>
              <a:spcAft>
                <a:spcPts val="0"/>
              </a:spcAft>
              <a:buSzPts val="1100"/>
              <a:buNone/>
              <a:defRPr sz="900">
                <a:solidFill>
                  <a:srgbClr val="888888"/>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695" name="Google Shape;1695;p3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p:cSld name="Code Top">
    <p:spTree>
      <p:nvGrpSpPr>
        <p:cNvPr id="1696" name="Shape 1696"/>
        <p:cNvGrpSpPr/>
        <p:nvPr/>
      </p:nvGrpSpPr>
      <p:grpSpPr>
        <a:xfrm>
          <a:off x="0" y="0"/>
          <a:ext cx="0" cy="0"/>
          <a:chOff x="0" y="0"/>
          <a:chExt cx="0" cy="0"/>
        </a:xfrm>
      </p:grpSpPr>
      <p:sp>
        <p:nvSpPr>
          <p:cNvPr id="1697" name="Google Shape;1697;p349"/>
          <p:cNvSpPr txBox="1"/>
          <p:nvPr>
            <p:ph idx="1" type="body"/>
          </p:nvPr>
        </p:nvSpPr>
        <p:spPr>
          <a:xfrm>
            <a:off x="0" y="0"/>
            <a:ext cx="9144000" cy="2838600"/>
          </a:xfrm>
          <a:prstGeom prst="rect">
            <a:avLst/>
          </a:prstGeom>
          <a:solidFill>
            <a:schemeClr val="dk2"/>
          </a:solidFill>
          <a:ln>
            <a:noFill/>
          </a:ln>
        </p:spPr>
        <p:txBody>
          <a:bodyPr anchorCtr="0" anchor="b" bIns="68575" lIns="68575" spcFirstLastPara="1" rIns="68575" wrap="square" tIns="68575"/>
          <a:lstStyle>
            <a:lvl1pPr indent="-228600" lvl="0" marL="457200" marR="0" rtl="0" algn="l">
              <a:lnSpc>
                <a:spcPct val="90000"/>
              </a:lnSpc>
              <a:spcBef>
                <a:spcPts val="0"/>
              </a:spcBef>
              <a:spcAft>
                <a:spcPts val="0"/>
              </a:spcAft>
              <a:buClr>
                <a:schemeClr val="lt1"/>
              </a:buClr>
              <a:buSzPts val="1100"/>
              <a:buFont typeface="Consola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0"/>
              </a:spcBef>
              <a:spcAft>
                <a:spcPts val="0"/>
              </a:spcAft>
              <a:buClr>
                <a:srgbClr val="424244"/>
              </a:buClr>
              <a:buSzPts val="1100"/>
              <a:buFont typeface="Consola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0"/>
              </a:spcBef>
              <a:spcAft>
                <a:spcPts val="0"/>
              </a:spcAft>
              <a:buClr>
                <a:srgbClr val="424244"/>
              </a:buClr>
              <a:buSzPts val="1100"/>
              <a:buFont typeface="Consola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98" name="Google Shape;1698;p349"/>
          <p:cNvSpPr txBox="1"/>
          <p:nvPr>
            <p:ph idx="2" type="body"/>
          </p:nvPr>
        </p:nvSpPr>
        <p:spPr>
          <a:xfrm>
            <a:off x="450851" y="3665219"/>
            <a:ext cx="8175900" cy="9954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chemeClr val="accent1"/>
              </a:buClr>
              <a:buSzPts val="1100"/>
              <a:buFont typeface="PT San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800"/>
              </a:spcBef>
              <a:spcAft>
                <a:spcPts val="0"/>
              </a:spcAft>
              <a:buClr>
                <a:srgbClr val="808084"/>
              </a:buClr>
              <a:buSzPts val="1100"/>
              <a:buFont typeface="PT San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rgbClr val="808084"/>
              </a:buClr>
              <a:buSzPts val="1100"/>
              <a:buFont typeface="PT San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99" name="Google Shape;1699;p349"/>
          <p:cNvSpPr txBox="1"/>
          <p:nvPr>
            <p:ph type="title"/>
          </p:nvPr>
        </p:nvSpPr>
        <p:spPr>
          <a:xfrm>
            <a:off x="450849" y="2876550"/>
            <a:ext cx="8175900" cy="7380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Dark)">
  <p:cSld name="Code Top (Dark)">
    <p:bg>
      <p:bgPr>
        <a:solidFill>
          <a:schemeClr val="lt1"/>
        </a:solidFill>
      </p:bgPr>
    </p:bg>
    <p:spTree>
      <p:nvGrpSpPr>
        <p:cNvPr id="1700" name="Shape 1700"/>
        <p:cNvGrpSpPr/>
        <p:nvPr/>
      </p:nvGrpSpPr>
      <p:grpSpPr>
        <a:xfrm>
          <a:off x="0" y="0"/>
          <a:ext cx="0" cy="0"/>
          <a:chOff x="0" y="0"/>
          <a:chExt cx="0" cy="0"/>
        </a:xfrm>
      </p:grpSpPr>
      <p:sp>
        <p:nvSpPr>
          <p:cNvPr id="1701" name="Google Shape;1701;p350"/>
          <p:cNvSpPr/>
          <p:nvPr/>
        </p:nvSpPr>
        <p:spPr>
          <a:xfrm>
            <a:off x="0" y="0"/>
            <a:ext cx="9144000" cy="25773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sp>
        <p:nvSpPr>
          <p:cNvPr id="1702" name="Google Shape;1702;p350"/>
          <p:cNvSpPr txBox="1"/>
          <p:nvPr>
            <p:ph idx="1" type="body"/>
          </p:nvPr>
        </p:nvSpPr>
        <p:spPr>
          <a:xfrm>
            <a:off x="528859" y="420130"/>
            <a:ext cx="8084100" cy="22797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1400"/>
              </a:spcBef>
              <a:spcAft>
                <a:spcPts val="0"/>
              </a:spcAft>
              <a:buClr>
                <a:schemeClr val="lt1"/>
              </a:buClr>
              <a:buSzPts val="30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2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2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8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800"/>
              <a:buFont typeface="Open Sans"/>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703" name="Google Shape;1703;p350"/>
          <p:cNvSpPr txBox="1"/>
          <p:nvPr>
            <p:ph type="title"/>
          </p:nvPr>
        </p:nvSpPr>
        <p:spPr>
          <a:xfrm>
            <a:off x="526002" y="3070655"/>
            <a:ext cx="8084100" cy="327900"/>
          </a:xfrm>
          <a:prstGeom prst="rect">
            <a:avLst/>
          </a:prstGeom>
          <a:noFill/>
          <a:ln>
            <a:noFill/>
          </a:ln>
        </p:spPr>
        <p:txBody>
          <a:bodyPr anchorCtr="0" anchor="t" bIns="91425" lIns="91425" spcFirstLastPara="1" rIns="91425" wrap="square" tIns="91425"/>
          <a:lstStyle>
            <a:lvl1pPr indent="0" lvl="0" marL="0" marR="0" rtl="0" algn="l">
              <a:lnSpc>
                <a:spcPct val="85000"/>
              </a:lnSpc>
              <a:spcBef>
                <a:spcPts val="0"/>
              </a:spcBef>
              <a:spcAft>
                <a:spcPts val="0"/>
              </a:spcAft>
              <a:buClr>
                <a:schemeClr val="dk1"/>
              </a:buClr>
              <a:buSzPts val="36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3600"/>
              <a:buNone/>
              <a:defRPr sz="1400"/>
            </a:lvl2pPr>
            <a:lvl3pPr indent="0" lvl="2" rtl="0">
              <a:spcBef>
                <a:spcPts val="0"/>
              </a:spcBef>
              <a:spcAft>
                <a:spcPts val="0"/>
              </a:spcAft>
              <a:buSzPts val="3600"/>
              <a:buNone/>
              <a:defRPr sz="1400"/>
            </a:lvl3pPr>
            <a:lvl4pPr indent="0" lvl="3" rtl="0">
              <a:spcBef>
                <a:spcPts val="0"/>
              </a:spcBef>
              <a:spcAft>
                <a:spcPts val="0"/>
              </a:spcAft>
              <a:buSzPts val="3600"/>
              <a:buNone/>
              <a:defRPr sz="1400"/>
            </a:lvl4pPr>
            <a:lvl5pPr indent="0" lvl="4" rtl="0">
              <a:spcBef>
                <a:spcPts val="0"/>
              </a:spcBef>
              <a:spcAft>
                <a:spcPts val="0"/>
              </a:spcAft>
              <a:buSzPts val="3600"/>
              <a:buNone/>
              <a:defRPr sz="1400"/>
            </a:lvl5pPr>
            <a:lvl6pPr indent="0" lvl="5" rtl="0">
              <a:spcBef>
                <a:spcPts val="0"/>
              </a:spcBef>
              <a:spcAft>
                <a:spcPts val="0"/>
              </a:spcAft>
              <a:buSzPts val="3600"/>
              <a:buNone/>
              <a:defRPr sz="1400"/>
            </a:lvl6pPr>
            <a:lvl7pPr indent="0" lvl="6" rtl="0">
              <a:spcBef>
                <a:spcPts val="0"/>
              </a:spcBef>
              <a:spcAft>
                <a:spcPts val="0"/>
              </a:spcAft>
              <a:buSzPts val="3600"/>
              <a:buNone/>
              <a:defRPr sz="1400"/>
            </a:lvl7pPr>
            <a:lvl8pPr indent="0" lvl="7" rtl="0">
              <a:spcBef>
                <a:spcPts val="0"/>
              </a:spcBef>
              <a:spcAft>
                <a:spcPts val="0"/>
              </a:spcAft>
              <a:buSzPts val="3600"/>
              <a:buNone/>
              <a:defRPr sz="1400"/>
            </a:lvl8pPr>
            <a:lvl9pPr indent="0" lvl="8" rtl="0">
              <a:spcBef>
                <a:spcPts val="0"/>
              </a:spcBef>
              <a:spcAft>
                <a:spcPts val="0"/>
              </a:spcAft>
              <a:buSzPts val="3600"/>
              <a:buNone/>
              <a:defRPr sz="1400"/>
            </a:lvl9pPr>
          </a:lstStyle>
          <a:p/>
        </p:txBody>
      </p:sp>
      <p:sp>
        <p:nvSpPr>
          <p:cNvPr id="1704" name="Google Shape;1704;p350"/>
          <p:cNvSpPr txBox="1"/>
          <p:nvPr>
            <p:ph idx="2" type="body"/>
          </p:nvPr>
        </p:nvSpPr>
        <p:spPr>
          <a:xfrm>
            <a:off x="493856" y="3508898"/>
            <a:ext cx="8146800" cy="14211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Montserrat"/>
                <a:ea typeface="Montserrat"/>
                <a:cs typeface="Montserrat"/>
                <a:sym typeface="Montserrat"/>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1705" name="Shape 1705"/>
        <p:cNvGrpSpPr/>
        <p:nvPr/>
      </p:nvGrpSpPr>
      <p:grpSpPr>
        <a:xfrm>
          <a:off x="0" y="0"/>
          <a:ext cx="0" cy="0"/>
          <a:chOff x="0" y="0"/>
          <a:chExt cx="0" cy="0"/>
        </a:xfrm>
      </p:grpSpPr>
      <p:sp>
        <p:nvSpPr>
          <p:cNvPr id="1706" name="Google Shape;1706;p351"/>
          <p:cNvSpPr txBox="1"/>
          <p:nvPr>
            <p:ph idx="1" type="body"/>
          </p:nvPr>
        </p:nvSpPr>
        <p:spPr>
          <a:xfrm>
            <a:off x="792333" y="2254995"/>
            <a:ext cx="7552800" cy="1293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400"/>
              </a:spcBef>
              <a:spcAft>
                <a:spcPts val="0"/>
              </a:spcAft>
              <a:buClr>
                <a:schemeClr val="dk1"/>
              </a:buClr>
              <a:buSzPts val="3000"/>
              <a:buFont typeface="PT Sans"/>
              <a:buNone/>
              <a:defRPr b="0" i="0" sz="21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707" name="Google Shape;1707;p351"/>
          <p:cNvSpPr txBox="1"/>
          <p:nvPr>
            <p:ph type="title"/>
          </p:nvPr>
        </p:nvSpPr>
        <p:spPr>
          <a:xfrm>
            <a:off x="792333" y="1553903"/>
            <a:ext cx="7552800" cy="624900"/>
          </a:xfrm>
          <a:prstGeom prst="rect">
            <a:avLst/>
          </a:prstGeom>
          <a:noFill/>
          <a:ln>
            <a:noFill/>
          </a:ln>
        </p:spPr>
        <p:txBody>
          <a:bodyPr anchorCtr="0" anchor="b" bIns="91425" lIns="91425" spcFirstLastPara="1" rIns="91425" wrap="square" tIns="91425"/>
          <a:lstStyle>
            <a:lvl1pPr indent="0" lvl="0" marL="0" marR="0" rtl="0" algn="l">
              <a:lnSpc>
                <a:spcPct val="85000"/>
              </a:lnSpc>
              <a:spcBef>
                <a:spcPts val="0"/>
              </a:spcBef>
              <a:spcAft>
                <a:spcPts val="0"/>
              </a:spcAft>
              <a:buClr>
                <a:schemeClr val="accent5"/>
              </a:buClr>
              <a:buSzPts val="3600"/>
              <a:buFont typeface="Arial"/>
              <a:buNone/>
              <a:defRPr b="0" i="0" sz="3600" u="none" cap="none" strike="noStrike">
                <a:solidFill>
                  <a:schemeClr val="accent5"/>
                </a:solidFill>
                <a:latin typeface="Arial"/>
                <a:ea typeface="Arial"/>
                <a:cs typeface="Arial"/>
                <a:sym typeface="Arial"/>
              </a:defRPr>
            </a:lvl1pPr>
            <a:lvl2pPr indent="0" lvl="1" rtl="0">
              <a:spcBef>
                <a:spcPts val="0"/>
              </a:spcBef>
              <a:spcAft>
                <a:spcPts val="0"/>
              </a:spcAft>
              <a:buSzPts val="3600"/>
              <a:buNone/>
              <a:defRPr sz="1400"/>
            </a:lvl2pPr>
            <a:lvl3pPr indent="0" lvl="2" rtl="0">
              <a:spcBef>
                <a:spcPts val="0"/>
              </a:spcBef>
              <a:spcAft>
                <a:spcPts val="0"/>
              </a:spcAft>
              <a:buSzPts val="3600"/>
              <a:buNone/>
              <a:defRPr sz="1400"/>
            </a:lvl3pPr>
            <a:lvl4pPr indent="0" lvl="3" rtl="0">
              <a:spcBef>
                <a:spcPts val="0"/>
              </a:spcBef>
              <a:spcAft>
                <a:spcPts val="0"/>
              </a:spcAft>
              <a:buSzPts val="3600"/>
              <a:buNone/>
              <a:defRPr sz="1400"/>
            </a:lvl4pPr>
            <a:lvl5pPr indent="0" lvl="4" rtl="0">
              <a:spcBef>
                <a:spcPts val="0"/>
              </a:spcBef>
              <a:spcAft>
                <a:spcPts val="0"/>
              </a:spcAft>
              <a:buSzPts val="3600"/>
              <a:buNone/>
              <a:defRPr sz="1400"/>
            </a:lvl5pPr>
            <a:lvl6pPr indent="0" lvl="5" rtl="0">
              <a:spcBef>
                <a:spcPts val="0"/>
              </a:spcBef>
              <a:spcAft>
                <a:spcPts val="0"/>
              </a:spcAft>
              <a:buSzPts val="3600"/>
              <a:buNone/>
              <a:defRPr sz="1400"/>
            </a:lvl6pPr>
            <a:lvl7pPr indent="0" lvl="6" rtl="0">
              <a:spcBef>
                <a:spcPts val="0"/>
              </a:spcBef>
              <a:spcAft>
                <a:spcPts val="0"/>
              </a:spcAft>
              <a:buSzPts val="3600"/>
              <a:buNone/>
              <a:defRPr sz="1400"/>
            </a:lvl7pPr>
            <a:lvl8pPr indent="0" lvl="7" rtl="0">
              <a:spcBef>
                <a:spcPts val="0"/>
              </a:spcBef>
              <a:spcAft>
                <a:spcPts val="0"/>
              </a:spcAft>
              <a:buSzPts val="3600"/>
              <a:buNone/>
              <a:defRPr sz="1400"/>
            </a:lvl8pPr>
            <a:lvl9pPr indent="0" lvl="8" rtl="0">
              <a:spcBef>
                <a:spcPts val="0"/>
              </a:spcBef>
              <a:spcAft>
                <a:spcPts val="0"/>
              </a:spcAft>
              <a:buSzPts val="3600"/>
              <a:buNone/>
              <a:defRPr sz="14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1712" name="Shape 1712"/>
        <p:cNvGrpSpPr/>
        <p:nvPr/>
      </p:nvGrpSpPr>
      <p:grpSpPr>
        <a:xfrm>
          <a:off x="0" y="0"/>
          <a:ext cx="0" cy="0"/>
          <a:chOff x="0" y="0"/>
          <a:chExt cx="0" cy="0"/>
        </a:xfrm>
      </p:grpSpPr>
      <p:sp>
        <p:nvSpPr>
          <p:cNvPr id="1713" name="Google Shape;1713;p35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1714" name="Shape 1714"/>
        <p:cNvGrpSpPr/>
        <p:nvPr/>
      </p:nvGrpSpPr>
      <p:grpSpPr>
        <a:xfrm>
          <a:off x="0" y="0"/>
          <a:ext cx="0" cy="0"/>
          <a:chOff x="0" y="0"/>
          <a:chExt cx="0" cy="0"/>
        </a:xfrm>
      </p:grpSpPr>
      <p:sp>
        <p:nvSpPr>
          <p:cNvPr id="1715" name="Google Shape;1715;p354"/>
          <p:cNvSpPr txBox="1"/>
          <p:nvPr>
            <p:ph idx="1" type="body"/>
          </p:nvPr>
        </p:nvSpPr>
        <p:spPr>
          <a:xfrm>
            <a:off x="792333" y="2254995"/>
            <a:ext cx="7552800" cy="12939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2100" u="none" cap="none" strike="noStrike">
                <a:solidFill>
                  <a:schemeClr val="dk1"/>
                </a:solidFill>
                <a:latin typeface="Calibri"/>
                <a:ea typeface="Calibri"/>
                <a:cs typeface="Calibri"/>
                <a:sym typeface="Calibri"/>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716" name="Google Shape;1716;p354"/>
          <p:cNvSpPr txBox="1"/>
          <p:nvPr>
            <p:ph type="title"/>
          </p:nvPr>
        </p:nvSpPr>
        <p:spPr>
          <a:xfrm>
            <a:off x="792333" y="1553903"/>
            <a:ext cx="7552800" cy="624900"/>
          </a:xfrm>
          <a:prstGeom prst="rect">
            <a:avLst/>
          </a:prstGeom>
          <a:noFill/>
          <a:ln>
            <a:noFill/>
          </a:ln>
        </p:spPr>
        <p:txBody>
          <a:bodyPr anchorCtr="0" anchor="b" bIns="68575" lIns="68575" spcFirstLastPara="1" rIns="68575" wrap="square" tIns="68575"/>
          <a:lstStyle>
            <a:lvl1pPr lvl="0" marR="0" rtl="0" algn="l">
              <a:lnSpc>
                <a:spcPct val="85000"/>
              </a:lnSpc>
              <a:spcBef>
                <a:spcPts val="0"/>
              </a:spcBef>
              <a:spcAft>
                <a:spcPts val="0"/>
              </a:spcAft>
              <a:buClr>
                <a:schemeClr val="accent5"/>
              </a:buClr>
              <a:buSzPts val="1100"/>
              <a:buFont typeface="Arial"/>
              <a:buNone/>
              <a:defRPr b="1" i="0" sz="3600" u="none" cap="none" strike="noStrike">
                <a:solidFill>
                  <a:schemeClr val="accent5"/>
                </a:solidFill>
                <a:latin typeface="Calibri"/>
                <a:ea typeface="Calibri"/>
                <a:cs typeface="Calibri"/>
                <a:sym typeface="Calibri"/>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Dark)">
  <p:cSld name="Code Top (Dark)">
    <p:bg>
      <p:bgPr>
        <a:solidFill>
          <a:schemeClr val="lt1"/>
        </a:solidFill>
      </p:bgPr>
    </p:bg>
    <p:spTree>
      <p:nvGrpSpPr>
        <p:cNvPr id="189" name="Shape 189"/>
        <p:cNvGrpSpPr/>
        <p:nvPr/>
      </p:nvGrpSpPr>
      <p:grpSpPr>
        <a:xfrm>
          <a:off x="0" y="0"/>
          <a:ext cx="0" cy="0"/>
          <a:chOff x="0" y="0"/>
          <a:chExt cx="0" cy="0"/>
        </a:xfrm>
      </p:grpSpPr>
      <p:sp>
        <p:nvSpPr>
          <p:cNvPr id="190" name="Google Shape;190;p36"/>
          <p:cNvSpPr/>
          <p:nvPr/>
        </p:nvSpPr>
        <p:spPr>
          <a:xfrm>
            <a:off x="0" y="0"/>
            <a:ext cx="9144000" cy="25773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a:ea typeface="Montserrat"/>
              <a:cs typeface="Montserrat"/>
              <a:sym typeface="Montserrat"/>
            </a:endParaRPr>
          </a:p>
        </p:txBody>
      </p:sp>
      <p:sp>
        <p:nvSpPr>
          <p:cNvPr id="191" name="Google Shape;191;p36"/>
          <p:cNvSpPr txBox="1"/>
          <p:nvPr>
            <p:ph idx="1" type="body"/>
          </p:nvPr>
        </p:nvSpPr>
        <p:spPr>
          <a:xfrm>
            <a:off x="528859" y="420130"/>
            <a:ext cx="8084100" cy="2279700"/>
          </a:xfrm>
          <a:prstGeom prst="rect">
            <a:avLst/>
          </a:prstGeom>
          <a:noFill/>
          <a:ln>
            <a:noFill/>
          </a:ln>
        </p:spPr>
        <p:txBody>
          <a:bodyPr anchorCtr="0" anchor="b"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2" name="Google Shape;192;p36"/>
          <p:cNvSpPr txBox="1"/>
          <p:nvPr>
            <p:ph type="title"/>
          </p:nvPr>
        </p:nvSpPr>
        <p:spPr>
          <a:xfrm>
            <a:off x="526002" y="3070655"/>
            <a:ext cx="8084100" cy="327900"/>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93" name="Google Shape;193;p36"/>
          <p:cNvSpPr txBox="1"/>
          <p:nvPr>
            <p:ph idx="2" type="body"/>
          </p:nvPr>
        </p:nvSpPr>
        <p:spPr>
          <a:xfrm>
            <a:off x="493856" y="3508898"/>
            <a:ext cx="8146800" cy="14211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Montserrat"/>
                <a:ea typeface="Montserrat"/>
                <a:cs typeface="Montserrat"/>
                <a:sym typeface="Montserrat"/>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17" name="Shape 1717"/>
        <p:cNvGrpSpPr/>
        <p:nvPr/>
      </p:nvGrpSpPr>
      <p:grpSpPr>
        <a:xfrm>
          <a:off x="0" y="0"/>
          <a:ext cx="0" cy="0"/>
          <a:chOff x="0" y="0"/>
          <a:chExt cx="0" cy="0"/>
        </a:xfrm>
      </p:grpSpPr>
      <p:sp>
        <p:nvSpPr>
          <p:cNvPr id="1718" name="Google Shape;1718;p35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lgn="l">
              <a:lnSpc>
                <a:spcPct val="100000"/>
              </a:lnSpc>
              <a:spcBef>
                <a:spcPts val="0"/>
              </a:spcBef>
              <a:spcAft>
                <a:spcPts val="0"/>
              </a:spcAft>
              <a:buClr>
                <a:srgbClr val="000000"/>
              </a:buClr>
              <a:buSzPts val="3000"/>
              <a:buNone/>
              <a:defRPr sz="3000">
                <a:solidFill>
                  <a:srgbClr val="000000"/>
                </a:solidFill>
              </a:defRPr>
            </a:lvl1pPr>
            <a:lvl2pPr lvl="1" rtl="0" algn="l">
              <a:lnSpc>
                <a:spcPct val="100000"/>
              </a:lnSpc>
              <a:spcBef>
                <a:spcPts val="0"/>
              </a:spcBef>
              <a:spcAft>
                <a:spcPts val="0"/>
              </a:spcAft>
              <a:buClr>
                <a:srgbClr val="000000"/>
              </a:buClr>
              <a:buSzPts val="3000"/>
              <a:buNone/>
              <a:defRPr sz="3000">
                <a:solidFill>
                  <a:srgbClr val="000000"/>
                </a:solidFill>
              </a:defRPr>
            </a:lvl2pPr>
            <a:lvl3pPr lvl="2" rtl="0" algn="l">
              <a:lnSpc>
                <a:spcPct val="100000"/>
              </a:lnSpc>
              <a:spcBef>
                <a:spcPts val="0"/>
              </a:spcBef>
              <a:spcAft>
                <a:spcPts val="0"/>
              </a:spcAft>
              <a:buClr>
                <a:srgbClr val="000000"/>
              </a:buClr>
              <a:buSzPts val="3000"/>
              <a:buNone/>
              <a:defRPr sz="3000">
                <a:solidFill>
                  <a:srgbClr val="000000"/>
                </a:solidFill>
              </a:defRPr>
            </a:lvl3pPr>
            <a:lvl4pPr lvl="3" rtl="0" algn="l">
              <a:lnSpc>
                <a:spcPct val="100000"/>
              </a:lnSpc>
              <a:spcBef>
                <a:spcPts val="0"/>
              </a:spcBef>
              <a:spcAft>
                <a:spcPts val="0"/>
              </a:spcAft>
              <a:buClr>
                <a:srgbClr val="000000"/>
              </a:buClr>
              <a:buSzPts val="3000"/>
              <a:buNone/>
              <a:defRPr sz="3000">
                <a:solidFill>
                  <a:srgbClr val="000000"/>
                </a:solidFill>
              </a:defRPr>
            </a:lvl4pPr>
            <a:lvl5pPr lvl="4" rtl="0" algn="l">
              <a:lnSpc>
                <a:spcPct val="100000"/>
              </a:lnSpc>
              <a:spcBef>
                <a:spcPts val="0"/>
              </a:spcBef>
              <a:spcAft>
                <a:spcPts val="0"/>
              </a:spcAft>
              <a:buClr>
                <a:srgbClr val="000000"/>
              </a:buClr>
              <a:buSzPts val="3000"/>
              <a:buNone/>
              <a:defRPr sz="3000">
                <a:solidFill>
                  <a:srgbClr val="000000"/>
                </a:solidFill>
              </a:defRPr>
            </a:lvl5pPr>
            <a:lvl6pPr lvl="5" rtl="0" algn="l">
              <a:lnSpc>
                <a:spcPct val="100000"/>
              </a:lnSpc>
              <a:spcBef>
                <a:spcPts val="0"/>
              </a:spcBef>
              <a:spcAft>
                <a:spcPts val="0"/>
              </a:spcAft>
              <a:buClr>
                <a:srgbClr val="000000"/>
              </a:buClr>
              <a:buSzPts val="3000"/>
              <a:buNone/>
              <a:defRPr sz="3000">
                <a:solidFill>
                  <a:srgbClr val="000000"/>
                </a:solidFill>
              </a:defRPr>
            </a:lvl6pPr>
            <a:lvl7pPr lvl="6" rtl="0" algn="l">
              <a:lnSpc>
                <a:spcPct val="100000"/>
              </a:lnSpc>
              <a:spcBef>
                <a:spcPts val="0"/>
              </a:spcBef>
              <a:spcAft>
                <a:spcPts val="0"/>
              </a:spcAft>
              <a:buClr>
                <a:srgbClr val="000000"/>
              </a:buClr>
              <a:buSzPts val="3000"/>
              <a:buNone/>
              <a:defRPr sz="3000">
                <a:solidFill>
                  <a:srgbClr val="000000"/>
                </a:solidFill>
              </a:defRPr>
            </a:lvl7pPr>
            <a:lvl8pPr lvl="7" rtl="0" algn="l">
              <a:lnSpc>
                <a:spcPct val="100000"/>
              </a:lnSpc>
              <a:spcBef>
                <a:spcPts val="0"/>
              </a:spcBef>
              <a:spcAft>
                <a:spcPts val="0"/>
              </a:spcAft>
              <a:buClr>
                <a:srgbClr val="000000"/>
              </a:buClr>
              <a:buSzPts val="3000"/>
              <a:buNone/>
              <a:defRPr sz="3000">
                <a:solidFill>
                  <a:srgbClr val="000000"/>
                </a:solidFill>
              </a:defRPr>
            </a:lvl8pPr>
            <a:lvl9pPr lvl="8" rtl="0" algn="l">
              <a:lnSpc>
                <a:spcPct val="100000"/>
              </a:lnSpc>
              <a:spcBef>
                <a:spcPts val="0"/>
              </a:spcBef>
              <a:spcAft>
                <a:spcPts val="0"/>
              </a:spcAft>
              <a:buClr>
                <a:srgbClr val="000000"/>
              </a:buClr>
              <a:buSzPts val="3000"/>
              <a:buNone/>
              <a:defRPr sz="3000">
                <a:solidFill>
                  <a:srgbClr val="000000"/>
                </a:solidFill>
              </a:defRPr>
            </a:lvl9pPr>
          </a:lstStyle>
          <a:p/>
        </p:txBody>
      </p:sp>
      <p:sp>
        <p:nvSpPr>
          <p:cNvPr id="1719" name="Google Shape;1719;p35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393700" lvl="0" marL="457200" rtl="0" algn="l">
              <a:lnSpc>
                <a:spcPct val="100000"/>
              </a:lnSpc>
              <a:spcBef>
                <a:spcPts val="900"/>
              </a:spcBef>
              <a:spcAft>
                <a:spcPts val="0"/>
              </a:spcAft>
              <a:buSzPts val="2600"/>
              <a:buChar char="●"/>
              <a:defRPr sz="2700"/>
            </a:lvl1pPr>
            <a:lvl2pPr indent="-381000" lvl="1" marL="914400" rtl="0" algn="l">
              <a:lnSpc>
                <a:spcPct val="100000"/>
              </a:lnSpc>
              <a:spcBef>
                <a:spcPts val="0"/>
              </a:spcBef>
              <a:spcAft>
                <a:spcPts val="0"/>
              </a:spcAft>
              <a:buSzPts val="2400"/>
              <a:buChar char="○"/>
              <a:defRPr/>
            </a:lvl2pPr>
            <a:lvl3pPr indent="-381000" lvl="2" marL="1371600" rtl="0" algn="l">
              <a:lnSpc>
                <a:spcPct val="100000"/>
              </a:lnSpc>
              <a:spcBef>
                <a:spcPts val="0"/>
              </a:spcBef>
              <a:spcAft>
                <a:spcPts val="0"/>
              </a:spcAft>
              <a:buSzPts val="2400"/>
              <a:buChar char="■"/>
              <a:defRPr/>
            </a:lvl3pPr>
            <a:lvl4pPr indent="-342900" lvl="3" marL="1828800" rtl="0" algn="l">
              <a:lnSpc>
                <a:spcPct val="100000"/>
              </a:lnSpc>
              <a:spcBef>
                <a:spcPts val="0"/>
              </a:spcBef>
              <a:spcAft>
                <a:spcPts val="0"/>
              </a:spcAft>
              <a:buSzPts val="180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SzPts val="1800"/>
              <a:buChar char="■"/>
              <a:defRPr/>
            </a:lvl6pPr>
            <a:lvl7pPr indent="-342900" lvl="6" marL="3200400" rtl="0" algn="l">
              <a:lnSpc>
                <a:spcPct val="100000"/>
              </a:lnSpc>
              <a:spcBef>
                <a:spcPts val="0"/>
              </a:spcBef>
              <a:spcAft>
                <a:spcPts val="0"/>
              </a:spcAft>
              <a:buSzPts val="1800"/>
              <a:buChar char="●"/>
              <a:defRPr/>
            </a:lvl7pPr>
            <a:lvl8pPr indent="-342900" lvl="7" marL="3657600" rtl="0" algn="l">
              <a:lnSpc>
                <a:spcPct val="100000"/>
              </a:lnSpc>
              <a:spcBef>
                <a:spcPts val="0"/>
              </a:spcBef>
              <a:spcAft>
                <a:spcPts val="0"/>
              </a:spcAft>
              <a:buSzPts val="1800"/>
              <a:buChar char="○"/>
              <a:defRPr/>
            </a:lvl8pPr>
            <a:lvl9pPr indent="-342900" lvl="8" marL="4114800" rtl="0" algn="l">
              <a:lnSpc>
                <a:spcPct val="100000"/>
              </a:lnSpc>
              <a:spcBef>
                <a:spcPts val="0"/>
              </a:spcBef>
              <a:spcAft>
                <a:spcPts val="0"/>
              </a:spcAft>
              <a:buSzPts val="1800"/>
              <a:buChar char="■"/>
              <a:defRPr/>
            </a:lvl9pPr>
          </a:lstStyle>
          <a:p/>
        </p:txBody>
      </p:sp>
      <p:sp>
        <p:nvSpPr>
          <p:cNvPr id="1720" name="Google Shape;1720;p35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721" name="Shape 1721"/>
        <p:cNvGrpSpPr/>
        <p:nvPr/>
      </p:nvGrpSpPr>
      <p:grpSpPr>
        <a:xfrm>
          <a:off x="0" y="0"/>
          <a:ext cx="0" cy="0"/>
          <a:chOff x="0" y="0"/>
          <a:chExt cx="0" cy="0"/>
        </a:xfrm>
      </p:grpSpPr>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1_Title and body">
    <p:spTree>
      <p:nvGrpSpPr>
        <p:cNvPr id="1722" name="Shape 1722"/>
        <p:cNvGrpSpPr/>
        <p:nvPr/>
      </p:nvGrpSpPr>
      <p:grpSpPr>
        <a:xfrm>
          <a:off x="0" y="0"/>
          <a:ext cx="0" cy="0"/>
          <a:chOff x="0" y="0"/>
          <a:chExt cx="0" cy="0"/>
        </a:xfrm>
      </p:grpSpPr>
      <p:sp>
        <p:nvSpPr>
          <p:cNvPr id="1723" name="Google Shape;1723;p35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lgn="l">
              <a:lnSpc>
                <a:spcPct val="100000"/>
              </a:lnSpc>
              <a:spcBef>
                <a:spcPts val="0"/>
              </a:spcBef>
              <a:spcAft>
                <a:spcPts val="0"/>
              </a:spcAft>
              <a:buClr>
                <a:srgbClr val="000000"/>
              </a:buClr>
              <a:buSzPts val="3000"/>
              <a:buNone/>
              <a:defRPr sz="3000">
                <a:solidFill>
                  <a:srgbClr val="000000"/>
                </a:solidFill>
              </a:defRPr>
            </a:lvl1pPr>
            <a:lvl2pPr lvl="1" rtl="0" algn="l">
              <a:lnSpc>
                <a:spcPct val="100000"/>
              </a:lnSpc>
              <a:spcBef>
                <a:spcPts val="0"/>
              </a:spcBef>
              <a:spcAft>
                <a:spcPts val="0"/>
              </a:spcAft>
              <a:buClr>
                <a:srgbClr val="000000"/>
              </a:buClr>
              <a:buSzPts val="3000"/>
              <a:buNone/>
              <a:defRPr sz="3000">
                <a:solidFill>
                  <a:srgbClr val="000000"/>
                </a:solidFill>
              </a:defRPr>
            </a:lvl2pPr>
            <a:lvl3pPr lvl="2" rtl="0" algn="l">
              <a:lnSpc>
                <a:spcPct val="100000"/>
              </a:lnSpc>
              <a:spcBef>
                <a:spcPts val="0"/>
              </a:spcBef>
              <a:spcAft>
                <a:spcPts val="0"/>
              </a:spcAft>
              <a:buClr>
                <a:srgbClr val="000000"/>
              </a:buClr>
              <a:buSzPts val="3000"/>
              <a:buNone/>
              <a:defRPr sz="3000">
                <a:solidFill>
                  <a:srgbClr val="000000"/>
                </a:solidFill>
              </a:defRPr>
            </a:lvl3pPr>
            <a:lvl4pPr lvl="3" rtl="0" algn="l">
              <a:lnSpc>
                <a:spcPct val="100000"/>
              </a:lnSpc>
              <a:spcBef>
                <a:spcPts val="0"/>
              </a:spcBef>
              <a:spcAft>
                <a:spcPts val="0"/>
              </a:spcAft>
              <a:buClr>
                <a:srgbClr val="000000"/>
              </a:buClr>
              <a:buSzPts val="3000"/>
              <a:buNone/>
              <a:defRPr sz="3000">
                <a:solidFill>
                  <a:srgbClr val="000000"/>
                </a:solidFill>
              </a:defRPr>
            </a:lvl4pPr>
            <a:lvl5pPr lvl="4" rtl="0" algn="l">
              <a:lnSpc>
                <a:spcPct val="100000"/>
              </a:lnSpc>
              <a:spcBef>
                <a:spcPts val="0"/>
              </a:spcBef>
              <a:spcAft>
                <a:spcPts val="0"/>
              </a:spcAft>
              <a:buClr>
                <a:srgbClr val="000000"/>
              </a:buClr>
              <a:buSzPts val="3000"/>
              <a:buNone/>
              <a:defRPr sz="3000">
                <a:solidFill>
                  <a:srgbClr val="000000"/>
                </a:solidFill>
              </a:defRPr>
            </a:lvl5pPr>
            <a:lvl6pPr lvl="5" rtl="0" algn="l">
              <a:lnSpc>
                <a:spcPct val="100000"/>
              </a:lnSpc>
              <a:spcBef>
                <a:spcPts val="0"/>
              </a:spcBef>
              <a:spcAft>
                <a:spcPts val="0"/>
              </a:spcAft>
              <a:buClr>
                <a:srgbClr val="000000"/>
              </a:buClr>
              <a:buSzPts val="3000"/>
              <a:buNone/>
              <a:defRPr sz="3000">
                <a:solidFill>
                  <a:srgbClr val="000000"/>
                </a:solidFill>
              </a:defRPr>
            </a:lvl6pPr>
            <a:lvl7pPr lvl="6" rtl="0" algn="l">
              <a:lnSpc>
                <a:spcPct val="100000"/>
              </a:lnSpc>
              <a:spcBef>
                <a:spcPts val="0"/>
              </a:spcBef>
              <a:spcAft>
                <a:spcPts val="0"/>
              </a:spcAft>
              <a:buClr>
                <a:srgbClr val="000000"/>
              </a:buClr>
              <a:buSzPts val="3000"/>
              <a:buNone/>
              <a:defRPr sz="3000">
                <a:solidFill>
                  <a:srgbClr val="000000"/>
                </a:solidFill>
              </a:defRPr>
            </a:lvl7pPr>
            <a:lvl8pPr lvl="7" rtl="0" algn="l">
              <a:lnSpc>
                <a:spcPct val="100000"/>
              </a:lnSpc>
              <a:spcBef>
                <a:spcPts val="0"/>
              </a:spcBef>
              <a:spcAft>
                <a:spcPts val="0"/>
              </a:spcAft>
              <a:buClr>
                <a:srgbClr val="000000"/>
              </a:buClr>
              <a:buSzPts val="3000"/>
              <a:buNone/>
              <a:defRPr sz="3000">
                <a:solidFill>
                  <a:srgbClr val="000000"/>
                </a:solidFill>
              </a:defRPr>
            </a:lvl8pPr>
            <a:lvl9pPr lvl="8" rtl="0" algn="l">
              <a:lnSpc>
                <a:spcPct val="100000"/>
              </a:lnSpc>
              <a:spcBef>
                <a:spcPts val="0"/>
              </a:spcBef>
              <a:spcAft>
                <a:spcPts val="0"/>
              </a:spcAft>
              <a:buClr>
                <a:srgbClr val="000000"/>
              </a:buClr>
              <a:buSzPts val="3000"/>
              <a:buNone/>
              <a:defRPr sz="3000">
                <a:solidFill>
                  <a:srgbClr val="000000"/>
                </a:solidFill>
              </a:defRPr>
            </a:lvl9pPr>
          </a:lstStyle>
          <a:p/>
        </p:txBody>
      </p:sp>
      <p:sp>
        <p:nvSpPr>
          <p:cNvPr id="1724" name="Google Shape;1724;p35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25" name="Shape 1725"/>
        <p:cNvGrpSpPr/>
        <p:nvPr/>
      </p:nvGrpSpPr>
      <p:grpSpPr>
        <a:xfrm>
          <a:off x="0" y="0"/>
          <a:ext cx="0" cy="0"/>
          <a:chOff x="0" y="0"/>
          <a:chExt cx="0" cy="0"/>
        </a:xfrm>
      </p:grpSpPr>
      <p:sp>
        <p:nvSpPr>
          <p:cNvPr id="1726" name="Google Shape;1726;p358"/>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27" name="Google Shape;1727;p358"/>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1728" name="Google Shape;1728;p35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1729" name="Google Shape;1729;p358"/>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lstStyle>
            <a:lvl1pPr indent="-419100" lvl="0" marL="457200" rtl="0" algn="l">
              <a:lnSpc>
                <a:spcPct val="100000"/>
              </a:lnSpc>
              <a:spcBef>
                <a:spcPts val="600"/>
              </a:spcBef>
              <a:spcAft>
                <a:spcPts val="0"/>
              </a:spcAft>
              <a:buSzPts val="3000"/>
              <a:buChar char="●"/>
              <a:defRPr/>
            </a:lvl1pPr>
            <a:lvl2pPr indent="-381000" lvl="1" marL="914400" rtl="0" algn="l">
              <a:lnSpc>
                <a:spcPct val="100000"/>
              </a:lnSpc>
              <a:spcBef>
                <a:spcPts val="0"/>
              </a:spcBef>
              <a:spcAft>
                <a:spcPts val="0"/>
              </a:spcAft>
              <a:buSzPts val="2400"/>
              <a:buChar char="○"/>
              <a:defRPr/>
            </a:lvl2pPr>
            <a:lvl3pPr indent="-381000" lvl="2" marL="1371600" rtl="0" algn="l">
              <a:lnSpc>
                <a:spcPct val="100000"/>
              </a:lnSpc>
              <a:spcBef>
                <a:spcPts val="0"/>
              </a:spcBef>
              <a:spcAft>
                <a:spcPts val="0"/>
              </a:spcAft>
              <a:buSzPts val="2400"/>
              <a:buChar char="■"/>
              <a:defRPr/>
            </a:lvl3pPr>
            <a:lvl4pPr indent="-342900" lvl="3" marL="1828800" rtl="0" algn="l">
              <a:lnSpc>
                <a:spcPct val="100000"/>
              </a:lnSpc>
              <a:spcBef>
                <a:spcPts val="0"/>
              </a:spcBef>
              <a:spcAft>
                <a:spcPts val="0"/>
              </a:spcAft>
              <a:buSzPts val="180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SzPts val="1800"/>
              <a:buChar char="■"/>
              <a:defRPr/>
            </a:lvl6pPr>
            <a:lvl7pPr indent="-342900" lvl="6" marL="3200400" rtl="0" algn="l">
              <a:lnSpc>
                <a:spcPct val="100000"/>
              </a:lnSpc>
              <a:spcBef>
                <a:spcPts val="0"/>
              </a:spcBef>
              <a:spcAft>
                <a:spcPts val="0"/>
              </a:spcAft>
              <a:buSzPts val="1800"/>
              <a:buChar char="●"/>
              <a:defRPr/>
            </a:lvl7pPr>
            <a:lvl8pPr indent="-342900" lvl="7" marL="3657600" rtl="0" algn="l">
              <a:lnSpc>
                <a:spcPct val="100000"/>
              </a:lnSpc>
              <a:spcBef>
                <a:spcPts val="0"/>
              </a:spcBef>
              <a:spcAft>
                <a:spcPts val="0"/>
              </a:spcAft>
              <a:buSzPts val="1800"/>
              <a:buChar char="○"/>
              <a:defRPr/>
            </a:lvl8pPr>
            <a:lvl9pPr indent="-342900" lvl="8" marL="4114800" rtl="0" algn="l">
              <a:lnSpc>
                <a:spcPct val="100000"/>
              </a:lnSpc>
              <a:spcBef>
                <a:spcPts val="0"/>
              </a:spcBef>
              <a:spcAft>
                <a:spcPts val="0"/>
              </a:spcAft>
              <a:buSzPts val="1800"/>
              <a:buChar char="■"/>
              <a:defRPr/>
            </a:lvl9pPr>
          </a:lstStyle>
          <a:p/>
        </p:txBody>
      </p:sp>
      <p:sp>
        <p:nvSpPr>
          <p:cNvPr id="1730" name="Google Shape;1730;p358"/>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lstStyle>
            <a:lvl1pPr indent="-419100" lvl="0" marL="457200" rtl="0" algn="l">
              <a:lnSpc>
                <a:spcPct val="100000"/>
              </a:lnSpc>
              <a:spcBef>
                <a:spcPts val="600"/>
              </a:spcBef>
              <a:spcAft>
                <a:spcPts val="0"/>
              </a:spcAft>
              <a:buSzPts val="3000"/>
              <a:buChar char="●"/>
              <a:defRPr/>
            </a:lvl1pPr>
            <a:lvl2pPr indent="-381000" lvl="1" marL="914400" rtl="0" algn="l">
              <a:lnSpc>
                <a:spcPct val="100000"/>
              </a:lnSpc>
              <a:spcBef>
                <a:spcPts val="0"/>
              </a:spcBef>
              <a:spcAft>
                <a:spcPts val="0"/>
              </a:spcAft>
              <a:buSzPts val="2400"/>
              <a:buChar char="○"/>
              <a:defRPr/>
            </a:lvl2pPr>
            <a:lvl3pPr indent="-381000" lvl="2" marL="1371600" rtl="0" algn="l">
              <a:lnSpc>
                <a:spcPct val="100000"/>
              </a:lnSpc>
              <a:spcBef>
                <a:spcPts val="0"/>
              </a:spcBef>
              <a:spcAft>
                <a:spcPts val="0"/>
              </a:spcAft>
              <a:buSzPts val="2400"/>
              <a:buChar char="■"/>
              <a:defRPr/>
            </a:lvl3pPr>
            <a:lvl4pPr indent="-342900" lvl="3" marL="1828800" rtl="0" algn="l">
              <a:lnSpc>
                <a:spcPct val="100000"/>
              </a:lnSpc>
              <a:spcBef>
                <a:spcPts val="0"/>
              </a:spcBef>
              <a:spcAft>
                <a:spcPts val="0"/>
              </a:spcAft>
              <a:buSzPts val="1800"/>
              <a:buChar char="●"/>
              <a:defRPr/>
            </a:lvl4pPr>
            <a:lvl5pPr indent="-342900" lvl="4" marL="2286000" rtl="0" algn="l">
              <a:lnSpc>
                <a:spcPct val="100000"/>
              </a:lnSpc>
              <a:spcBef>
                <a:spcPts val="0"/>
              </a:spcBef>
              <a:spcAft>
                <a:spcPts val="0"/>
              </a:spcAft>
              <a:buSzPts val="1800"/>
              <a:buChar char="○"/>
              <a:defRPr/>
            </a:lvl5pPr>
            <a:lvl6pPr indent="-342900" lvl="5" marL="2743200" rtl="0" algn="l">
              <a:lnSpc>
                <a:spcPct val="100000"/>
              </a:lnSpc>
              <a:spcBef>
                <a:spcPts val="0"/>
              </a:spcBef>
              <a:spcAft>
                <a:spcPts val="0"/>
              </a:spcAft>
              <a:buSzPts val="1800"/>
              <a:buChar char="■"/>
              <a:defRPr/>
            </a:lvl6pPr>
            <a:lvl7pPr indent="-342900" lvl="6" marL="3200400" rtl="0" algn="l">
              <a:lnSpc>
                <a:spcPct val="100000"/>
              </a:lnSpc>
              <a:spcBef>
                <a:spcPts val="0"/>
              </a:spcBef>
              <a:spcAft>
                <a:spcPts val="0"/>
              </a:spcAft>
              <a:buSzPts val="1800"/>
              <a:buChar char="●"/>
              <a:defRPr/>
            </a:lvl7pPr>
            <a:lvl8pPr indent="-342900" lvl="7" marL="3657600" rtl="0" algn="l">
              <a:lnSpc>
                <a:spcPct val="100000"/>
              </a:lnSpc>
              <a:spcBef>
                <a:spcPts val="0"/>
              </a:spcBef>
              <a:spcAft>
                <a:spcPts val="0"/>
              </a:spcAft>
              <a:buSzPts val="1800"/>
              <a:buChar char="○"/>
              <a:defRPr/>
            </a:lvl8pPr>
            <a:lvl9pPr indent="-342900" lvl="8" marL="4114800" rtl="0" algn="l">
              <a:lnSpc>
                <a:spcPct val="100000"/>
              </a:lnSpc>
              <a:spcBef>
                <a:spcPts val="0"/>
              </a:spcBef>
              <a:spcAft>
                <a:spcPts val="0"/>
              </a:spcAft>
              <a:buSzPts val="1800"/>
              <a:buChar char="■"/>
              <a:defRPr/>
            </a:lvl9pPr>
          </a:lstStyle>
          <a:p/>
        </p:txBody>
      </p:sp>
      <p:sp>
        <p:nvSpPr>
          <p:cNvPr id="1731" name="Google Shape;1731;p35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32" name="Shape 1732"/>
        <p:cNvGrpSpPr/>
        <p:nvPr/>
      </p:nvGrpSpPr>
      <p:grpSpPr>
        <a:xfrm>
          <a:off x="0" y="0"/>
          <a:ext cx="0" cy="0"/>
          <a:chOff x="0" y="0"/>
          <a:chExt cx="0" cy="0"/>
        </a:xfrm>
      </p:grpSpPr>
      <p:sp>
        <p:nvSpPr>
          <p:cNvPr id="1733" name="Google Shape;1733;p359"/>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34" name="Google Shape;1734;p359"/>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1735" name="Google Shape;1735;p35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1736" name="Google Shape;1736;p35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h Slide">
  <p:cSld name="TITLE_ONLY_2">
    <p:bg>
      <p:bgPr>
        <a:solidFill>
          <a:srgbClr val="000000"/>
        </a:solidFill>
      </p:bgPr>
    </p:bg>
    <p:spTree>
      <p:nvGrpSpPr>
        <p:cNvPr id="1737" name="Shape 1737"/>
        <p:cNvGrpSpPr/>
        <p:nvPr/>
      </p:nvGrpSpPr>
      <p:grpSpPr>
        <a:xfrm>
          <a:off x="0" y="0"/>
          <a:ext cx="0" cy="0"/>
          <a:chOff x="0" y="0"/>
          <a:chExt cx="0" cy="0"/>
        </a:xfrm>
      </p:grpSpPr>
      <p:sp>
        <p:nvSpPr>
          <p:cNvPr id="1738" name="Google Shape;1738;p36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39" name="Google Shape;1739;p360"/>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1740" name="Google Shape;1740;p36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1741" name="Google Shape;1741;p36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42" name="Google Shape;1742;p360"/>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360"/>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Details about commands go here</a:t>
            </a:r>
            <a:endParaRPr b="0" i="0" sz="1800" u="none" cap="none" strike="noStrike">
              <a:solidFill>
                <a:srgbClr val="666666"/>
              </a:solidFill>
              <a:latin typeface="Arial"/>
              <a:ea typeface="Arial"/>
              <a:cs typeface="Arial"/>
              <a:sym typeface="Arial"/>
            </a:endParaRPr>
          </a:p>
        </p:txBody>
      </p:sp>
      <p:sp>
        <p:nvSpPr>
          <p:cNvPr id="1744" name="Google Shape;1744;p360"/>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480"/>
              </a:spcBef>
              <a:spcAft>
                <a:spcPts val="0"/>
              </a:spcAft>
              <a:buClr>
                <a:schemeClr val="dk1"/>
              </a:buClr>
              <a:buSzPts val="1100"/>
              <a:buFont typeface="Arial"/>
              <a:buNone/>
            </a:pPr>
            <a:r>
              <a:rPr b="0" i="0" lang="en" sz="2400" u="none" cap="none" strike="noStrike">
                <a:solidFill>
                  <a:schemeClr val="lt1"/>
                </a:solidFill>
                <a:latin typeface="Consolas"/>
                <a:ea typeface="Consolas"/>
                <a:cs typeface="Consolas"/>
                <a:sym typeface="Consolas"/>
              </a:rPr>
              <a:t>brew tap aspnet/dnx</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480"/>
              </a:spcBef>
              <a:spcAft>
                <a:spcPts val="0"/>
              </a:spcAft>
              <a:buClr>
                <a:schemeClr val="dk1"/>
              </a:buClr>
              <a:buSzPts val="11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nsolas"/>
              <a:ea typeface="Consolas"/>
              <a:cs typeface="Consolas"/>
              <a:sym typeface="Consolas"/>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TITLE_ONLY_1">
    <p:spTree>
      <p:nvGrpSpPr>
        <p:cNvPr id="1745" name="Shape 1745"/>
        <p:cNvGrpSpPr/>
        <p:nvPr/>
      </p:nvGrpSpPr>
      <p:grpSpPr>
        <a:xfrm>
          <a:off x="0" y="0"/>
          <a:ext cx="0" cy="0"/>
          <a:chOff x="0" y="0"/>
          <a:chExt cx="0" cy="0"/>
        </a:xfrm>
      </p:grpSpPr>
      <p:sp>
        <p:nvSpPr>
          <p:cNvPr id="1746" name="Google Shape;1746;p361"/>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47" name="Google Shape;1747;p361"/>
          <p:cNvCxnSpPr/>
          <p:nvPr/>
        </p:nvCxnSpPr>
        <p:spPr>
          <a:xfrm>
            <a:off x="0" y="1127875"/>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1748" name="Google Shape;1748;p36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1749" name="Google Shape;1749;p36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50" name="Google Shape;1750;p361"/>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1" name="Google Shape;1751;p361"/>
          <p:cNvCxnSpPr/>
          <p:nvPr/>
        </p:nvCxnSpPr>
        <p:spPr>
          <a:xfrm>
            <a:off x="0" y="3711950"/>
            <a:ext cx="9147900" cy="0"/>
          </a:xfrm>
          <a:prstGeom prst="straightConnector1">
            <a:avLst/>
          </a:prstGeom>
          <a:noFill/>
          <a:ln cap="flat" cmpd="sng" w="19050">
            <a:solidFill>
              <a:srgbClr val="666666"/>
            </a:solidFill>
            <a:prstDash val="solid"/>
            <a:round/>
            <a:headEnd len="sm" w="sm" type="none"/>
            <a:tailEnd len="sm" w="sm" type="none"/>
          </a:ln>
        </p:spPr>
      </p:cxnSp>
      <p:sp>
        <p:nvSpPr>
          <p:cNvPr id="1752" name="Google Shape;1752;p361"/>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1753" name="Google Shape;1753;p361"/>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54" name="Shape 1754"/>
        <p:cNvGrpSpPr/>
        <p:nvPr/>
      </p:nvGrpSpPr>
      <p:grpSpPr>
        <a:xfrm>
          <a:off x="0" y="0"/>
          <a:ext cx="0" cy="0"/>
          <a:chOff x="0" y="0"/>
          <a:chExt cx="0" cy="0"/>
        </a:xfrm>
      </p:grpSpPr>
      <p:sp>
        <p:nvSpPr>
          <p:cNvPr id="1755" name="Google Shape;1755;p362"/>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lstStyle>
            <a:lvl1pPr indent="-228600" lvl="0" marL="457200" rtl="0" algn="l">
              <a:lnSpc>
                <a:spcPct val="100000"/>
              </a:lnSpc>
              <a:spcBef>
                <a:spcPts val="0"/>
              </a:spcBef>
              <a:spcAft>
                <a:spcPts val="0"/>
              </a:spcAft>
              <a:buClr>
                <a:schemeClr val="dk2"/>
              </a:buClr>
              <a:buSzPts val="1800"/>
              <a:buNone/>
              <a:defRPr sz="1800">
                <a:solidFill>
                  <a:schemeClr val="dk2"/>
                </a:solidFill>
              </a:defRPr>
            </a:lvl1pPr>
          </a:lstStyle>
          <a:p/>
        </p:txBody>
      </p:sp>
      <p:sp>
        <p:nvSpPr>
          <p:cNvPr id="1756" name="Google Shape;1756;p362"/>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7" name="Google Shape;1757;p362"/>
          <p:cNvCxnSpPr/>
          <p:nvPr/>
        </p:nvCxnSpPr>
        <p:spPr>
          <a:xfrm>
            <a:off x="0" y="4384371"/>
            <a:ext cx="9144000" cy="0"/>
          </a:xfrm>
          <a:prstGeom prst="straightConnector1">
            <a:avLst/>
          </a:prstGeom>
          <a:noFill/>
          <a:ln cap="flat" cmpd="sng" w="57150">
            <a:solidFill>
              <a:srgbClr val="000000">
                <a:alpha val="14510"/>
              </a:srgbClr>
            </a:solidFill>
            <a:prstDash val="solid"/>
            <a:round/>
            <a:headEnd len="sm" w="sm" type="none"/>
            <a:tailEnd len="sm" w="sm" type="none"/>
          </a:ln>
        </p:spPr>
      </p:cxnSp>
      <p:sp>
        <p:nvSpPr>
          <p:cNvPr id="1758" name="Google Shape;1758;p36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1759" name="Shape 1759"/>
        <p:cNvGrpSpPr/>
        <p:nvPr/>
      </p:nvGrpSpPr>
      <p:grpSpPr>
        <a:xfrm>
          <a:off x="0" y="0"/>
          <a:ext cx="0" cy="0"/>
          <a:chOff x="0" y="0"/>
          <a:chExt cx="0" cy="0"/>
        </a:xfrm>
      </p:grpSpPr>
      <p:sp>
        <p:nvSpPr>
          <p:cNvPr id="1760" name="Google Shape;1760;p363"/>
          <p:cNvSpPr txBox="1"/>
          <p:nvPr>
            <p:ph idx="1" type="body"/>
          </p:nvPr>
        </p:nvSpPr>
        <p:spPr>
          <a:xfrm>
            <a:off x="2040591" y="1045370"/>
            <a:ext cx="5062800" cy="3052800"/>
          </a:xfrm>
          <a:prstGeom prst="rect">
            <a:avLst/>
          </a:prstGeom>
          <a:no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1761" name="Shape 1761"/>
        <p:cNvGrpSpPr/>
        <p:nvPr/>
      </p:nvGrpSpPr>
      <p:grpSpPr>
        <a:xfrm>
          <a:off x="0" y="0"/>
          <a:ext cx="0" cy="0"/>
          <a:chOff x="0" y="0"/>
          <a:chExt cx="0" cy="0"/>
        </a:xfrm>
      </p:grpSpPr>
      <p:sp>
        <p:nvSpPr>
          <p:cNvPr id="1762" name="Google Shape;1762;p364"/>
          <p:cNvSpPr/>
          <p:nvPr>
            <p:ph idx="2" type="pic"/>
          </p:nvPr>
        </p:nvSpPr>
        <p:spPr>
          <a:xfrm>
            <a:off x="0" y="0"/>
            <a:ext cx="9144000" cy="5143500"/>
          </a:xfrm>
          <a:prstGeom prst="rect">
            <a:avLst/>
          </a:prstGeom>
          <a:noFill/>
          <a:ln>
            <a:noFill/>
          </a:ln>
        </p:spPr>
        <p:txBody>
          <a:bodyPr anchorCtr="0" anchor="ctr" bIns="91425" lIns="91425" spcFirstLastPara="1" rIns="91425" wrap="square" tIns="91425"/>
          <a:lstStyle>
            <a:lvl1pPr lvl="0">
              <a:spcBef>
                <a:spcPts val="0"/>
              </a:spcBef>
              <a:spcAft>
                <a:spcPts val="0"/>
              </a:spcAft>
              <a:buNone/>
              <a:defRPr/>
            </a:lvl1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chemeClr val="lt1"/>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1763" name="Shape 1763"/>
        <p:cNvGrpSpPr/>
        <p:nvPr/>
      </p:nvGrpSpPr>
      <p:grpSpPr>
        <a:xfrm>
          <a:off x="0" y="0"/>
          <a:ext cx="0" cy="0"/>
          <a:chOff x="0" y="0"/>
          <a:chExt cx="0" cy="0"/>
        </a:xfrm>
      </p:grpSpPr>
      <p:cxnSp>
        <p:nvCxnSpPr>
          <p:cNvPr id="1764" name="Google Shape;1764;p365"/>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1765" name="Google Shape;1765;p365"/>
          <p:cNvSpPr txBox="1"/>
          <p:nvPr>
            <p:ph idx="1" type="body"/>
          </p:nvPr>
        </p:nvSpPr>
        <p:spPr>
          <a:xfrm>
            <a:off x="3359150" y="1369784"/>
            <a:ext cx="5321400" cy="30753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0"/>
              </a:spcBef>
              <a:spcAft>
                <a:spcPts val="0"/>
              </a:spcAft>
              <a:buClr>
                <a:schemeClr val="accent1"/>
              </a:buClr>
              <a:buSzPts val="1100"/>
              <a:buFont typeface="Noto Sans Symbols"/>
              <a:buNone/>
              <a:defRPr sz="1100"/>
            </a:lvl1pPr>
            <a:lvl2pPr indent="-298450" lvl="1" marL="914400" rtl="0" algn="l">
              <a:lnSpc>
                <a:spcPct val="100000"/>
              </a:lnSpc>
              <a:spcBef>
                <a:spcPts val="120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66" name="Google Shape;1766;p365"/>
          <p:cNvSpPr txBox="1"/>
          <p:nvPr>
            <p:ph idx="2" type="body"/>
          </p:nvPr>
        </p:nvSpPr>
        <p:spPr>
          <a:xfrm>
            <a:off x="988775" y="2034562"/>
            <a:ext cx="1743900" cy="1745700"/>
          </a:xfrm>
          <a:prstGeom prst="rect">
            <a:avLst/>
          </a:prstGeom>
          <a:no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dk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67" name="Google Shape;1767;p365"/>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hunking Orange">
  <p:cSld name="Text Chunking Orange">
    <p:bg>
      <p:bgPr>
        <a:solidFill>
          <a:schemeClr val="accent1"/>
        </a:solidFill>
      </p:bgPr>
    </p:bg>
    <p:spTree>
      <p:nvGrpSpPr>
        <p:cNvPr id="1768" name="Shape 1768"/>
        <p:cNvGrpSpPr/>
        <p:nvPr/>
      </p:nvGrpSpPr>
      <p:grpSpPr>
        <a:xfrm>
          <a:off x="0" y="0"/>
          <a:ext cx="0" cy="0"/>
          <a:chOff x="0" y="0"/>
          <a:chExt cx="0" cy="0"/>
        </a:xfrm>
      </p:grpSpPr>
      <p:sp>
        <p:nvSpPr>
          <p:cNvPr id="1769" name="Google Shape;1769;p366"/>
          <p:cNvSpPr txBox="1"/>
          <p:nvPr>
            <p:ph idx="1" type="body"/>
          </p:nvPr>
        </p:nvSpPr>
        <p:spPr>
          <a:xfrm>
            <a:off x="6210183" y="2360798"/>
            <a:ext cx="2502000" cy="827100"/>
          </a:xfrm>
          <a:prstGeom prst="rect">
            <a:avLst/>
          </a:prstGeom>
          <a:no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l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cxnSp>
        <p:nvCxnSpPr>
          <p:cNvPr id="1770" name="Google Shape;1770;p366"/>
          <p:cNvCxnSpPr/>
          <p:nvPr/>
        </p:nvCxnSpPr>
        <p:spPr>
          <a:xfrm>
            <a:off x="312680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771" name="Google Shape;1771;p366"/>
          <p:cNvSpPr txBox="1"/>
          <p:nvPr>
            <p:ph idx="2" type="body"/>
          </p:nvPr>
        </p:nvSpPr>
        <p:spPr>
          <a:xfrm>
            <a:off x="3317692" y="2360798"/>
            <a:ext cx="2502000" cy="827100"/>
          </a:xfrm>
          <a:prstGeom prst="rect">
            <a:avLst/>
          </a:prstGeom>
          <a:no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l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cxnSp>
        <p:nvCxnSpPr>
          <p:cNvPr id="1772" name="Google Shape;1772;p366"/>
          <p:cNvCxnSpPr/>
          <p:nvPr/>
        </p:nvCxnSpPr>
        <p:spPr>
          <a:xfrm>
            <a:off x="6014888" y="2347963"/>
            <a:ext cx="0" cy="840000"/>
          </a:xfrm>
          <a:prstGeom prst="straightConnector1">
            <a:avLst/>
          </a:prstGeom>
          <a:noFill/>
          <a:ln cap="flat" cmpd="sng" w="19050">
            <a:solidFill>
              <a:schemeClr val="lt1"/>
            </a:solidFill>
            <a:prstDash val="solid"/>
            <a:round/>
            <a:headEnd len="sm" w="sm" type="none"/>
            <a:tailEnd len="sm" w="sm" type="none"/>
          </a:ln>
        </p:spPr>
      </p:cxnSp>
      <p:sp>
        <p:nvSpPr>
          <p:cNvPr id="1773" name="Google Shape;1773;p366"/>
          <p:cNvSpPr txBox="1"/>
          <p:nvPr>
            <p:ph idx="3" type="body"/>
          </p:nvPr>
        </p:nvSpPr>
        <p:spPr>
          <a:xfrm>
            <a:off x="429613" y="2360798"/>
            <a:ext cx="2502000" cy="827100"/>
          </a:xfrm>
          <a:prstGeom prst="rect">
            <a:avLst/>
          </a:prstGeom>
          <a:no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l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74" name="Google Shape;1774;p366"/>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Color Chunking">
  <p:cSld name="6 Color Chunking">
    <p:spTree>
      <p:nvGrpSpPr>
        <p:cNvPr id="1775" name="Shape 1775"/>
        <p:cNvGrpSpPr/>
        <p:nvPr/>
      </p:nvGrpSpPr>
      <p:grpSpPr>
        <a:xfrm>
          <a:off x="0" y="0"/>
          <a:ext cx="0" cy="0"/>
          <a:chOff x="0" y="0"/>
          <a:chExt cx="0" cy="0"/>
        </a:xfrm>
      </p:grpSpPr>
      <p:sp>
        <p:nvSpPr>
          <p:cNvPr id="1776" name="Google Shape;1776;p367"/>
          <p:cNvSpPr txBox="1"/>
          <p:nvPr>
            <p:ph idx="1" type="body"/>
          </p:nvPr>
        </p:nvSpPr>
        <p:spPr>
          <a:xfrm>
            <a:off x="6071408" y="3122229"/>
            <a:ext cx="2596800" cy="1563600"/>
          </a:xfrm>
          <a:prstGeom prst="rect">
            <a:avLst/>
          </a:prstGeom>
          <a:solidFill>
            <a:schemeClr val="accent5"/>
          </a:solid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77" name="Google Shape;1777;p367"/>
          <p:cNvSpPr txBox="1"/>
          <p:nvPr>
            <p:ph idx="2" type="body"/>
          </p:nvPr>
        </p:nvSpPr>
        <p:spPr>
          <a:xfrm>
            <a:off x="3270370" y="3122229"/>
            <a:ext cx="2596800" cy="1563600"/>
          </a:xfrm>
          <a:prstGeom prst="rect">
            <a:avLst/>
          </a:prstGeom>
          <a:solidFill>
            <a:schemeClr val="accent3"/>
          </a:solid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78" name="Google Shape;1778;p367"/>
          <p:cNvSpPr txBox="1"/>
          <p:nvPr>
            <p:ph idx="3" type="body"/>
          </p:nvPr>
        </p:nvSpPr>
        <p:spPr>
          <a:xfrm>
            <a:off x="469332" y="3122229"/>
            <a:ext cx="2596800" cy="1563600"/>
          </a:xfrm>
          <a:prstGeom prst="rect">
            <a:avLst/>
          </a:prstGeom>
          <a:solidFill>
            <a:schemeClr val="dk1"/>
          </a:solid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79" name="Google Shape;1779;p367"/>
          <p:cNvSpPr txBox="1"/>
          <p:nvPr>
            <p:ph idx="4" type="body"/>
          </p:nvPr>
        </p:nvSpPr>
        <p:spPr>
          <a:xfrm>
            <a:off x="6071408" y="1351280"/>
            <a:ext cx="2596800" cy="1563600"/>
          </a:xfrm>
          <a:prstGeom prst="rect">
            <a:avLst/>
          </a:prstGeom>
          <a:solidFill>
            <a:srgbClr val="908E90"/>
          </a:solid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80" name="Google Shape;1780;p367"/>
          <p:cNvSpPr txBox="1"/>
          <p:nvPr>
            <p:ph idx="5" type="body"/>
          </p:nvPr>
        </p:nvSpPr>
        <p:spPr>
          <a:xfrm>
            <a:off x="3270370" y="1351280"/>
            <a:ext cx="2596800" cy="1563600"/>
          </a:xfrm>
          <a:prstGeom prst="rect">
            <a:avLst/>
          </a:prstGeom>
          <a:solidFill>
            <a:schemeClr val="accent1"/>
          </a:solid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81" name="Google Shape;1781;p367"/>
          <p:cNvSpPr txBox="1"/>
          <p:nvPr>
            <p:ph idx="6" type="body"/>
          </p:nvPr>
        </p:nvSpPr>
        <p:spPr>
          <a:xfrm>
            <a:off x="469332" y="1351280"/>
            <a:ext cx="2596800" cy="1563600"/>
          </a:xfrm>
          <a:prstGeom prst="rect">
            <a:avLst/>
          </a:prstGeom>
          <a:solidFill>
            <a:schemeClr val="accent4"/>
          </a:solid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lt1"/>
              </a:buClr>
              <a:buSzPts val="1100"/>
              <a:buFont typeface="PT Sans"/>
              <a:buNone/>
              <a:defRPr sz="1100"/>
            </a:lvl1pPr>
            <a:lvl2pPr indent="-228600" lvl="1" marL="914400" rtl="0" algn="l">
              <a:lnSpc>
                <a:spcPct val="100000"/>
              </a:lnSpc>
              <a:spcBef>
                <a:spcPts val="480"/>
              </a:spcBef>
              <a:spcAft>
                <a:spcPts val="0"/>
              </a:spcAft>
              <a:buSzPts val="1100"/>
              <a:buFont typeface="PT Sans"/>
              <a:buNone/>
              <a:defRPr sz="1100"/>
            </a:lvl2pPr>
            <a:lvl3pPr indent="-228600" lvl="2" marL="1371600" rtl="0" algn="l">
              <a:lnSpc>
                <a:spcPct val="100000"/>
              </a:lnSpc>
              <a:spcBef>
                <a:spcPts val="480"/>
              </a:spcBef>
              <a:spcAft>
                <a:spcPts val="0"/>
              </a:spcAft>
              <a:buSzPts val="1100"/>
              <a:buFont typeface="PT Sans"/>
              <a:buNone/>
              <a:defRPr sz="1100"/>
            </a:lvl3pPr>
            <a:lvl4pPr indent="-228600" lvl="3" marL="1828800" rtl="0" algn="l">
              <a:lnSpc>
                <a:spcPct val="100000"/>
              </a:lnSpc>
              <a:spcBef>
                <a:spcPts val="360"/>
              </a:spcBef>
              <a:spcAft>
                <a:spcPts val="0"/>
              </a:spcAft>
              <a:buSzPts val="1100"/>
              <a:buFont typeface="PT Sans"/>
              <a:buNone/>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82" name="Google Shape;1782;p367"/>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1783" name="Shape 1783"/>
        <p:cNvGrpSpPr/>
        <p:nvPr/>
      </p:nvGrpSpPr>
      <p:grpSpPr>
        <a:xfrm>
          <a:off x="0" y="0"/>
          <a:ext cx="0" cy="0"/>
          <a:chOff x="0" y="0"/>
          <a:chExt cx="0" cy="0"/>
        </a:xfrm>
      </p:grpSpPr>
      <p:sp>
        <p:nvSpPr>
          <p:cNvPr id="1784" name="Google Shape;1784;p368"/>
          <p:cNvSpPr txBox="1"/>
          <p:nvPr>
            <p:ph idx="1" type="body"/>
          </p:nvPr>
        </p:nvSpPr>
        <p:spPr>
          <a:xfrm>
            <a:off x="4692662" y="2004058"/>
            <a:ext cx="3996000" cy="2505600"/>
          </a:xfrm>
          <a:prstGeom prst="rect">
            <a:avLst/>
          </a:prstGeom>
          <a:noFill/>
          <a:ln>
            <a:noFill/>
          </a:ln>
        </p:spPr>
        <p:txBody>
          <a:bodyPr anchorCtr="0" anchor="t" bIns="68575" lIns="68575" spcFirstLastPara="1" rIns="68575" wrap="square" tIns="68575"/>
          <a:lstStyle>
            <a:lvl1pPr indent="-298450" lvl="0" marL="457200" rtl="0" algn="l">
              <a:lnSpc>
                <a:spcPct val="100000"/>
              </a:lnSpc>
              <a:spcBef>
                <a:spcPts val="600"/>
              </a:spcBef>
              <a:spcAft>
                <a:spcPts val="0"/>
              </a:spcAft>
              <a:buSzPts val="1100"/>
              <a:buChar char="●"/>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85" name="Google Shape;1785;p368"/>
          <p:cNvSpPr txBox="1"/>
          <p:nvPr>
            <p:ph idx="2" type="body"/>
          </p:nvPr>
        </p:nvSpPr>
        <p:spPr>
          <a:xfrm>
            <a:off x="4692662" y="1326475"/>
            <a:ext cx="3987900" cy="559200"/>
          </a:xfrm>
          <a:prstGeom prst="rect">
            <a:avLst/>
          </a:prstGeom>
          <a:noFill/>
          <a:ln>
            <a:noFill/>
          </a:ln>
        </p:spPr>
        <p:txBody>
          <a:bodyPr anchorCtr="0" anchor="ctr" bIns="68575" lIns="68575" spcFirstLastPara="1" rIns="68575" wrap="square" tIns="68575"/>
          <a:lstStyle>
            <a:lvl1pPr indent="-228600" lvl="0" marL="457200" rtl="0" algn="l">
              <a:lnSpc>
                <a:spcPct val="100000"/>
              </a:lnSpc>
              <a:spcBef>
                <a:spcPts val="600"/>
              </a:spcBef>
              <a:spcAft>
                <a:spcPts val="0"/>
              </a:spcAft>
              <a:buClr>
                <a:schemeClr val="accen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86" name="Google Shape;1786;p368"/>
          <p:cNvSpPr txBox="1"/>
          <p:nvPr>
            <p:ph idx="3" type="body"/>
          </p:nvPr>
        </p:nvSpPr>
        <p:spPr>
          <a:xfrm>
            <a:off x="454026" y="2004058"/>
            <a:ext cx="3996000" cy="2505600"/>
          </a:xfrm>
          <a:prstGeom prst="rect">
            <a:avLst/>
          </a:prstGeom>
          <a:noFill/>
          <a:ln>
            <a:noFill/>
          </a:ln>
        </p:spPr>
        <p:txBody>
          <a:bodyPr anchorCtr="0" anchor="t" bIns="68575" lIns="68575" spcFirstLastPara="1" rIns="68575" wrap="square" tIns="68575"/>
          <a:lstStyle>
            <a:lvl1pPr indent="-298450" lvl="0" marL="457200" rtl="0" algn="l">
              <a:lnSpc>
                <a:spcPct val="100000"/>
              </a:lnSpc>
              <a:spcBef>
                <a:spcPts val="600"/>
              </a:spcBef>
              <a:spcAft>
                <a:spcPts val="0"/>
              </a:spcAft>
              <a:buSzPts val="1100"/>
              <a:buChar char="●"/>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87" name="Google Shape;1787;p368"/>
          <p:cNvSpPr txBox="1"/>
          <p:nvPr>
            <p:ph idx="4" type="body"/>
          </p:nvPr>
        </p:nvSpPr>
        <p:spPr>
          <a:xfrm>
            <a:off x="454026" y="1325318"/>
            <a:ext cx="3993900" cy="560100"/>
          </a:xfrm>
          <a:prstGeom prst="rect">
            <a:avLst/>
          </a:prstGeom>
          <a:noFill/>
          <a:ln>
            <a:noFill/>
          </a:ln>
        </p:spPr>
        <p:txBody>
          <a:bodyPr anchorCtr="0" anchor="ctr" bIns="68575" lIns="68575" spcFirstLastPara="1" rIns="68575" wrap="square" tIns="68575"/>
          <a:lstStyle>
            <a:lvl1pPr indent="-228600" lvl="0" marL="457200" rtl="0" algn="l">
              <a:lnSpc>
                <a:spcPct val="100000"/>
              </a:lnSpc>
              <a:spcBef>
                <a:spcPts val="600"/>
              </a:spcBef>
              <a:spcAft>
                <a:spcPts val="0"/>
              </a:spcAft>
              <a:buClr>
                <a:schemeClr val="accen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88" name="Google Shape;1788;p368"/>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789" name="Shape 1789"/>
        <p:cNvGrpSpPr/>
        <p:nvPr/>
      </p:nvGrpSpPr>
      <p:grpSpPr>
        <a:xfrm>
          <a:off x="0" y="0"/>
          <a:ext cx="0" cy="0"/>
          <a:chOff x="0" y="0"/>
          <a:chExt cx="0" cy="0"/>
        </a:xfrm>
      </p:grpSpPr>
      <p:sp>
        <p:nvSpPr>
          <p:cNvPr id="1790" name="Google Shape;1790;p369"/>
          <p:cNvSpPr txBox="1"/>
          <p:nvPr>
            <p:ph idx="1" type="body"/>
          </p:nvPr>
        </p:nvSpPr>
        <p:spPr>
          <a:xfrm>
            <a:off x="467033" y="1327356"/>
            <a:ext cx="3989400" cy="3172800"/>
          </a:xfrm>
          <a:prstGeom prst="rect">
            <a:avLst/>
          </a:prstGeom>
          <a:noFill/>
          <a:ln>
            <a:noFill/>
          </a:ln>
        </p:spPr>
        <p:txBody>
          <a:bodyPr anchorCtr="0" anchor="ctr" bIns="68575" lIns="68575" spcFirstLastPara="1" rIns="68575" wrap="square" tIns="68575"/>
          <a:lstStyle>
            <a:lvl1pPr indent="-298450" lvl="0" marL="457200" rtl="0" algn="l">
              <a:lnSpc>
                <a:spcPct val="100000"/>
              </a:lnSpc>
              <a:spcBef>
                <a:spcPts val="1200"/>
              </a:spcBef>
              <a:spcAft>
                <a:spcPts val="0"/>
              </a:spcAft>
              <a:buClr>
                <a:schemeClr val="accent1"/>
              </a:buClr>
              <a:buSzPts val="1100"/>
              <a:buFont typeface="PT Sans"/>
              <a:buChar char=" "/>
              <a:defRPr sz="1100"/>
            </a:lvl1pPr>
            <a:lvl2pPr indent="-298450" lvl="1" marL="914400" rtl="0" algn="l">
              <a:lnSpc>
                <a:spcPct val="100000"/>
              </a:lnSpc>
              <a:spcBef>
                <a:spcPts val="0"/>
              </a:spcBef>
              <a:spcAft>
                <a:spcPts val="0"/>
              </a:spcAft>
              <a:buClr>
                <a:schemeClr val="accent1"/>
              </a:buClr>
              <a:buSzPts val="1100"/>
              <a:buFont typeface="PT Sans"/>
              <a:buChar char=" "/>
              <a:defRPr sz="1100"/>
            </a:lvl2pPr>
            <a:lvl3pPr indent="-298450" lvl="2" marL="1371600" rtl="0" algn="l">
              <a:lnSpc>
                <a:spcPct val="100000"/>
              </a:lnSpc>
              <a:spcBef>
                <a:spcPts val="0"/>
              </a:spcBef>
              <a:spcAft>
                <a:spcPts val="0"/>
              </a:spcAft>
              <a:buClr>
                <a:srgbClr val="FF6600"/>
              </a:buClr>
              <a:buSzPts val="1100"/>
              <a:buFont typeface="PT Sans"/>
              <a:buChar char=" "/>
              <a:defRPr sz="1100"/>
            </a:lvl3pPr>
            <a:lvl4pPr indent="-228600" lvl="3" marL="1828800" rtl="0" algn="ctr">
              <a:lnSpc>
                <a:spcPct val="100000"/>
              </a:lnSpc>
              <a:spcBef>
                <a:spcPts val="360"/>
              </a:spcBef>
              <a:spcAft>
                <a:spcPts val="0"/>
              </a:spcAft>
              <a:buClr>
                <a:srgbClr val="FF6600"/>
              </a:buClr>
              <a:buSzPts val="1100"/>
              <a:buFont typeface="Helvetica Neue"/>
              <a:buNone/>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91" name="Google Shape;1791;p369"/>
          <p:cNvSpPr txBox="1"/>
          <p:nvPr>
            <p:ph type="title"/>
          </p:nvPr>
        </p:nvSpPr>
        <p:spPr>
          <a:xfrm>
            <a:off x="467033" y="140402"/>
            <a:ext cx="8226300" cy="1178100"/>
          </a:xfrm>
          <a:prstGeom prst="rect">
            <a:avLst/>
          </a:prstGeom>
          <a:noFill/>
          <a:ln>
            <a:noFill/>
          </a:ln>
        </p:spPr>
        <p:txBody>
          <a:bodyPr anchorCtr="0" anchor="ctr" bIns="68575" lIns="68575" spcFirstLastPara="1" rIns="68575" wrap="square" tIns="68575"/>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792" name="Google Shape;1792;p369"/>
          <p:cNvSpPr txBox="1"/>
          <p:nvPr>
            <p:ph idx="2" type="body"/>
          </p:nvPr>
        </p:nvSpPr>
        <p:spPr>
          <a:xfrm>
            <a:off x="4704055" y="1327356"/>
            <a:ext cx="3989400" cy="3172800"/>
          </a:xfrm>
          <a:prstGeom prst="rect">
            <a:avLst/>
          </a:prstGeom>
          <a:noFill/>
          <a:ln>
            <a:noFill/>
          </a:ln>
        </p:spPr>
        <p:txBody>
          <a:bodyPr anchorCtr="0" anchor="ctr" bIns="68575" lIns="68575" spcFirstLastPara="1" rIns="68575" wrap="square" tIns="68575"/>
          <a:lstStyle>
            <a:lvl1pPr indent="-298450" lvl="0" marL="457200" rtl="0" algn="l">
              <a:lnSpc>
                <a:spcPct val="100000"/>
              </a:lnSpc>
              <a:spcBef>
                <a:spcPts val="1200"/>
              </a:spcBef>
              <a:spcAft>
                <a:spcPts val="0"/>
              </a:spcAft>
              <a:buClr>
                <a:schemeClr val="accent1"/>
              </a:buClr>
              <a:buSzPts val="1100"/>
              <a:buFont typeface="PT Sans"/>
              <a:buChar char=" "/>
              <a:defRPr sz="1100"/>
            </a:lvl1pPr>
            <a:lvl2pPr indent="-298450" lvl="1" marL="914400" rtl="0" algn="l">
              <a:lnSpc>
                <a:spcPct val="100000"/>
              </a:lnSpc>
              <a:spcBef>
                <a:spcPts val="0"/>
              </a:spcBef>
              <a:spcAft>
                <a:spcPts val="0"/>
              </a:spcAft>
              <a:buClr>
                <a:schemeClr val="accent1"/>
              </a:buClr>
              <a:buSzPts val="1100"/>
              <a:buFont typeface="PT Sans"/>
              <a:buChar char=" "/>
              <a:defRPr sz="1100"/>
            </a:lvl2pPr>
            <a:lvl3pPr indent="-298450" lvl="2" marL="1371600" rtl="0" algn="l">
              <a:lnSpc>
                <a:spcPct val="100000"/>
              </a:lnSpc>
              <a:spcBef>
                <a:spcPts val="0"/>
              </a:spcBef>
              <a:spcAft>
                <a:spcPts val="0"/>
              </a:spcAft>
              <a:buClr>
                <a:srgbClr val="FF6600"/>
              </a:buClr>
              <a:buSzPts val="1100"/>
              <a:buFont typeface="PT Sans"/>
              <a:buChar char=" "/>
              <a:defRPr sz="1100"/>
            </a:lvl3pPr>
            <a:lvl4pPr indent="-228600" lvl="3" marL="1828800" rtl="0" algn="ctr">
              <a:lnSpc>
                <a:spcPct val="100000"/>
              </a:lnSpc>
              <a:spcBef>
                <a:spcPts val="360"/>
              </a:spcBef>
              <a:spcAft>
                <a:spcPts val="0"/>
              </a:spcAft>
              <a:buClr>
                <a:srgbClr val="FF6600"/>
              </a:buClr>
              <a:buSzPts val="1100"/>
              <a:buFont typeface="Helvetica Neue"/>
              <a:buNone/>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793" name="Shape 1793"/>
        <p:cNvGrpSpPr/>
        <p:nvPr/>
      </p:nvGrpSpPr>
      <p:grpSpPr>
        <a:xfrm>
          <a:off x="0" y="0"/>
          <a:ext cx="0" cy="0"/>
          <a:chOff x="0" y="0"/>
          <a:chExt cx="0" cy="0"/>
        </a:xfrm>
      </p:grpSpPr>
      <p:sp>
        <p:nvSpPr>
          <p:cNvPr id="1794" name="Google Shape;1794;p370"/>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Left | Gray Right">
  <p:cSld name="Bullets Left | Gray Right">
    <p:spTree>
      <p:nvGrpSpPr>
        <p:cNvPr id="1795" name="Shape 1795"/>
        <p:cNvGrpSpPr/>
        <p:nvPr/>
      </p:nvGrpSpPr>
      <p:grpSpPr>
        <a:xfrm>
          <a:off x="0" y="0"/>
          <a:ext cx="0" cy="0"/>
          <a:chOff x="0" y="0"/>
          <a:chExt cx="0" cy="0"/>
        </a:xfrm>
      </p:grpSpPr>
      <p:sp>
        <p:nvSpPr>
          <p:cNvPr id="1796" name="Google Shape;1796;p371"/>
          <p:cNvSpPr/>
          <p:nvPr/>
        </p:nvSpPr>
        <p:spPr>
          <a:xfrm>
            <a:off x="5405223" y="1318638"/>
            <a:ext cx="3388200" cy="3179400"/>
          </a:xfrm>
          <a:prstGeom prst="rect">
            <a:avLst/>
          </a:prstGeom>
          <a:solidFill>
            <a:srgbClr val="F2F2F2"/>
          </a:solidFill>
          <a:ln>
            <a:noFill/>
          </a:ln>
        </p:spPr>
        <p:txBody>
          <a:bodyPr anchorCtr="0" anchor="ctr" bIns="28575" lIns="28550" spcFirstLastPara="1" rIns="28550" wrap="square" tIns="285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33333"/>
              </a:solidFill>
              <a:latin typeface="PT Sans"/>
              <a:ea typeface="PT Sans"/>
              <a:cs typeface="PT Sans"/>
              <a:sym typeface="PT Sans"/>
            </a:endParaRPr>
          </a:p>
        </p:txBody>
      </p:sp>
      <p:sp>
        <p:nvSpPr>
          <p:cNvPr id="1797" name="Google Shape;1797;p371"/>
          <p:cNvSpPr txBox="1"/>
          <p:nvPr>
            <p:ph idx="1" type="body"/>
          </p:nvPr>
        </p:nvSpPr>
        <p:spPr>
          <a:xfrm>
            <a:off x="5576831" y="1479175"/>
            <a:ext cx="3023700" cy="2868600"/>
          </a:xfrm>
          <a:prstGeom prst="rect">
            <a:avLst/>
          </a:prstGeom>
          <a:noFill/>
          <a:ln>
            <a:noFill/>
          </a:ln>
        </p:spPr>
        <p:txBody>
          <a:bodyPr anchorCtr="0" anchor="ctr" bIns="68575" lIns="68575" spcFirstLastPara="1" rIns="68575" wrap="square" tIns="68575"/>
          <a:lstStyle>
            <a:lvl1pPr indent="-228600" lvl="0" marL="457200" rtl="0" algn="ctr">
              <a:lnSpc>
                <a:spcPct val="100000"/>
              </a:lnSpc>
              <a:spcBef>
                <a:spcPts val="600"/>
              </a:spcBef>
              <a:spcAft>
                <a:spcPts val="0"/>
              </a:spcAft>
              <a:buClr>
                <a:schemeClr val="accent1"/>
              </a:buClr>
              <a:buSzPts val="1100"/>
              <a:buFont typeface="PT Sans"/>
              <a:buNone/>
              <a:defRPr sz="1100"/>
            </a:lvl1pPr>
            <a:lvl2pPr indent="-298450" lvl="1" marL="914400" rtl="0" algn="l">
              <a:lnSpc>
                <a:spcPct val="100000"/>
              </a:lnSpc>
              <a:spcBef>
                <a:spcPts val="480"/>
              </a:spcBef>
              <a:spcAft>
                <a:spcPts val="0"/>
              </a:spcAft>
              <a:buSzPts val="1100"/>
              <a:buChar char="○"/>
              <a:defRPr sz="1100"/>
            </a:lvl2pPr>
            <a:lvl3pPr indent="-298450" lvl="2" marL="1371600" rtl="0" algn="l">
              <a:lnSpc>
                <a:spcPct val="100000"/>
              </a:lnSpc>
              <a:spcBef>
                <a:spcPts val="480"/>
              </a:spcBef>
              <a:spcAft>
                <a:spcPts val="0"/>
              </a:spcAft>
              <a:buSzPts val="1100"/>
              <a:buChar char="■"/>
              <a:defRPr sz="1100"/>
            </a:lvl3pPr>
            <a:lvl4pPr indent="-298450" lvl="3" marL="1828800" rtl="0" algn="l">
              <a:lnSpc>
                <a:spcPct val="100000"/>
              </a:lnSpc>
              <a:spcBef>
                <a:spcPts val="360"/>
              </a:spcBef>
              <a:spcAft>
                <a:spcPts val="0"/>
              </a:spcAft>
              <a:buSzPts val="1100"/>
              <a:buChar char="●"/>
              <a:defRPr sz="1100"/>
            </a:lvl4pPr>
            <a:lvl5pPr indent="-228600" lvl="4" marL="2286000" rtl="0" algn="l">
              <a:lnSpc>
                <a:spcPct val="100000"/>
              </a:lnSpc>
              <a:spcBef>
                <a:spcPts val="360"/>
              </a:spcBef>
              <a:spcAft>
                <a:spcPts val="0"/>
              </a:spcAft>
              <a:buSzPts val="1100"/>
              <a:buFont typeface="PT Sans"/>
              <a:buNone/>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98" name="Google Shape;1798;p371"/>
          <p:cNvSpPr txBox="1"/>
          <p:nvPr>
            <p:ph idx="2" type="body"/>
          </p:nvPr>
        </p:nvSpPr>
        <p:spPr>
          <a:xfrm>
            <a:off x="452344" y="1327356"/>
            <a:ext cx="4665000" cy="3172800"/>
          </a:xfrm>
          <a:prstGeom prst="rect">
            <a:avLst/>
          </a:prstGeom>
          <a:noFill/>
          <a:ln>
            <a:noFill/>
          </a:ln>
        </p:spPr>
        <p:txBody>
          <a:bodyPr anchorCtr="0" anchor="t" bIns="68575" lIns="68575" spcFirstLastPara="1" rIns="68575" wrap="square" tIns="68575"/>
          <a:lstStyle>
            <a:lvl1pPr indent="-298450" lvl="0" marL="457200" rtl="0" algn="l">
              <a:lnSpc>
                <a:spcPct val="100000"/>
              </a:lnSpc>
              <a:spcBef>
                <a:spcPts val="600"/>
              </a:spcBef>
              <a:spcAft>
                <a:spcPts val="0"/>
              </a:spcAft>
              <a:buClr>
                <a:schemeClr val="accent1"/>
              </a:buClr>
              <a:buSzPts val="1100"/>
              <a:buFont typeface="Noto Sans Symbols"/>
              <a:buChar char="▪"/>
              <a:defRPr sz="1100"/>
            </a:lvl1pPr>
            <a:lvl2pPr indent="-298450" lvl="1" marL="914400" rtl="0" algn="l">
              <a:lnSpc>
                <a:spcPct val="100000"/>
              </a:lnSpc>
              <a:spcBef>
                <a:spcPts val="480"/>
              </a:spcBef>
              <a:spcAft>
                <a:spcPts val="0"/>
              </a:spcAft>
              <a:buClr>
                <a:srgbClr val="A5A5A5"/>
              </a:buClr>
              <a:buSzPts val="1100"/>
              <a:buFont typeface="Merriweather Sans"/>
              <a:buChar char="-"/>
              <a:defRPr sz="1100"/>
            </a:lvl2pPr>
            <a:lvl3pPr indent="-298450" lvl="2" marL="1371600" rtl="0" algn="l">
              <a:lnSpc>
                <a:spcPct val="100000"/>
              </a:lnSpc>
              <a:spcBef>
                <a:spcPts val="480"/>
              </a:spcBef>
              <a:spcAft>
                <a:spcPts val="0"/>
              </a:spcAft>
              <a:buClr>
                <a:srgbClr val="D8D8D8"/>
              </a:buClr>
              <a:buSzPts val="1100"/>
              <a:buFont typeface="Merriweather Sans"/>
              <a:buChar char="•"/>
              <a:defRPr sz="1100"/>
            </a:lvl3pPr>
            <a:lvl4pPr indent="-298450" lvl="3" marL="1828800" rtl="0" algn="l">
              <a:lnSpc>
                <a:spcPct val="100000"/>
              </a:lnSpc>
              <a:spcBef>
                <a:spcPts val="360"/>
              </a:spcBef>
              <a:spcAft>
                <a:spcPts val="0"/>
              </a:spcAft>
              <a:buClr>
                <a:srgbClr val="D8D8D8"/>
              </a:buClr>
              <a:buSzPts val="1100"/>
              <a:buFont typeface="Merriweather Sans"/>
              <a:buChar char="•"/>
              <a:defRPr sz="1100"/>
            </a:lvl4pPr>
            <a:lvl5pPr indent="-298450" lvl="4" marL="2286000" rtl="0" algn="l">
              <a:lnSpc>
                <a:spcPct val="100000"/>
              </a:lnSpc>
              <a:spcBef>
                <a:spcPts val="360"/>
              </a:spcBef>
              <a:spcAft>
                <a:spcPts val="0"/>
              </a:spcAft>
              <a:buSzPts val="1100"/>
              <a:buChar char="○"/>
              <a:defRPr sz="1100"/>
            </a:lvl5pPr>
            <a:lvl6pPr indent="-298450" lvl="5" marL="2743200" rtl="0" algn="l">
              <a:lnSpc>
                <a:spcPct val="100000"/>
              </a:lnSpc>
              <a:spcBef>
                <a:spcPts val="360"/>
              </a:spcBef>
              <a:spcAft>
                <a:spcPts val="0"/>
              </a:spcAft>
              <a:buSzPts val="1100"/>
              <a:buChar char="■"/>
              <a:defRPr sz="1100"/>
            </a:lvl6pPr>
            <a:lvl7pPr indent="-298450" lvl="6" marL="3200400" rtl="0" algn="l">
              <a:lnSpc>
                <a:spcPct val="100000"/>
              </a:lnSpc>
              <a:spcBef>
                <a:spcPts val="360"/>
              </a:spcBef>
              <a:spcAft>
                <a:spcPts val="0"/>
              </a:spcAft>
              <a:buSzPts val="1100"/>
              <a:buChar char="●"/>
              <a:defRPr sz="1100"/>
            </a:lvl7pPr>
            <a:lvl8pPr indent="-298450" lvl="7" marL="3657600" rtl="0" algn="l">
              <a:lnSpc>
                <a:spcPct val="100000"/>
              </a:lnSpc>
              <a:spcBef>
                <a:spcPts val="360"/>
              </a:spcBef>
              <a:spcAft>
                <a:spcPts val="0"/>
              </a:spcAft>
              <a:buSzPts val="1100"/>
              <a:buChar char="○"/>
              <a:defRPr sz="1100"/>
            </a:lvl8pPr>
            <a:lvl9pPr indent="-298450" lvl="8" marL="4114800" rtl="0" algn="l">
              <a:lnSpc>
                <a:spcPct val="100000"/>
              </a:lnSpc>
              <a:spcBef>
                <a:spcPts val="360"/>
              </a:spcBef>
              <a:spcAft>
                <a:spcPts val="0"/>
              </a:spcAft>
              <a:buSzPts val="1100"/>
              <a:buChar char="■"/>
              <a:defRPr sz="1100"/>
            </a:lvl9pPr>
          </a:lstStyle>
          <a:p/>
        </p:txBody>
      </p:sp>
      <p:sp>
        <p:nvSpPr>
          <p:cNvPr id="1799" name="Google Shape;1799;p371"/>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00" name="Shape 1800"/>
        <p:cNvGrpSpPr/>
        <p:nvPr/>
      </p:nvGrpSpPr>
      <p:grpSpPr>
        <a:xfrm>
          <a:off x="0" y="0"/>
          <a:ext cx="0" cy="0"/>
          <a:chOff x="0" y="0"/>
          <a:chExt cx="0" cy="0"/>
        </a:xfrm>
      </p:grpSpPr>
      <p:sp>
        <p:nvSpPr>
          <p:cNvPr id="1801" name="Google Shape;1801;p372"/>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802" name="Google Shape;1802;p37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3" name="Google Shape;1803;p37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804" name="Google Shape;1804;p3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805" name="Google Shape;1805;p3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p:cSld name="Code Top">
    <p:spTree>
      <p:nvGrpSpPr>
        <p:cNvPr id="1806" name="Shape 1806"/>
        <p:cNvGrpSpPr/>
        <p:nvPr/>
      </p:nvGrpSpPr>
      <p:grpSpPr>
        <a:xfrm>
          <a:off x="0" y="0"/>
          <a:ext cx="0" cy="0"/>
          <a:chOff x="0" y="0"/>
          <a:chExt cx="0" cy="0"/>
        </a:xfrm>
      </p:grpSpPr>
      <p:sp>
        <p:nvSpPr>
          <p:cNvPr id="1807" name="Google Shape;1807;p373"/>
          <p:cNvSpPr txBox="1"/>
          <p:nvPr>
            <p:ph idx="1" type="body"/>
          </p:nvPr>
        </p:nvSpPr>
        <p:spPr>
          <a:xfrm>
            <a:off x="0" y="0"/>
            <a:ext cx="9144000" cy="2838600"/>
          </a:xfrm>
          <a:prstGeom prst="rect">
            <a:avLst/>
          </a:prstGeom>
          <a:solidFill>
            <a:schemeClr val="dk2"/>
          </a:solidFill>
          <a:ln>
            <a:noFill/>
          </a:ln>
        </p:spPr>
        <p:txBody>
          <a:bodyPr anchorCtr="0" anchor="b" bIns="68575" lIns="68575" spcFirstLastPara="1" rIns="68575" wrap="square" tIns="68575"/>
          <a:lstStyle>
            <a:lvl1pPr indent="-228600" lvl="0" marL="457200" marR="0" rtl="0" algn="l">
              <a:lnSpc>
                <a:spcPct val="90000"/>
              </a:lnSpc>
              <a:spcBef>
                <a:spcPts val="0"/>
              </a:spcBef>
              <a:spcAft>
                <a:spcPts val="0"/>
              </a:spcAft>
              <a:buClr>
                <a:schemeClr val="lt1"/>
              </a:buClr>
              <a:buSzPts val="1100"/>
              <a:buFont typeface="Consola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0"/>
              </a:spcBef>
              <a:spcAft>
                <a:spcPts val="0"/>
              </a:spcAft>
              <a:buClr>
                <a:srgbClr val="424244"/>
              </a:buClr>
              <a:buSzPts val="1100"/>
              <a:buFont typeface="Consola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0"/>
              </a:spcBef>
              <a:spcAft>
                <a:spcPts val="0"/>
              </a:spcAft>
              <a:buClr>
                <a:srgbClr val="424244"/>
              </a:buClr>
              <a:buSzPts val="1100"/>
              <a:buFont typeface="Consola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0"/>
              </a:spcBef>
              <a:spcAft>
                <a:spcPts val="0"/>
              </a:spcAft>
              <a:buClr>
                <a:srgbClr val="424244"/>
              </a:buClr>
              <a:buSzPts val="1100"/>
              <a:buFont typeface="Consola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8" name="Google Shape;1808;p373"/>
          <p:cNvSpPr txBox="1"/>
          <p:nvPr>
            <p:ph idx="2" type="body"/>
          </p:nvPr>
        </p:nvSpPr>
        <p:spPr>
          <a:xfrm>
            <a:off x="450851" y="3665219"/>
            <a:ext cx="8175900" cy="9954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chemeClr val="accent1"/>
              </a:buClr>
              <a:buSzPts val="1100"/>
              <a:buFont typeface="PT Sans"/>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800"/>
              </a:spcBef>
              <a:spcAft>
                <a:spcPts val="0"/>
              </a:spcAft>
              <a:buClr>
                <a:srgbClr val="808084"/>
              </a:buClr>
              <a:buSzPts val="1100"/>
              <a:buFont typeface="PT Sans"/>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800"/>
              </a:spcBef>
              <a:spcAft>
                <a:spcPts val="0"/>
              </a:spcAft>
              <a:buClr>
                <a:srgbClr val="808084"/>
              </a:buClr>
              <a:buSzPts val="1100"/>
              <a:buFont typeface="PT Sans"/>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800"/>
              </a:spcBef>
              <a:spcAft>
                <a:spcPts val="0"/>
              </a:spcAft>
              <a:buClr>
                <a:srgbClr val="808084"/>
              </a:buClr>
              <a:buSzPts val="1100"/>
              <a:buFont typeface="PT Sans"/>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9" name="Google Shape;1809;p373"/>
          <p:cNvSpPr txBox="1"/>
          <p:nvPr>
            <p:ph type="title"/>
          </p:nvPr>
        </p:nvSpPr>
        <p:spPr>
          <a:xfrm>
            <a:off x="450849" y="2876550"/>
            <a:ext cx="8175900" cy="738000"/>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Image | Content">
  <p:cSld name="2_Title/Image | Content">
    <p:spTree>
      <p:nvGrpSpPr>
        <p:cNvPr id="1813" name="Shape 1813"/>
        <p:cNvGrpSpPr/>
        <p:nvPr/>
      </p:nvGrpSpPr>
      <p:grpSpPr>
        <a:xfrm>
          <a:off x="0" y="0"/>
          <a:ext cx="0" cy="0"/>
          <a:chOff x="0" y="0"/>
          <a:chExt cx="0" cy="0"/>
        </a:xfrm>
      </p:grpSpPr>
      <p:sp>
        <p:nvSpPr>
          <p:cNvPr id="1814" name="Google Shape;1814;p375"/>
          <p:cNvSpPr txBox="1"/>
          <p:nvPr>
            <p:ph idx="1" type="body"/>
          </p:nvPr>
        </p:nvSpPr>
        <p:spPr>
          <a:xfrm>
            <a:off x="3765991" y="1540042"/>
            <a:ext cx="5082300" cy="2839800"/>
          </a:xfrm>
          <a:prstGeom prst="rect">
            <a:avLst/>
          </a:prstGeom>
          <a:noFill/>
          <a:ln>
            <a:noFill/>
          </a:ln>
        </p:spPr>
        <p:txBody>
          <a:bodyPr anchorCtr="0" anchor="ctr" bIns="0" lIns="0" spcFirstLastPara="1" rIns="0" wrap="square" tIns="0"/>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sp>
        <p:nvSpPr>
          <p:cNvPr id="1815" name="Google Shape;1815;p375"/>
          <p:cNvSpPr txBox="1"/>
          <p:nvPr>
            <p:ph idx="2" type="body"/>
          </p:nvPr>
        </p:nvSpPr>
        <p:spPr>
          <a:xfrm>
            <a:off x="269110" y="1199177"/>
            <a:ext cx="2829900" cy="2734500"/>
          </a:xfrm>
          <a:prstGeom prst="rect">
            <a:avLst/>
          </a:prstGeom>
          <a:noFill/>
          <a:ln>
            <a:noFill/>
          </a:ln>
        </p:spPr>
        <p:txBody>
          <a:bodyPr anchorCtr="0" anchor="ctr" bIns="0" lIns="0" spcFirstLastPara="1" rIns="0" wrap="square" tIns="0"/>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16" name="Google Shape;1816;p375"/>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slide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
        <p:nvSpPr>
          <p:cNvPr id="1817" name="Google Shape;1817;p375"/>
          <p:cNvSpPr txBox="1"/>
          <p:nvPr>
            <p:ph type="title"/>
          </p:nvPr>
        </p:nvSpPr>
        <p:spPr>
          <a:xfrm>
            <a:off x="3765991" y="675598"/>
            <a:ext cx="4566900" cy="624900"/>
          </a:xfrm>
          <a:prstGeom prst="rect">
            <a:avLst/>
          </a:prstGeom>
          <a:noFill/>
          <a:ln>
            <a:noFill/>
          </a:ln>
        </p:spPr>
        <p:txBody>
          <a:bodyPr anchorCtr="0" anchor="b" bIns="32975" lIns="0" spcFirstLastPara="1" rIns="65925" wrap="square" tIns="32975"/>
          <a:lstStyle>
            <a:lvl1pPr lvl="0" marR="0" rtl="0" algn="l">
              <a:lnSpc>
                <a:spcPct val="85000"/>
              </a:lnSpc>
              <a:spcBef>
                <a:spcPts val="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Text Chunking">
  <p:cSld name="Six Text Chunking">
    <p:spTree>
      <p:nvGrpSpPr>
        <p:cNvPr id="195" name="Shape 195"/>
        <p:cNvGrpSpPr/>
        <p:nvPr/>
      </p:nvGrpSpPr>
      <p:grpSpPr>
        <a:xfrm>
          <a:off x="0" y="0"/>
          <a:ext cx="0" cy="0"/>
          <a:chOff x="0" y="0"/>
          <a:chExt cx="0" cy="0"/>
        </a:xfrm>
      </p:grpSpPr>
      <p:sp>
        <p:nvSpPr>
          <p:cNvPr id="196" name="Google Shape;196;p38"/>
          <p:cNvSpPr txBox="1"/>
          <p:nvPr>
            <p:ph idx="1" type="body"/>
          </p:nvPr>
        </p:nvSpPr>
        <p:spPr>
          <a:xfrm>
            <a:off x="6038480"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7" name="Google Shape;197;p38"/>
          <p:cNvSpPr txBox="1"/>
          <p:nvPr>
            <p:ph idx="2" type="body"/>
          </p:nvPr>
        </p:nvSpPr>
        <p:spPr>
          <a:xfrm>
            <a:off x="3282240"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8" name="Google Shape;198;p38"/>
          <p:cNvSpPr txBox="1"/>
          <p:nvPr>
            <p:ph idx="3" type="body"/>
          </p:nvPr>
        </p:nvSpPr>
        <p:spPr>
          <a:xfrm>
            <a:off x="526001" y="303188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9" name="Google Shape;199;p38"/>
          <p:cNvSpPr txBox="1"/>
          <p:nvPr>
            <p:ph idx="4" type="body"/>
          </p:nvPr>
        </p:nvSpPr>
        <p:spPr>
          <a:xfrm>
            <a:off x="6038480"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00" name="Google Shape;200;p38"/>
          <p:cNvSpPr txBox="1"/>
          <p:nvPr>
            <p:ph idx="5" type="body"/>
          </p:nvPr>
        </p:nvSpPr>
        <p:spPr>
          <a:xfrm>
            <a:off x="3282240"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01" name="Google Shape;201;p38"/>
          <p:cNvSpPr txBox="1"/>
          <p:nvPr>
            <p:ph idx="6" type="body"/>
          </p:nvPr>
        </p:nvSpPr>
        <p:spPr>
          <a:xfrm>
            <a:off x="526001" y="162306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02" name="Google Shape;202;p38"/>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rminal on Top">
  <p:cSld name="Terminal on Top">
    <p:spTree>
      <p:nvGrpSpPr>
        <p:cNvPr id="1818" name="Shape 1818"/>
        <p:cNvGrpSpPr/>
        <p:nvPr/>
      </p:nvGrpSpPr>
      <p:grpSpPr>
        <a:xfrm>
          <a:off x="0" y="0"/>
          <a:ext cx="0" cy="0"/>
          <a:chOff x="0" y="0"/>
          <a:chExt cx="0" cy="0"/>
        </a:xfrm>
      </p:grpSpPr>
      <p:sp>
        <p:nvSpPr>
          <p:cNvPr id="1819" name="Google Shape;1819;p376"/>
          <p:cNvSpPr txBox="1"/>
          <p:nvPr>
            <p:ph idx="1" type="body"/>
          </p:nvPr>
        </p:nvSpPr>
        <p:spPr>
          <a:xfrm>
            <a:off x="494688" y="3298924"/>
            <a:ext cx="8146800" cy="1421100"/>
          </a:xfrm>
          <a:prstGeom prst="rect">
            <a:avLst/>
          </a:prstGeom>
          <a:noFill/>
          <a:ln>
            <a:noFill/>
          </a:ln>
        </p:spPr>
        <p:txBody>
          <a:bodyPr anchorCtr="0" anchor="t" bIns="0" lIns="0" spcFirstLastPara="1" rIns="0" wrap="square" tIns="0"/>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pic>
        <p:nvPicPr>
          <p:cNvPr id="1820" name="Google Shape;1820;p376"/>
          <p:cNvPicPr preferRelativeResize="0"/>
          <p:nvPr/>
        </p:nvPicPr>
        <p:blipFill rotWithShape="1">
          <a:blip r:embed="rId2">
            <a:alphaModFix/>
          </a:blip>
          <a:srcRect b="0" l="0" r="0" t="0"/>
          <a:stretch/>
        </p:blipFill>
        <p:spPr>
          <a:xfrm>
            <a:off x="494688" y="442827"/>
            <a:ext cx="8174570" cy="2077703"/>
          </a:xfrm>
          <a:prstGeom prst="rect">
            <a:avLst/>
          </a:prstGeom>
          <a:noFill/>
          <a:ln>
            <a:noFill/>
          </a:ln>
        </p:spPr>
      </p:pic>
      <p:sp>
        <p:nvSpPr>
          <p:cNvPr id="1821" name="Google Shape;1821;p376"/>
          <p:cNvSpPr txBox="1"/>
          <p:nvPr>
            <p:ph idx="2" type="body"/>
          </p:nvPr>
        </p:nvSpPr>
        <p:spPr>
          <a:xfrm>
            <a:off x="554550" y="839329"/>
            <a:ext cx="7631400" cy="204900"/>
          </a:xfrm>
          <a:prstGeom prst="rect">
            <a:avLst/>
          </a:prstGeom>
          <a:noFill/>
          <a:ln>
            <a:noFill/>
          </a:ln>
        </p:spPr>
        <p:txBody>
          <a:bodyPr anchorCtr="0" anchor="t" bIns="0" lIns="137150" spcFirstLastPara="1" rIns="137150" wrap="square" tIns="0"/>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22" name="Google Shape;1822;p376"/>
          <p:cNvSpPr txBox="1"/>
          <p:nvPr>
            <p:ph type="title"/>
          </p:nvPr>
        </p:nvSpPr>
        <p:spPr>
          <a:xfrm>
            <a:off x="494688" y="2842055"/>
            <a:ext cx="8084100" cy="327900"/>
          </a:xfrm>
          <a:prstGeom prst="rect">
            <a:avLst/>
          </a:prstGeom>
          <a:noFill/>
          <a:ln>
            <a:noFill/>
          </a:ln>
        </p:spPr>
        <p:txBody>
          <a:bodyPr anchorCtr="0" anchor="t" bIns="32975" lIns="0" spcFirstLastPara="1" rIns="65925" wrap="square" tIns="32975"/>
          <a:lstStyle>
            <a:lvl1pPr lv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823" name="Shape 1823"/>
        <p:cNvGrpSpPr/>
        <p:nvPr/>
      </p:nvGrpSpPr>
      <p:grpSpPr>
        <a:xfrm>
          <a:off x="0" y="0"/>
          <a:ext cx="0" cy="0"/>
          <a:chOff x="0" y="0"/>
          <a:chExt cx="0" cy="0"/>
        </a:xfrm>
      </p:grpSpPr>
      <p:sp>
        <p:nvSpPr>
          <p:cNvPr id="1824" name="Google Shape;1824;p377"/>
          <p:cNvSpPr txBox="1"/>
          <p:nvPr>
            <p:ph idx="1" type="body"/>
          </p:nvPr>
        </p:nvSpPr>
        <p:spPr>
          <a:xfrm>
            <a:off x="2128556" y="4236837"/>
            <a:ext cx="4529100" cy="218400"/>
          </a:xfrm>
          <a:prstGeom prst="rect">
            <a:avLst/>
          </a:prstGeom>
          <a:noFill/>
          <a:ln>
            <a:noFill/>
          </a:ln>
        </p:spPr>
        <p:txBody>
          <a:bodyPr anchorCtr="0" anchor="ctr" bIns="0" lIns="0" spcFirstLastPara="1" rIns="0" wrap="square" tIns="0"/>
          <a:lstStyle>
            <a:lvl1pPr indent="-228600" lvl="0" marL="457200" marR="0" rtl="0" algn="l">
              <a:lnSpc>
                <a:spcPct val="100000"/>
              </a:lnSpc>
              <a:spcBef>
                <a:spcPts val="1400"/>
              </a:spcBef>
              <a:spcAft>
                <a:spcPts val="0"/>
              </a:spcAft>
              <a:buClr>
                <a:srgbClr val="202020"/>
              </a:buClr>
              <a:buSzPts val="1000"/>
              <a:buFont typeface="PT Sans"/>
              <a:buNone/>
              <a:defRPr b="0" i="0" sz="1400" u="none" cap="none" strike="noStrike">
                <a:solidFill>
                  <a:srgbClr val="202020"/>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25" name="Google Shape;1825;p377"/>
          <p:cNvSpPr txBox="1"/>
          <p:nvPr>
            <p:ph idx="2" type="body"/>
          </p:nvPr>
        </p:nvSpPr>
        <p:spPr>
          <a:xfrm>
            <a:off x="2128556" y="3973207"/>
            <a:ext cx="4529100" cy="142800"/>
          </a:xfrm>
          <a:prstGeom prst="rect">
            <a:avLst/>
          </a:prstGeom>
          <a:noFill/>
          <a:ln>
            <a:noFill/>
          </a:ln>
        </p:spPr>
        <p:txBody>
          <a:bodyPr anchorCtr="0" anchor="ctr" bIns="0" lIns="0" spcFirstLastPara="1" rIns="0" wrap="square" tIns="0"/>
          <a:lstStyle>
            <a:lvl1pPr indent="-228600" lvl="0" marL="457200" marR="0" rtl="0" algn="l">
              <a:lnSpc>
                <a:spcPct val="100000"/>
              </a:lnSpc>
              <a:spcBef>
                <a:spcPts val="1400"/>
              </a:spcBef>
              <a:spcAft>
                <a:spcPts val="0"/>
              </a:spcAft>
              <a:buClr>
                <a:srgbClr val="202020"/>
              </a:buClr>
              <a:buSzPts val="900"/>
              <a:buFont typeface="PT Sans"/>
              <a:buNone/>
              <a:defRPr b="0" i="0" sz="1200" u="none" cap="none" strike="noStrike">
                <a:solidFill>
                  <a:srgbClr val="202020"/>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26" name="Google Shape;1826;p377"/>
          <p:cNvSpPr txBox="1"/>
          <p:nvPr>
            <p:ph idx="3" type="body"/>
          </p:nvPr>
        </p:nvSpPr>
        <p:spPr>
          <a:xfrm>
            <a:off x="2128556" y="3718323"/>
            <a:ext cx="2658300" cy="218400"/>
          </a:xfrm>
          <a:prstGeom prst="rect">
            <a:avLst/>
          </a:prstGeom>
          <a:noFill/>
          <a:ln>
            <a:noFill/>
          </a:ln>
        </p:spPr>
        <p:txBody>
          <a:bodyPr anchorCtr="0" anchor="ctr" bIns="0" lIns="0" spcFirstLastPara="1" rIns="0" wrap="square" tIns="0"/>
          <a:lstStyle>
            <a:lvl1pPr indent="-228600" lvl="0" marL="457200" marR="0" rtl="0" algn="l">
              <a:lnSpc>
                <a:spcPct val="100000"/>
              </a:lnSpc>
              <a:spcBef>
                <a:spcPts val="1400"/>
              </a:spcBef>
              <a:spcAft>
                <a:spcPts val="0"/>
              </a:spcAft>
              <a:buClr>
                <a:schemeClr val="accent1"/>
              </a:buClr>
              <a:buSzPts val="1400"/>
              <a:buFont typeface="PT Sans"/>
              <a:buNone/>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27" name="Google Shape;1827;p377"/>
          <p:cNvSpPr/>
          <p:nvPr>
            <p:ph idx="4" type="pic"/>
          </p:nvPr>
        </p:nvSpPr>
        <p:spPr>
          <a:xfrm>
            <a:off x="722982" y="3467537"/>
            <a:ext cx="1220700" cy="1220700"/>
          </a:xfrm>
          <a:prstGeom prst="ellipse">
            <a:avLst/>
          </a:prstGeom>
          <a:noFill/>
          <a:ln cap="flat" cmpd="sng" w="9525">
            <a:solidFill>
              <a:srgbClr val="F8F8F8"/>
            </a:solidFill>
            <a:prstDash val="solid"/>
            <a:round/>
            <a:headEnd len="sm" w="sm" type="none"/>
            <a:tailEnd len="sm" w="sm" type="none"/>
          </a:ln>
        </p:spPr>
        <p:txBody>
          <a:bodyPr anchorCtr="0" anchor="ctr" bIns="0" lIns="0" spcFirstLastPara="1" rIns="0" wrap="square" tIns="0"/>
          <a:lstStyle>
            <a:lvl1pPr lvl="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Arial"/>
                <a:ea typeface="Arial"/>
                <a:cs typeface="Arial"/>
                <a:sym typeface="Arial"/>
              </a:defRPr>
            </a:lvl1pPr>
            <a:lvl2pPr lvl="1"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lvl="6"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lvl="7"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lvl="8"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28" name="Google Shape;1828;p377"/>
          <p:cNvSpPr txBox="1"/>
          <p:nvPr>
            <p:ph idx="5" type="body"/>
          </p:nvPr>
        </p:nvSpPr>
        <p:spPr>
          <a:xfrm>
            <a:off x="722982" y="2470192"/>
            <a:ext cx="7887300" cy="754800"/>
          </a:xfrm>
          <a:prstGeom prst="rect">
            <a:avLst/>
          </a:prstGeom>
          <a:noFill/>
          <a:ln>
            <a:noFill/>
          </a:ln>
        </p:spPr>
        <p:txBody>
          <a:bodyPr anchorCtr="0" anchor="t" bIns="0" lIns="0" spcFirstLastPara="1" rIns="0" wrap="square" tIns="0"/>
          <a:lstStyle>
            <a:lvl1pPr indent="-228600" lvl="0" marL="457200" marR="0" rtl="0" algn="l">
              <a:lnSpc>
                <a:spcPct val="100000"/>
              </a:lnSpc>
              <a:spcBef>
                <a:spcPts val="1400"/>
              </a:spcBef>
              <a:spcAft>
                <a:spcPts val="0"/>
              </a:spcAft>
              <a:buClr>
                <a:srgbClr val="161616"/>
              </a:buClr>
              <a:buSzPts val="1600"/>
              <a:buFont typeface="PT Sans"/>
              <a:buNone/>
              <a:defRPr b="0" i="0" sz="2100" u="none" cap="none" strike="noStrike">
                <a:solidFill>
                  <a:srgbClr val="161616"/>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1829" name="Google Shape;1829;p377"/>
          <p:cNvCxnSpPr/>
          <p:nvPr/>
        </p:nvCxnSpPr>
        <p:spPr>
          <a:xfrm>
            <a:off x="533771" y="2247473"/>
            <a:ext cx="8076600" cy="0"/>
          </a:xfrm>
          <a:prstGeom prst="straightConnector1">
            <a:avLst/>
          </a:prstGeom>
          <a:noFill/>
          <a:ln cap="flat" cmpd="sng" w="38100">
            <a:solidFill>
              <a:schemeClr val="accent1"/>
            </a:solidFill>
            <a:prstDash val="solid"/>
            <a:round/>
            <a:headEnd len="sm" w="sm" type="none"/>
            <a:tailEnd len="sm" w="sm" type="none"/>
          </a:ln>
        </p:spPr>
      </p:cxnSp>
      <p:sp>
        <p:nvSpPr>
          <p:cNvPr id="1830" name="Google Shape;1830;p377"/>
          <p:cNvSpPr txBox="1"/>
          <p:nvPr>
            <p:ph type="title"/>
          </p:nvPr>
        </p:nvSpPr>
        <p:spPr>
          <a:xfrm>
            <a:off x="723063" y="296081"/>
            <a:ext cx="7887300" cy="1785900"/>
          </a:xfrm>
          <a:prstGeom prst="rect">
            <a:avLst/>
          </a:prstGeom>
          <a:noFill/>
          <a:ln>
            <a:noFill/>
          </a:ln>
        </p:spPr>
        <p:txBody>
          <a:bodyPr anchorCtr="0" anchor="b" bIns="32975" lIns="0" spcFirstLastPara="1" rIns="65925" wrap="square" tIns="32975"/>
          <a:lstStyle>
            <a:lvl1pPr lvl="0" marR="0" rtl="0" algn="l">
              <a:lnSpc>
                <a:spcPct val="85000"/>
              </a:lnSpc>
              <a:spcBef>
                <a:spcPts val="0"/>
              </a:spcBef>
              <a:spcAft>
                <a:spcPts val="0"/>
              </a:spcAft>
              <a:buClr>
                <a:srgbClr val="161616"/>
              </a:buClr>
              <a:buSzPts val="3400"/>
              <a:buFont typeface="Arial"/>
              <a:buNone/>
              <a:defRPr b="0" i="0" sz="3400" u="none" cap="none" strike="noStrike">
                <a:solidFill>
                  <a:srgbClr val="161616"/>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1831" name="Shape 1831"/>
        <p:cNvGrpSpPr/>
        <p:nvPr/>
      </p:nvGrpSpPr>
      <p:grpSpPr>
        <a:xfrm>
          <a:off x="0" y="0"/>
          <a:ext cx="0" cy="0"/>
          <a:chOff x="0" y="0"/>
          <a:chExt cx="0" cy="0"/>
        </a:xfrm>
      </p:grpSpPr>
      <p:sp>
        <p:nvSpPr>
          <p:cNvPr id="1832" name="Google Shape;1832;p378"/>
          <p:cNvSpPr/>
          <p:nvPr/>
        </p:nvSpPr>
        <p:spPr>
          <a:xfrm>
            <a:off x="0" y="1"/>
            <a:ext cx="3476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Medium"/>
              <a:ea typeface="Montserrat Medium"/>
              <a:cs typeface="Montserrat Medium"/>
              <a:sym typeface="Montserrat Medium"/>
            </a:endParaRPr>
          </a:p>
        </p:txBody>
      </p:sp>
      <p:pic>
        <p:nvPicPr>
          <p:cNvPr id="1833" name="Google Shape;1833;p378"/>
          <p:cNvPicPr preferRelativeResize="0"/>
          <p:nvPr/>
        </p:nvPicPr>
        <p:blipFill rotWithShape="1">
          <a:blip r:embed="rId2">
            <a:alphaModFix/>
          </a:blip>
          <a:srcRect b="0" l="0" r="0" t="0"/>
          <a:stretch/>
        </p:blipFill>
        <p:spPr>
          <a:xfrm>
            <a:off x="0" y="0"/>
            <a:ext cx="3476625" cy="5143500"/>
          </a:xfrm>
          <a:prstGeom prst="rect">
            <a:avLst/>
          </a:prstGeom>
          <a:noFill/>
          <a:ln>
            <a:noFill/>
          </a:ln>
        </p:spPr>
      </p:pic>
      <p:pic>
        <p:nvPicPr>
          <p:cNvPr id="1834" name="Google Shape;1834;p378"/>
          <p:cNvPicPr preferRelativeResize="0"/>
          <p:nvPr/>
        </p:nvPicPr>
        <p:blipFill rotWithShape="1">
          <a:blip r:embed="rId3">
            <a:alphaModFix/>
          </a:blip>
          <a:srcRect b="0" l="0" r="0" t="0"/>
          <a:stretch/>
        </p:blipFill>
        <p:spPr>
          <a:xfrm>
            <a:off x="0" y="-1"/>
            <a:ext cx="3476625" cy="5143500"/>
          </a:xfrm>
          <a:prstGeom prst="rect">
            <a:avLst/>
          </a:prstGeom>
          <a:noFill/>
          <a:ln>
            <a:noFill/>
          </a:ln>
        </p:spPr>
      </p:pic>
      <p:sp>
        <p:nvSpPr>
          <p:cNvPr id="1835" name="Google Shape;1835;p378"/>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Medium"/>
                <a:ea typeface="Montserrat Medium"/>
                <a:cs typeface="Montserrat Medium"/>
                <a:sym typeface="Montserrat Medium"/>
              </a:rPr>
              <a:t>This bullet list is </a:t>
            </a:r>
            <a:r>
              <a:rPr b="1" lang="en" sz="1100">
                <a:solidFill>
                  <a:schemeClr val="accent1"/>
                </a:solidFill>
                <a:latin typeface="Montserrat Medium"/>
                <a:ea typeface="Montserrat Medium"/>
                <a:cs typeface="Montserrat Medium"/>
                <a:sym typeface="Montserrat Medium"/>
              </a:rPr>
              <a:t>preset</a:t>
            </a:r>
            <a:r>
              <a:rPr b="0" lang="en" sz="1100">
                <a:solidFill>
                  <a:schemeClr val="accent1"/>
                </a:solidFill>
                <a:latin typeface="Montserrat Medium"/>
                <a:ea typeface="Montserrat Medium"/>
                <a:cs typeface="Montserrat Medium"/>
                <a:sym typeface="Montserrat Medium"/>
              </a:rPr>
              <a:t> </a:t>
            </a:r>
            <a:r>
              <a:rPr b="0" lang="en" sz="1100">
                <a:solidFill>
                  <a:schemeClr val="dk1"/>
                </a:solidFill>
                <a:latin typeface="Montserrat Medium"/>
                <a:ea typeface="Montserrat Medium"/>
                <a:cs typeface="Montserrat Medium"/>
                <a:sym typeface="Montserrat Medium"/>
              </a:rPr>
              <a:t>with </a:t>
            </a:r>
            <a:r>
              <a:rPr b="1" lang="en" sz="1100">
                <a:solidFill>
                  <a:schemeClr val="accent1"/>
                </a:solidFill>
                <a:latin typeface="Montserrat Medium"/>
                <a:ea typeface="Montserrat Medium"/>
                <a:cs typeface="Montserrat Medium"/>
                <a:sym typeface="Montserrat Medium"/>
              </a:rPr>
              <a:t>animations</a:t>
            </a:r>
            <a:endParaRPr sz="1100"/>
          </a:p>
        </p:txBody>
      </p:sp>
      <p:sp>
        <p:nvSpPr>
          <p:cNvPr id="1836" name="Google Shape;1836;p378"/>
          <p:cNvSpPr txBox="1"/>
          <p:nvPr>
            <p:ph idx="1" type="body"/>
          </p:nvPr>
        </p:nvSpPr>
        <p:spPr>
          <a:xfrm>
            <a:off x="3886199" y="246173"/>
            <a:ext cx="4847400" cy="4492800"/>
          </a:xfrm>
          <a:prstGeom prst="rect">
            <a:avLst/>
          </a:prstGeom>
          <a:noFill/>
          <a:ln>
            <a:noFill/>
          </a:ln>
        </p:spPr>
        <p:txBody>
          <a:bodyPr anchorCtr="0" anchor="ctr" bIns="0" lIns="0" spcFirstLastPara="1" rIns="0" wrap="square" tIns="0"/>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1837" name="Google Shape;1837;p378"/>
          <p:cNvSpPr txBox="1"/>
          <p:nvPr>
            <p:ph idx="2" type="body"/>
          </p:nvPr>
        </p:nvSpPr>
        <p:spPr>
          <a:xfrm>
            <a:off x="557836" y="1369402"/>
            <a:ext cx="2361000" cy="502800"/>
          </a:xfrm>
          <a:prstGeom prst="rect">
            <a:avLst/>
          </a:prstGeom>
          <a:noFill/>
          <a:ln>
            <a:noFill/>
          </a:ln>
        </p:spPr>
        <p:txBody>
          <a:bodyPr anchorCtr="0" anchor="b" bIns="0" lIns="0" spcFirstLastPara="1" rIns="0" wrap="square" tIns="0"/>
          <a:lstStyle>
            <a:lvl1pPr indent="-228600" lvl="0" marL="457200" marR="0" rtl="0" algn="ctr">
              <a:lnSpc>
                <a:spcPct val="100000"/>
              </a:lnSpc>
              <a:spcBef>
                <a:spcPts val="1400"/>
              </a:spcBef>
              <a:spcAft>
                <a:spcPts val="0"/>
              </a:spcAft>
              <a:buClr>
                <a:schemeClr val="lt1"/>
              </a:buClr>
              <a:buSzPts val="2000"/>
              <a:buFont typeface="PT Sans"/>
              <a:buNone/>
              <a:defRPr b="0" i="0" sz="2700" u="none" cap="none" strike="noStrike">
                <a:solidFill>
                  <a:schemeClr val="lt1"/>
                </a:solidFill>
                <a:latin typeface="Arial"/>
                <a:ea typeface="Arial"/>
                <a:cs typeface="Arial"/>
                <a:sym typeface="Arial"/>
              </a:defRPr>
            </a:lvl1pPr>
            <a:lvl2pPr indent="-228600" lvl="1" marL="9144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2pPr>
            <a:lvl3pPr indent="-228600" lvl="2" marL="13716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3pPr>
            <a:lvl4pPr indent="-228600" lvl="3" marL="1828800" marR="0" rtl="0" algn="ctr">
              <a:lnSpc>
                <a:spcPct val="100000"/>
              </a:lnSpc>
              <a:spcBef>
                <a:spcPts val="500"/>
              </a:spcBef>
              <a:spcAft>
                <a:spcPts val="0"/>
              </a:spcAft>
              <a:buClr>
                <a:schemeClr val="dk1"/>
              </a:buClr>
              <a:buSzPts val="2000"/>
              <a:buFont typeface="Noto Sans Symbols"/>
              <a:buNone/>
              <a:defRPr b="0" i="0" sz="2700" u="none" cap="none" strike="noStrike">
                <a:solidFill>
                  <a:schemeClr val="dk1"/>
                </a:solidFill>
                <a:latin typeface="Arial"/>
                <a:ea typeface="Arial"/>
                <a:cs typeface="Arial"/>
                <a:sym typeface="Arial"/>
              </a:defRPr>
            </a:lvl4pPr>
            <a:lvl5pPr indent="-228600" lvl="4" marL="2286000" marR="0" rtl="0" algn="ctr">
              <a:lnSpc>
                <a:spcPct val="100000"/>
              </a:lnSpc>
              <a:spcBef>
                <a:spcPts val="500"/>
              </a:spcBef>
              <a:spcAft>
                <a:spcPts val="0"/>
              </a:spcAft>
              <a:buClr>
                <a:schemeClr val="dk1"/>
              </a:buClr>
              <a:buSzPts val="2000"/>
              <a:buFont typeface="Open Sans Light"/>
              <a:buNone/>
              <a:defRPr b="0" i="0" sz="2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1834"/>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1833"/>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1833"/>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8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1620">
          <p15:clr>
            <a:srgbClr val="FBAE40"/>
          </p15:clr>
        </p15:guide>
        <p15:guide id="2" pos="2448">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Overview/Summary">
  <p:cSld name="1_Overview/Summary">
    <p:spTree>
      <p:nvGrpSpPr>
        <p:cNvPr id="1838" name="Shape 1838"/>
        <p:cNvGrpSpPr/>
        <p:nvPr/>
      </p:nvGrpSpPr>
      <p:grpSpPr>
        <a:xfrm>
          <a:off x="0" y="0"/>
          <a:ext cx="0" cy="0"/>
          <a:chOff x="0" y="0"/>
          <a:chExt cx="0" cy="0"/>
        </a:xfrm>
      </p:grpSpPr>
      <p:sp>
        <p:nvSpPr>
          <p:cNvPr id="1839" name="Google Shape;1839;p379"/>
          <p:cNvSpPr/>
          <p:nvPr/>
        </p:nvSpPr>
        <p:spPr>
          <a:xfrm>
            <a:off x="0" y="1"/>
            <a:ext cx="3476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Medium"/>
              <a:ea typeface="Montserrat Medium"/>
              <a:cs typeface="Montserrat Medium"/>
              <a:sym typeface="Montserrat Medium"/>
            </a:endParaRPr>
          </a:p>
        </p:txBody>
      </p:sp>
      <p:pic>
        <p:nvPicPr>
          <p:cNvPr id="1840" name="Google Shape;1840;p379"/>
          <p:cNvPicPr preferRelativeResize="0"/>
          <p:nvPr/>
        </p:nvPicPr>
        <p:blipFill rotWithShape="1">
          <a:blip r:embed="rId2">
            <a:alphaModFix/>
          </a:blip>
          <a:srcRect b="0" l="0" r="0" t="0"/>
          <a:stretch/>
        </p:blipFill>
        <p:spPr>
          <a:xfrm>
            <a:off x="0" y="0"/>
            <a:ext cx="3476625" cy="5143500"/>
          </a:xfrm>
          <a:prstGeom prst="rect">
            <a:avLst/>
          </a:prstGeom>
          <a:solidFill>
            <a:schemeClr val="lt1"/>
          </a:solidFill>
          <a:ln>
            <a:noFill/>
          </a:ln>
        </p:spPr>
      </p:pic>
      <p:sp>
        <p:nvSpPr>
          <p:cNvPr id="1841" name="Google Shape;1841;p379"/>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Medium"/>
                <a:ea typeface="Montserrat Medium"/>
                <a:cs typeface="Montserrat Medium"/>
                <a:sym typeface="Montserrat Medium"/>
              </a:rPr>
              <a:t>This bullet list is </a:t>
            </a:r>
            <a:r>
              <a:rPr b="1" lang="en" sz="1100">
                <a:solidFill>
                  <a:schemeClr val="accent1"/>
                </a:solidFill>
                <a:latin typeface="Montserrat Medium"/>
                <a:ea typeface="Montserrat Medium"/>
                <a:cs typeface="Montserrat Medium"/>
                <a:sym typeface="Montserrat Medium"/>
              </a:rPr>
              <a:t>preset</a:t>
            </a:r>
            <a:r>
              <a:rPr b="0" lang="en" sz="1100">
                <a:solidFill>
                  <a:schemeClr val="accent1"/>
                </a:solidFill>
                <a:latin typeface="Montserrat Medium"/>
                <a:ea typeface="Montserrat Medium"/>
                <a:cs typeface="Montserrat Medium"/>
                <a:sym typeface="Montserrat Medium"/>
              </a:rPr>
              <a:t> </a:t>
            </a:r>
            <a:r>
              <a:rPr b="0" lang="en" sz="1100">
                <a:solidFill>
                  <a:schemeClr val="dk1"/>
                </a:solidFill>
                <a:latin typeface="Montserrat Medium"/>
                <a:ea typeface="Montserrat Medium"/>
                <a:cs typeface="Montserrat Medium"/>
                <a:sym typeface="Montserrat Medium"/>
              </a:rPr>
              <a:t>with </a:t>
            </a:r>
            <a:r>
              <a:rPr b="1" lang="en" sz="1100">
                <a:solidFill>
                  <a:schemeClr val="accent1"/>
                </a:solidFill>
                <a:latin typeface="Montserrat Medium"/>
                <a:ea typeface="Montserrat Medium"/>
                <a:cs typeface="Montserrat Medium"/>
                <a:sym typeface="Montserrat Medium"/>
              </a:rPr>
              <a:t>animations</a:t>
            </a:r>
            <a:endParaRPr sz="1100"/>
          </a:p>
        </p:txBody>
      </p:sp>
      <p:sp>
        <p:nvSpPr>
          <p:cNvPr id="1842" name="Google Shape;1842;p379"/>
          <p:cNvSpPr txBox="1"/>
          <p:nvPr>
            <p:ph idx="1" type="body"/>
          </p:nvPr>
        </p:nvSpPr>
        <p:spPr>
          <a:xfrm>
            <a:off x="3886199" y="246173"/>
            <a:ext cx="4847400" cy="4492800"/>
          </a:xfrm>
          <a:prstGeom prst="rect">
            <a:avLst/>
          </a:prstGeom>
          <a:noFill/>
          <a:ln>
            <a:noFill/>
          </a:ln>
        </p:spPr>
        <p:txBody>
          <a:bodyPr anchorCtr="0" anchor="ctr" bIns="0" lIns="0" spcFirstLastPara="1" rIns="0" wrap="square" tIns="0"/>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1843" name="Google Shape;1843;p379"/>
          <p:cNvSpPr txBox="1"/>
          <p:nvPr>
            <p:ph idx="2" type="body"/>
          </p:nvPr>
        </p:nvSpPr>
        <p:spPr>
          <a:xfrm>
            <a:off x="557836" y="1369402"/>
            <a:ext cx="2361000" cy="502800"/>
          </a:xfrm>
          <a:prstGeom prst="rect">
            <a:avLst/>
          </a:prstGeom>
          <a:noFill/>
          <a:ln>
            <a:noFill/>
          </a:ln>
        </p:spPr>
        <p:txBody>
          <a:bodyPr anchorCtr="0" anchor="b" bIns="0" lIns="0" spcFirstLastPara="1" rIns="0" wrap="square" tIns="0"/>
          <a:lstStyle>
            <a:lvl1pPr indent="-228600" lvl="0" marL="457200" marR="0" rtl="0" algn="ctr">
              <a:lnSpc>
                <a:spcPct val="100000"/>
              </a:lnSpc>
              <a:spcBef>
                <a:spcPts val="1400"/>
              </a:spcBef>
              <a:spcAft>
                <a:spcPts val="0"/>
              </a:spcAft>
              <a:buClr>
                <a:schemeClr val="lt1"/>
              </a:buClr>
              <a:buSzPts val="2000"/>
              <a:buFont typeface="PT Sans"/>
              <a:buNone/>
              <a:defRPr b="0" i="0" sz="2700" u="none" cap="none" strike="noStrike">
                <a:solidFill>
                  <a:schemeClr val="lt1"/>
                </a:solidFill>
                <a:latin typeface="Arial"/>
                <a:ea typeface="Arial"/>
                <a:cs typeface="Arial"/>
                <a:sym typeface="Arial"/>
              </a:defRPr>
            </a:lvl1pPr>
            <a:lvl2pPr indent="-228600" lvl="1" marL="9144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2pPr>
            <a:lvl3pPr indent="-228600" lvl="2" marL="13716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3pPr>
            <a:lvl4pPr indent="-228600" lvl="3" marL="1828800" marR="0" rtl="0" algn="ctr">
              <a:lnSpc>
                <a:spcPct val="100000"/>
              </a:lnSpc>
              <a:spcBef>
                <a:spcPts val="500"/>
              </a:spcBef>
              <a:spcAft>
                <a:spcPts val="0"/>
              </a:spcAft>
              <a:buClr>
                <a:schemeClr val="dk1"/>
              </a:buClr>
              <a:buSzPts val="2000"/>
              <a:buFont typeface="Noto Sans Symbols"/>
              <a:buNone/>
              <a:defRPr b="0" i="0" sz="2700" u="none" cap="none" strike="noStrike">
                <a:solidFill>
                  <a:schemeClr val="dk1"/>
                </a:solidFill>
                <a:latin typeface="Arial"/>
                <a:ea typeface="Arial"/>
                <a:cs typeface="Arial"/>
                <a:sym typeface="Arial"/>
              </a:defRPr>
            </a:lvl4pPr>
            <a:lvl5pPr indent="-228600" lvl="4" marL="2286000" marR="0" rtl="0" algn="ctr">
              <a:lnSpc>
                <a:spcPct val="100000"/>
              </a:lnSpc>
              <a:spcBef>
                <a:spcPts val="500"/>
              </a:spcBef>
              <a:spcAft>
                <a:spcPts val="0"/>
              </a:spcAft>
              <a:buClr>
                <a:schemeClr val="dk1"/>
              </a:buClr>
              <a:buSzPts val="2000"/>
              <a:buFont typeface="Open Sans Light"/>
              <a:buNone/>
              <a:defRPr b="0" i="0" sz="2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44" name="Google Shape;1844;p379"/>
          <p:cNvSpPr txBox="1"/>
          <p:nvPr>
            <p:ph idx="3" type="body"/>
          </p:nvPr>
        </p:nvSpPr>
        <p:spPr>
          <a:xfrm>
            <a:off x="557836" y="2057400"/>
            <a:ext cx="2361000" cy="18648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2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200"/>
              <a:buFont typeface="Open Sans Light"/>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500"/>
                                  </p:stCondLst>
                                  <p:childTnLst>
                                    <p:set>
                                      <p:cBhvr>
                                        <p:cTn dur="1" fill="hold">
                                          <p:stCondLst>
                                            <p:cond delay="0"/>
                                          </p:stCondLst>
                                        </p:cTn>
                                        <p:tgtEl>
                                          <p:spTgt spid="1840"/>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18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1620">
          <p15:clr>
            <a:srgbClr val="FBAE40"/>
          </p15:clr>
        </p15:guide>
        <p15:guide id="2" pos="2448">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Overview/Summary">
  <p:cSld name="2_Overview/Summary">
    <p:spTree>
      <p:nvGrpSpPr>
        <p:cNvPr id="1845" name="Shape 1845"/>
        <p:cNvGrpSpPr/>
        <p:nvPr/>
      </p:nvGrpSpPr>
      <p:grpSpPr>
        <a:xfrm>
          <a:off x="0" y="0"/>
          <a:ext cx="0" cy="0"/>
          <a:chOff x="0" y="0"/>
          <a:chExt cx="0" cy="0"/>
        </a:xfrm>
      </p:grpSpPr>
      <p:sp>
        <p:nvSpPr>
          <p:cNvPr id="1846" name="Google Shape;1846;p380"/>
          <p:cNvSpPr/>
          <p:nvPr/>
        </p:nvSpPr>
        <p:spPr>
          <a:xfrm>
            <a:off x="0" y="1"/>
            <a:ext cx="3476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Medium"/>
              <a:ea typeface="Montserrat Medium"/>
              <a:cs typeface="Montserrat Medium"/>
              <a:sym typeface="Montserrat Medium"/>
            </a:endParaRPr>
          </a:p>
        </p:txBody>
      </p:sp>
      <p:pic>
        <p:nvPicPr>
          <p:cNvPr id="1847" name="Google Shape;1847;p380"/>
          <p:cNvPicPr preferRelativeResize="0"/>
          <p:nvPr/>
        </p:nvPicPr>
        <p:blipFill rotWithShape="1">
          <a:blip r:embed="rId2">
            <a:alphaModFix/>
          </a:blip>
          <a:srcRect b="0" l="0" r="0" t="0"/>
          <a:stretch/>
        </p:blipFill>
        <p:spPr>
          <a:xfrm>
            <a:off x="0" y="0"/>
            <a:ext cx="3476625" cy="5143500"/>
          </a:xfrm>
          <a:prstGeom prst="rect">
            <a:avLst/>
          </a:prstGeom>
          <a:noFill/>
          <a:ln>
            <a:noFill/>
          </a:ln>
        </p:spPr>
      </p:pic>
      <p:pic>
        <p:nvPicPr>
          <p:cNvPr id="1848" name="Google Shape;1848;p380"/>
          <p:cNvPicPr preferRelativeResize="0"/>
          <p:nvPr/>
        </p:nvPicPr>
        <p:blipFill rotWithShape="1">
          <a:blip r:embed="rId3">
            <a:alphaModFix/>
          </a:blip>
          <a:srcRect b="0" l="0" r="0" t="0"/>
          <a:stretch/>
        </p:blipFill>
        <p:spPr>
          <a:xfrm>
            <a:off x="0" y="-1"/>
            <a:ext cx="3476625" cy="5143500"/>
          </a:xfrm>
          <a:prstGeom prst="rect">
            <a:avLst/>
          </a:prstGeom>
          <a:noFill/>
          <a:ln>
            <a:noFill/>
          </a:ln>
        </p:spPr>
      </p:pic>
      <p:sp>
        <p:nvSpPr>
          <p:cNvPr id="1849" name="Google Shape;1849;p380"/>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Medium"/>
                <a:ea typeface="Montserrat Medium"/>
                <a:cs typeface="Montserrat Medium"/>
                <a:sym typeface="Montserrat Medium"/>
              </a:rPr>
              <a:t>This bullet list is </a:t>
            </a:r>
            <a:r>
              <a:rPr b="1" lang="en" sz="1100">
                <a:solidFill>
                  <a:schemeClr val="accent1"/>
                </a:solidFill>
                <a:latin typeface="Montserrat Medium"/>
                <a:ea typeface="Montserrat Medium"/>
                <a:cs typeface="Montserrat Medium"/>
                <a:sym typeface="Montserrat Medium"/>
              </a:rPr>
              <a:t>preset</a:t>
            </a:r>
            <a:r>
              <a:rPr b="0" lang="en" sz="1100">
                <a:solidFill>
                  <a:schemeClr val="accent1"/>
                </a:solidFill>
                <a:latin typeface="Montserrat Medium"/>
                <a:ea typeface="Montserrat Medium"/>
                <a:cs typeface="Montserrat Medium"/>
                <a:sym typeface="Montserrat Medium"/>
              </a:rPr>
              <a:t> </a:t>
            </a:r>
            <a:r>
              <a:rPr b="0" lang="en" sz="1100">
                <a:solidFill>
                  <a:schemeClr val="dk1"/>
                </a:solidFill>
                <a:latin typeface="Montserrat Medium"/>
                <a:ea typeface="Montserrat Medium"/>
                <a:cs typeface="Montserrat Medium"/>
                <a:sym typeface="Montserrat Medium"/>
              </a:rPr>
              <a:t>with </a:t>
            </a:r>
            <a:r>
              <a:rPr b="1" lang="en" sz="1100">
                <a:solidFill>
                  <a:schemeClr val="accent1"/>
                </a:solidFill>
                <a:latin typeface="Montserrat Medium"/>
                <a:ea typeface="Montserrat Medium"/>
                <a:cs typeface="Montserrat Medium"/>
                <a:sym typeface="Montserrat Medium"/>
              </a:rPr>
              <a:t>animations</a:t>
            </a:r>
            <a:endParaRPr sz="1100"/>
          </a:p>
        </p:txBody>
      </p:sp>
      <p:sp>
        <p:nvSpPr>
          <p:cNvPr id="1850" name="Google Shape;1850;p380"/>
          <p:cNvSpPr txBox="1"/>
          <p:nvPr>
            <p:ph idx="1" type="body"/>
          </p:nvPr>
        </p:nvSpPr>
        <p:spPr>
          <a:xfrm>
            <a:off x="3886199" y="246173"/>
            <a:ext cx="4847400" cy="4492800"/>
          </a:xfrm>
          <a:prstGeom prst="rect">
            <a:avLst/>
          </a:prstGeom>
          <a:noFill/>
          <a:ln>
            <a:noFill/>
          </a:ln>
        </p:spPr>
        <p:txBody>
          <a:bodyPr anchorCtr="0" anchor="ctr" bIns="0" lIns="0" spcFirstLastPara="1" rIns="0" wrap="square" tIns="0"/>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1851" name="Google Shape;1851;p380"/>
          <p:cNvSpPr txBox="1"/>
          <p:nvPr>
            <p:ph idx="2" type="body"/>
          </p:nvPr>
        </p:nvSpPr>
        <p:spPr>
          <a:xfrm>
            <a:off x="557836" y="1369402"/>
            <a:ext cx="2361000" cy="502800"/>
          </a:xfrm>
          <a:prstGeom prst="rect">
            <a:avLst/>
          </a:prstGeom>
          <a:noFill/>
          <a:ln>
            <a:noFill/>
          </a:ln>
        </p:spPr>
        <p:txBody>
          <a:bodyPr anchorCtr="0" anchor="b" bIns="0" lIns="0" spcFirstLastPara="1" rIns="0" wrap="square" tIns="0"/>
          <a:lstStyle>
            <a:lvl1pPr indent="-228600" lvl="0" marL="457200" marR="0" rtl="0" algn="ctr">
              <a:lnSpc>
                <a:spcPct val="100000"/>
              </a:lnSpc>
              <a:spcBef>
                <a:spcPts val="1400"/>
              </a:spcBef>
              <a:spcAft>
                <a:spcPts val="0"/>
              </a:spcAft>
              <a:buClr>
                <a:schemeClr val="lt1"/>
              </a:buClr>
              <a:buSzPts val="2000"/>
              <a:buFont typeface="PT Sans"/>
              <a:buNone/>
              <a:defRPr b="0" i="0" sz="2700" u="none" cap="none" strike="noStrike">
                <a:solidFill>
                  <a:schemeClr val="lt1"/>
                </a:solidFill>
                <a:latin typeface="Arial"/>
                <a:ea typeface="Arial"/>
                <a:cs typeface="Arial"/>
                <a:sym typeface="Arial"/>
              </a:defRPr>
            </a:lvl1pPr>
            <a:lvl2pPr indent="-228600" lvl="1" marL="9144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2pPr>
            <a:lvl3pPr indent="-228600" lvl="2" marL="13716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3pPr>
            <a:lvl4pPr indent="-228600" lvl="3" marL="1828800" marR="0" rtl="0" algn="ctr">
              <a:lnSpc>
                <a:spcPct val="100000"/>
              </a:lnSpc>
              <a:spcBef>
                <a:spcPts val="500"/>
              </a:spcBef>
              <a:spcAft>
                <a:spcPts val="0"/>
              </a:spcAft>
              <a:buClr>
                <a:schemeClr val="dk1"/>
              </a:buClr>
              <a:buSzPts val="2000"/>
              <a:buFont typeface="Noto Sans Symbols"/>
              <a:buNone/>
              <a:defRPr b="0" i="0" sz="2700" u="none" cap="none" strike="noStrike">
                <a:solidFill>
                  <a:schemeClr val="dk1"/>
                </a:solidFill>
                <a:latin typeface="Arial"/>
                <a:ea typeface="Arial"/>
                <a:cs typeface="Arial"/>
                <a:sym typeface="Arial"/>
              </a:defRPr>
            </a:lvl4pPr>
            <a:lvl5pPr indent="-228600" lvl="4" marL="2286000" marR="0" rtl="0" algn="ctr">
              <a:lnSpc>
                <a:spcPct val="100000"/>
              </a:lnSpc>
              <a:spcBef>
                <a:spcPts val="500"/>
              </a:spcBef>
              <a:spcAft>
                <a:spcPts val="0"/>
              </a:spcAft>
              <a:buClr>
                <a:schemeClr val="dk1"/>
              </a:buClr>
              <a:buSzPts val="2000"/>
              <a:buFont typeface="Open Sans Light"/>
              <a:buNone/>
              <a:defRPr b="0" i="0" sz="2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1848"/>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1847"/>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1847"/>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1620">
          <p15:clr>
            <a:srgbClr val="FBAE40"/>
          </p15:clr>
        </p15:guide>
        <p15:guide id="2" pos="2448">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Overview/Summary">
  <p:cSld name="3_Overview/Summary">
    <p:spTree>
      <p:nvGrpSpPr>
        <p:cNvPr id="1852" name="Shape 1852"/>
        <p:cNvGrpSpPr/>
        <p:nvPr/>
      </p:nvGrpSpPr>
      <p:grpSpPr>
        <a:xfrm>
          <a:off x="0" y="0"/>
          <a:ext cx="0" cy="0"/>
          <a:chOff x="0" y="0"/>
          <a:chExt cx="0" cy="0"/>
        </a:xfrm>
      </p:grpSpPr>
      <p:sp>
        <p:nvSpPr>
          <p:cNvPr id="1853" name="Google Shape;1853;p381"/>
          <p:cNvSpPr/>
          <p:nvPr/>
        </p:nvSpPr>
        <p:spPr>
          <a:xfrm>
            <a:off x="0" y="1"/>
            <a:ext cx="34767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Medium"/>
              <a:ea typeface="Montserrat Medium"/>
              <a:cs typeface="Montserrat Medium"/>
              <a:sym typeface="Montserrat Medium"/>
            </a:endParaRPr>
          </a:p>
        </p:txBody>
      </p:sp>
      <p:sp>
        <p:nvSpPr>
          <p:cNvPr id="1854" name="Google Shape;1854;p381"/>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Medium"/>
                <a:ea typeface="Montserrat Medium"/>
                <a:cs typeface="Montserrat Medium"/>
                <a:sym typeface="Montserrat Medium"/>
              </a:rPr>
              <a:t>This bullet list is </a:t>
            </a:r>
            <a:r>
              <a:rPr b="1" lang="en" sz="1100">
                <a:solidFill>
                  <a:schemeClr val="accent1"/>
                </a:solidFill>
                <a:latin typeface="Montserrat Medium"/>
                <a:ea typeface="Montserrat Medium"/>
                <a:cs typeface="Montserrat Medium"/>
                <a:sym typeface="Montserrat Medium"/>
              </a:rPr>
              <a:t>preset</a:t>
            </a:r>
            <a:r>
              <a:rPr b="0" lang="en" sz="1100">
                <a:solidFill>
                  <a:schemeClr val="accent1"/>
                </a:solidFill>
                <a:latin typeface="Montserrat Medium"/>
                <a:ea typeface="Montserrat Medium"/>
                <a:cs typeface="Montserrat Medium"/>
                <a:sym typeface="Montserrat Medium"/>
              </a:rPr>
              <a:t> </a:t>
            </a:r>
            <a:r>
              <a:rPr b="0" lang="en" sz="1100">
                <a:solidFill>
                  <a:schemeClr val="dk1"/>
                </a:solidFill>
                <a:latin typeface="Montserrat Medium"/>
                <a:ea typeface="Montserrat Medium"/>
                <a:cs typeface="Montserrat Medium"/>
                <a:sym typeface="Montserrat Medium"/>
              </a:rPr>
              <a:t>with </a:t>
            </a:r>
            <a:r>
              <a:rPr b="1" lang="en" sz="1100">
                <a:solidFill>
                  <a:schemeClr val="accent1"/>
                </a:solidFill>
                <a:latin typeface="Montserrat Medium"/>
                <a:ea typeface="Montserrat Medium"/>
                <a:cs typeface="Montserrat Medium"/>
                <a:sym typeface="Montserrat Medium"/>
              </a:rPr>
              <a:t>animations</a:t>
            </a:r>
            <a:endParaRPr sz="1100"/>
          </a:p>
        </p:txBody>
      </p:sp>
      <p:sp>
        <p:nvSpPr>
          <p:cNvPr id="1855" name="Google Shape;1855;p381"/>
          <p:cNvSpPr txBox="1"/>
          <p:nvPr>
            <p:ph idx="1" type="body"/>
          </p:nvPr>
        </p:nvSpPr>
        <p:spPr>
          <a:xfrm>
            <a:off x="3886199" y="246173"/>
            <a:ext cx="4847400" cy="4492800"/>
          </a:xfrm>
          <a:prstGeom prst="rect">
            <a:avLst/>
          </a:prstGeom>
          <a:noFill/>
          <a:ln>
            <a:noFill/>
          </a:ln>
        </p:spPr>
        <p:txBody>
          <a:bodyPr anchorCtr="0" anchor="ctr" bIns="0" lIns="0" spcFirstLastPara="1" rIns="0" wrap="square" tIns="0"/>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1856" name="Google Shape;1856;p381"/>
          <p:cNvSpPr txBox="1"/>
          <p:nvPr>
            <p:ph idx="2" type="body"/>
          </p:nvPr>
        </p:nvSpPr>
        <p:spPr>
          <a:xfrm>
            <a:off x="557836" y="1369402"/>
            <a:ext cx="2361000" cy="502800"/>
          </a:xfrm>
          <a:prstGeom prst="rect">
            <a:avLst/>
          </a:prstGeom>
          <a:noFill/>
          <a:ln>
            <a:noFill/>
          </a:ln>
        </p:spPr>
        <p:txBody>
          <a:bodyPr anchorCtr="0" anchor="b" bIns="0" lIns="0" spcFirstLastPara="1" rIns="0" wrap="square" tIns="0"/>
          <a:lstStyle>
            <a:lvl1pPr indent="-228600" lvl="0" marL="457200" marR="0" rtl="0" algn="ctr">
              <a:lnSpc>
                <a:spcPct val="100000"/>
              </a:lnSpc>
              <a:spcBef>
                <a:spcPts val="1400"/>
              </a:spcBef>
              <a:spcAft>
                <a:spcPts val="0"/>
              </a:spcAft>
              <a:buClr>
                <a:schemeClr val="lt1"/>
              </a:buClr>
              <a:buSzPts val="2000"/>
              <a:buFont typeface="PT Sans"/>
              <a:buNone/>
              <a:defRPr b="0" i="0" sz="2700" u="none" cap="none" strike="noStrike">
                <a:solidFill>
                  <a:schemeClr val="lt1"/>
                </a:solidFill>
                <a:latin typeface="Arial"/>
                <a:ea typeface="Arial"/>
                <a:cs typeface="Arial"/>
                <a:sym typeface="Arial"/>
              </a:defRPr>
            </a:lvl1pPr>
            <a:lvl2pPr indent="-228600" lvl="1" marL="9144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2pPr>
            <a:lvl3pPr indent="-228600" lvl="2" marL="13716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3pPr>
            <a:lvl4pPr indent="-228600" lvl="3" marL="1828800" marR="0" rtl="0" algn="ctr">
              <a:lnSpc>
                <a:spcPct val="100000"/>
              </a:lnSpc>
              <a:spcBef>
                <a:spcPts val="500"/>
              </a:spcBef>
              <a:spcAft>
                <a:spcPts val="0"/>
              </a:spcAft>
              <a:buClr>
                <a:schemeClr val="dk1"/>
              </a:buClr>
              <a:buSzPts val="2000"/>
              <a:buFont typeface="Noto Sans Symbols"/>
              <a:buNone/>
              <a:defRPr b="0" i="0" sz="2700" u="none" cap="none" strike="noStrike">
                <a:solidFill>
                  <a:schemeClr val="dk1"/>
                </a:solidFill>
                <a:latin typeface="Arial"/>
                <a:ea typeface="Arial"/>
                <a:cs typeface="Arial"/>
                <a:sym typeface="Arial"/>
              </a:defRPr>
            </a:lvl4pPr>
            <a:lvl5pPr indent="-228600" lvl="4" marL="2286000" marR="0" rtl="0" algn="ctr">
              <a:lnSpc>
                <a:spcPct val="100000"/>
              </a:lnSpc>
              <a:spcBef>
                <a:spcPts val="500"/>
              </a:spcBef>
              <a:spcAft>
                <a:spcPts val="0"/>
              </a:spcAft>
              <a:buClr>
                <a:schemeClr val="dk1"/>
              </a:buClr>
              <a:buSzPts val="2000"/>
              <a:buFont typeface="Open Sans Light"/>
              <a:buNone/>
              <a:defRPr b="0" i="0" sz="2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57" name="Google Shape;1857;p381"/>
          <p:cNvSpPr txBox="1"/>
          <p:nvPr>
            <p:ph idx="3" type="body"/>
          </p:nvPr>
        </p:nvSpPr>
        <p:spPr>
          <a:xfrm>
            <a:off x="557836" y="2057400"/>
            <a:ext cx="2361000" cy="18648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2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200"/>
              <a:buFont typeface="Open Sans Light"/>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58" name="Google Shape;1858;p381"/>
          <p:cNvSpPr/>
          <p:nvPr/>
        </p:nvSpPr>
        <p:spPr>
          <a:xfrm>
            <a:off x="3477126" y="850271"/>
            <a:ext cx="156300" cy="3284700"/>
          </a:xfrm>
          <a:prstGeom prst="rect">
            <a:avLst/>
          </a:prstGeom>
          <a:solidFill>
            <a:schemeClr val="accent2"/>
          </a:solid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gtEl>
                                        <p:attrNameLst>
                                          <p:attrName>style.visibility</p:attrName>
                                        </p:attrNameLst>
                                      </p:cBhvr>
                                      <p:to>
                                        <p:strVal val="visible"/>
                                      </p:to>
                                    </p:set>
                                    <p:animEffect filter="fade" transition="in">
                                      <p:cBhvr>
                                        <p:cTn dur="500"/>
                                        <p:tgtEl>
                                          <p:spTgt spid="1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1620">
          <p15:clr>
            <a:srgbClr val="FBAE40"/>
          </p15:clr>
        </p15:guide>
        <p15:guide id="2" pos="2448">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859" name="Shape 1859"/>
        <p:cNvGrpSpPr/>
        <p:nvPr/>
      </p:nvGrpSpPr>
      <p:grpSpPr>
        <a:xfrm>
          <a:off x="0" y="0"/>
          <a:ext cx="0" cy="0"/>
          <a:chOff x="0" y="0"/>
          <a:chExt cx="0" cy="0"/>
        </a:xfrm>
      </p:grpSpPr>
      <p:sp>
        <p:nvSpPr>
          <p:cNvPr id="1860" name="Google Shape;1860;p382"/>
          <p:cNvSpPr txBox="1"/>
          <p:nvPr>
            <p:ph type="title"/>
          </p:nvPr>
        </p:nvSpPr>
        <p:spPr>
          <a:xfrm>
            <a:off x="1057555" y="406401"/>
            <a:ext cx="7552800" cy="2100600"/>
          </a:xfrm>
          <a:prstGeom prst="rect">
            <a:avLst/>
          </a:prstGeom>
          <a:noFill/>
          <a:ln>
            <a:noFill/>
          </a:ln>
        </p:spPr>
        <p:txBody>
          <a:bodyPr anchorCtr="0" anchor="b" bIns="32975" lIns="0" spcFirstLastPara="1" rIns="65925" wrap="square" tIns="32975"/>
          <a:lstStyle>
            <a:lvl1pPr lvl="0" marR="0" rtl="0" algn="r">
              <a:lnSpc>
                <a:spcPct val="85000"/>
              </a:lnSpc>
              <a:spcBef>
                <a:spcPts val="0"/>
              </a:spcBef>
              <a:spcAft>
                <a:spcPts val="0"/>
              </a:spcAft>
              <a:buClr>
                <a:srgbClr val="202020"/>
              </a:buClr>
              <a:buSzPts val="2700"/>
              <a:buFont typeface="Arial"/>
              <a:buNone/>
              <a:defRPr b="0" i="0" sz="2700" u="none" cap="none" strike="noStrike">
                <a:solidFill>
                  <a:srgbClr val="202020"/>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cxnSp>
        <p:nvCxnSpPr>
          <p:cNvPr id="1861" name="Google Shape;1861;p382"/>
          <p:cNvCxnSpPr/>
          <p:nvPr/>
        </p:nvCxnSpPr>
        <p:spPr>
          <a:xfrm>
            <a:off x="533771" y="2571750"/>
            <a:ext cx="80766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862" name="Shape 1862"/>
        <p:cNvGrpSpPr/>
        <p:nvPr/>
      </p:nvGrpSpPr>
      <p:grpSpPr>
        <a:xfrm>
          <a:off x="0" y="0"/>
          <a:ext cx="0" cy="0"/>
          <a:chOff x="0" y="0"/>
          <a:chExt cx="0" cy="0"/>
        </a:xfrm>
      </p:grpSpPr>
      <p:sp>
        <p:nvSpPr>
          <p:cNvPr id="1863" name="Google Shape;1863;p383"/>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rminal">
  <p:cSld name="Terminal">
    <p:spTree>
      <p:nvGrpSpPr>
        <p:cNvPr id="1864" name="Shape 1864"/>
        <p:cNvGrpSpPr/>
        <p:nvPr/>
      </p:nvGrpSpPr>
      <p:grpSpPr>
        <a:xfrm>
          <a:off x="0" y="0"/>
          <a:ext cx="0" cy="0"/>
          <a:chOff x="0" y="0"/>
          <a:chExt cx="0" cy="0"/>
        </a:xfrm>
      </p:grpSpPr>
      <p:pic>
        <p:nvPicPr>
          <p:cNvPr id="1865" name="Google Shape;1865;p384"/>
          <p:cNvPicPr preferRelativeResize="0"/>
          <p:nvPr/>
        </p:nvPicPr>
        <p:blipFill rotWithShape="1">
          <a:blip r:embed="rId2">
            <a:alphaModFix/>
          </a:blip>
          <a:srcRect b="0" l="0" r="0" t="0"/>
          <a:stretch/>
        </p:blipFill>
        <p:spPr>
          <a:xfrm>
            <a:off x="529888" y="1006641"/>
            <a:ext cx="8084229" cy="3543157"/>
          </a:xfrm>
          <a:prstGeom prst="rect">
            <a:avLst/>
          </a:prstGeom>
          <a:noFill/>
          <a:ln>
            <a:noFill/>
          </a:ln>
        </p:spPr>
      </p:pic>
      <p:sp>
        <p:nvSpPr>
          <p:cNvPr id="1866" name="Google Shape;1866;p384"/>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67" name="Google Shape;1867;p384"/>
          <p:cNvSpPr txBox="1"/>
          <p:nvPr>
            <p:ph idx="1" type="body"/>
          </p:nvPr>
        </p:nvSpPr>
        <p:spPr>
          <a:xfrm>
            <a:off x="646317" y="1419457"/>
            <a:ext cx="7631400" cy="204900"/>
          </a:xfrm>
          <a:prstGeom prst="rect">
            <a:avLst/>
          </a:prstGeom>
          <a:noFill/>
          <a:ln>
            <a:noFill/>
          </a:ln>
        </p:spPr>
        <p:txBody>
          <a:bodyPr anchorCtr="0" anchor="t" bIns="0" lIns="137150" spcFirstLastPara="1" rIns="137150" wrap="square" tIns="0"/>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l Terminals">
  <p:cSld name="Dual Terminals">
    <p:spTree>
      <p:nvGrpSpPr>
        <p:cNvPr id="1868" name="Shape 1868"/>
        <p:cNvGrpSpPr/>
        <p:nvPr/>
      </p:nvGrpSpPr>
      <p:grpSpPr>
        <a:xfrm>
          <a:off x="0" y="0"/>
          <a:ext cx="0" cy="0"/>
          <a:chOff x="0" y="0"/>
          <a:chExt cx="0" cy="0"/>
        </a:xfrm>
      </p:grpSpPr>
      <p:sp>
        <p:nvSpPr>
          <p:cNvPr id="1869" name="Google Shape;1869;p385"/>
          <p:cNvSpPr txBox="1"/>
          <p:nvPr>
            <p:ph type="title"/>
          </p:nvPr>
        </p:nvSpPr>
        <p:spPr>
          <a:xfrm>
            <a:off x="494688" y="519961"/>
            <a:ext cx="8084100" cy="327900"/>
          </a:xfrm>
          <a:prstGeom prst="rect">
            <a:avLst/>
          </a:prstGeom>
          <a:noFill/>
          <a:ln>
            <a:noFill/>
          </a:ln>
        </p:spPr>
        <p:txBody>
          <a:bodyPr anchorCtr="0" anchor="t" bIns="32975" lIns="0" spcFirstLastPara="1" rIns="65925" wrap="square" tIns="32975"/>
          <a:lstStyle>
            <a:lvl1pPr lv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1870" name="Google Shape;1870;p385"/>
          <p:cNvPicPr preferRelativeResize="0"/>
          <p:nvPr/>
        </p:nvPicPr>
        <p:blipFill rotWithShape="1">
          <a:blip r:embed="rId2">
            <a:alphaModFix/>
          </a:blip>
          <a:srcRect b="29027" l="0" r="0" t="0"/>
          <a:stretch/>
        </p:blipFill>
        <p:spPr>
          <a:xfrm>
            <a:off x="494688" y="1142178"/>
            <a:ext cx="8174570" cy="1474555"/>
          </a:xfrm>
          <a:prstGeom prst="rect">
            <a:avLst/>
          </a:prstGeom>
          <a:noFill/>
          <a:ln>
            <a:noFill/>
          </a:ln>
        </p:spPr>
      </p:pic>
      <p:sp>
        <p:nvSpPr>
          <p:cNvPr id="1871" name="Google Shape;1871;p385"/>
          <p:cNvSpPr txBox="1"/>
          <p:nvPr>
            <p:ph idx="1" type="body"/>
          </p:nvPr>
        </p:nvSpPr>
        <p:spPr>
          <a:xfrm>
            <a:off x="554550" y="1538681"/>
            <a:ext cx="7631400" cy="204900"/>
          </a:xfrm>
          <a:prstGeom prst="rect">
            <a:avLst/>
          </a:prstGeom>
          <a:noFill/>
          <a:ln>
            <a:noFill/>
          </a:ln>
        </p:spPr>
        <p:txBody>
          <a:bodyPr anchorCtr="0" anchor="t" bIns="0" lIns="137150" spcFirstLastPara="1" rIns="137150" wrap="square" tIns="0"/>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pic>
        <p:nvPicPr>
          <p:cNvPr id="1872" name="Google Shape;1872;p385"/>
          <p:cNvPicPr preferRelativeResize="0"/>
          <p:nvPr/>
        </p:nvPicPr>
        <p:blipFill rotWithShape="1">
          <a:blip r:embed="rId2">
            <a:alphaModFix/>
          </a:blip>
          <a:srcRect b="29027" l="0" r="0" t="0"/>
          <a:stretch/>
        </p:blipFill>
        <p:spPr>
          <a:xfrm>
            <a:off x="494688" y="2911102"/>
            <a:ext cx="8174570" cy="1474555"/>
          </a:xfrm>
          <a:prstGeom prst="rect">
            <a:avLst/>
          </a:prstGeom>
          <a:noFill/>
          <a:ln>
            <a:noFill/>
          </a:ln>
        </p:spPr>
      </p:pic>
      <p:sp>
        <p:nvSpPr>
          <p:cNvPr id="1873" name="Google Shape;1873;p385"/>
          <p:cNvSpPr txBox="1"/>
          <p:nvPr>
            <p:ph idx="2" type="body"/>
          </p:nvPr>
        </p:nvSpPr>
        <p:spPr>
          <a:xfrm>
            <a:off x="554550" y="3307604"/>
            <a:ext cx="7631400" cy="204900"/>
          </a:xfrm>
          <a:prstGeom prst="rect">
            <a:avLst/>
          </a:prstGeom>
          <a:noFill/>
          <a:ln>
            <a:noFill/>
          </a:ln>
        </p:spPr>
        <p:txBody>
          <a:bodyPr anchorCtr="0" anchor="t" bIns="0" lIns="137150" spcFirstLastPara="1" rIns="137150" wrap="square" tIns="0"/>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Image">
  <p:cSld name="Content | Title/Image">
    <p:spTree>
      <p:nvGrpSpPr>
        <p:cNvPr id="203" name="Shape 203"/>
        <p:cNvGrpSpPr/>
        <p:nvPr/>
      </p:nvGrpSpPr>
      <p:grpSpPr>
        <a:xfrm>
          <a:off x="0" y="0"/>
          <a:ext cx="0" cy="0"/>
          <a:chOff x="0" y="0"/>
          <a:chExt cx="0" cy="0"/>
        </a:xfrm>
      </p:grpSpPr>
      <p:sp>
        <p:nvSpPr>
          <p:cNvPr id="204" name="Google Shape;204;p39"/>
          <p:cNvSpPr txBox="1"/>
          <p:nvPr>
            <p:ph idx="1" type="body"/>
          </p:nvPr>
        </p:nvSpPr>
        <p:spPr>
          <a:xfrm>
            <a:off x="355146" y="320028"/>
            <a:ext cx="2639100" cy="4492800"/>
          </a:xfrm>
          <a:prstGeom prst="rect">
            <a:avLst/>
          </a:prstGeom>
          <a:noFill/>
          <a:ln>
            <a:noFill/>
          </a:ln>
        </p:spPr>
        <p:txBody>
          <a:bodyPr anchorCtr="0" anchor="ctr"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a:ea typeface="Montserrat"/>
                <a:cs typeface="Montserrat"/>
                <a:sym typeface="Montserrat"/>
              </a:defRPr>
            </a:lvl1pPr>
            <a:lvl2pPr indent="-317500" lvl="1" marL="9144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2pPr>
            <a:lvl3pPr indent="-317500" lvl="2" marL="13716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3pPr>
            <a:lvl4pPr indent="-317500" lvl="3" marL="18288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4pPr>
            <a:lvl5pPr indent="-228600" lvl="4" marL="2286000" marR="0" rtl="0" algn="r">
              <a:lnSpc>
                <a:spcPct val="100000"/>
              </a:lnSpc>
              <a:spcBef>
                <a:spcPts val="500"/>
              </a:spcBef>
              <a:spcAft>
                <a:spcPts val="0"/>
              </a:spcAft>
              <a:buClr>
                <a:schemeClr val="accent1"/>
              </a:buClr>
              <a:buSzPts val="1400"/>
              <a:buFont typeface="PT Sans"/>
              <a:buNone/>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205" name="Google Shape;205;p39"/>
          <p:cNvCxnSpPr/>
          <p:nvPr/>
        </p:nvCxnSpPr>
        <p:spPr>
          <a:xfrm>
            <a:off x="3438525" y="320028"/>
            <a:ext cx="0" cy="4492800"/>
          </a:xfrm>
          <a:prstGeom prst="straightConnector1">
            <a:avLst/>
          </a:prstGeom>
          <a:noFill/>
          <a:ln cap="flat" cmpd="sng" w="25400">
            <a:solidFill>
              <a:schemeClr val="accent1"/>
            </a:solidFill>
            <a:prstDash val="solid"/>
            <a:round/>
            <a:headEnd len="sm" w="sm" type="none"/>
            <a:tailEnd len="sm" w="sm" type="none"/>
          </a:ln>
        </p:spPr>
      </p:cxnSp>
      <p:sp>
        <p:nvSpPr>
          <p:cNvPr id="206" name="Google Shape;206;p39"/>
          <p:cNvSpPr txBox="1"/>
          <p:nvPr>
            <p:ph idx="2" type="body"/>
          </p:nvPr>
        </p:nvSpPr>
        <p:spPr>
          <a:xfrm>
            <a:off x="3802283" y="1199177"/>
            <a:ext cx="4705200" cy="2734500"/>
          </a:xfrm>
          <a:prstGeom prst="rect">
            <a:avLst/>
          </a:prstGeom>
          <a:noFill/>
          <a:ln>
            <a:noFill/>
          </a:ln>
        </p:spPr>
        <p:txBody>
          <a:bodyPr anchorCtr="0" anchor="ctr" bIns="68575" lIns="68575" spcFirstLastPara="1" rIns="68575" wrap="square" tIns="68575"/>
          <a:lstStyle>
            <a:lvl1pPr indent="-355600" lvl="0" marL="457200" marR="0" rtl="0" algn="l">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07" name="Google Shape;207;p39"/>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a:ea typeface="Montserrat"/>
                <a:cs typeface="Montserrat"/>
                <a:sym typeface="Montserrat"/>
              </a:rPr>
              <a:t>This slide is </a:t>
            </a:r>
            <a:r>
              <a:rPr b="1" lang="en" sz="1100">
                <a:solidFill>
                  <a:schemeClr val="accent1"/>
                </a:solidFill>
                <a:latin typeface="Montserrat"/>
                <a:ea typeface="Montserrat"/>
                <a:cs typeface="Montserrat"/>
                <a:sym typeface="Montserrat"/>
              </a:rPr>
              <a:t>preset</a:t>
            </a:r>
            <a:r>
              <a:rPr b="0" lang="en" sz="1100">
                <a:solidFill>
                  <a:schemeClr val="accent1"/>
                </a:solidFill>
                <a:latin typeface="Montserrat"/>
                <a:ea typeface="Montserrat"/>
                <a:cs typeface="Montserrat"/>
                <a:sym typeface="Montserrat"/>
              </a:rPr>
              <a:t> </a:t>
            </a:r>
            <a:r>
              <a:rPr b="0" lang="en" sz="1100">
                <a:solidFill>
                  <a:schemeClr val="dk1"/>
                </a:solidFill>
                <a:latin typeface="Montserrat"/>
                <a:ea typeface="Montserrat"/>
                <a:cs typeface="Montserrat"/>
                <a:sym typeface="Montserrat"/>
              </a:rPr>
              <a:t>with </a:t>
            </a:r>
            <a:r>
              <a:rPr b="1" lang="en" sz="1100">
                <a:solidFill>
                  <a:schemeClr val="accent1"/>
                </a:solidFill>
                <a:latin typeface="Montserrat"/>
                <a:ea typeface="Montserrat"/>
                <a:cs typeface="Montserrat"/>
                <a:sym typeface="Montserrat"/>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rminal on Bottom">
  <p:cSld name="Terminal on Bottom">
    <p:spTree>
      <p:nvGrpSpPr>
        <p:cNvPr id="1874" name="Shape 1874"/>
        <p:cNvGrpSpPr/>
        <p:nvPr/>
      </p:nvGrpSpPr>
      <p:grpSpPr>
        <a:xfrm>
          <a:off x="0" y="0"/>
          <a:ext cx="0" cy="0"/>
          <a:chOff x="0" y="0"/>
          <a:chExt cx="0" cy="0"/>
        </a:xfrm>
      </p:grpSpPr>
      <p:sp>
        <p:nvSpPr>
          <p:cNvPr id="1875" name="Google Shape;1875;p386"/>
          <p:cNvSpPr txBox="1"/>
          <p:nvPr>
            <p:ph idx="1" type="body"/>
          </p:nvPr>
        </p:nvSpPr>
        <p:spPr>
          <a:xfrm>
            <a:off x="494688" y="976829"/>
            <a:ext cx="8146800" cy="1421100"/>
          </a:xfrm>
          <a:prstGeom prst="rect">
            <a:avLst/>
          </a:prstGeom>
          <a:noFill/>
          <a:ln>
            <a:noFill/>
          </a:ln>
        </p:spPr>
        <p:txBody>
          <a:bodyPr anchorCtr="0" anchor="t" bIns="0" lIns="0" spcFirstLastPara="1" rIns="0" wrap="square" tIns="0"/>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pic>
        <p:nvPicPr>
          <p:cNvPr id="1876" name="Google Shape;1876;p386"/>
          <p:cNvPicPr preferRelativeResize="0"/>
          <p:nvPr/>
        </p:nvPicPr>
        <p:blipFill rotWithShape="1">
          <a:blip r:embed="rId2">
            <a:alphaModFix/>
          </a:blip>
          <a:srcRect b="0" l="0" r="0" t="0"/>
          <a:stretch/>
        </p:blipFill>
        <p:spPr>
          <a:xfrm>
            <a:off x="494688" y="2526902"/>
            <a:ext cx="8174570" cy="2077703"/>
          </a:xfrm>
          <a:prstGeom prst="rect">
            <a:avLst/>
          </a:prstGeom>
          <a:noFill/>
          <a:ln>
            <a:noFill/>
          </a:ln>
        </p:spPr>
      </p:pic>
      <p:sp>
        <p:nvSpPr>
          <p:cNvPr id="1877" name="Google Shape;1877;p386"/>
          <p:cNvSpPr txBox="1"/>
          <p:nvPr>
            <p:ph idx="2" type="body"/>
          </p:nvPr>
        </p:nvSpPr>
        <p:spPr>
          <a:xfrm>
            <a:off x="554550" y="2923405"/>
            <a:ext cx="7631400" cy="204900"/>
          </a:xfrm>
          <a:prstGeom prst="rect">
            <a:avLst/>
          </a:prstGeom>
          <a:noFill/>
          <a:ln>
            <a:noFill/>
          </a:ln>
        </p:spPr>
        <p:txBody>
          <a:bodyPr anchorCtr="0" anchor="t" bIns="0" lIns="137150" spcFirstLastPara="1" rIns="137150" wrap="square" tIns="0"/>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78" name="Google Shape;1878;p386"/>
          <p:cNvSpPr txBox="1"/>
          <p:nvPr>
            <p:ph type="title"/>
          </p:nvPr>
        </p:nvSpPr>
        <p:spPr>
          <a:xfrm>
            <a:off x="494688" y="519961"/>
            <a:ext cx="8084100" cy="327900"/>
          </a:xfrm>
          <a:prstGeom prst="rect">
            <a:avLst/>
          </a:prstGeom>
          <a:noFill/>
          <a:ln>
            <a:noFill/>
          </a:ln>
        </p:spPr>
        <p:txBody>
          <a:bodyPr anchorCtr="0" anchor="t" bIns="32975" lIns="0" spcFirstLastPara="1" rIns="65925" wrap="square" tIns="32975"/>
          <a:lstStyle>
            <a:lvl1pPr lv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Optional)">
  <p:cSld name="Demo (Optional)">
    <p:spTree>
      <p:nvGrpSpPr>
        <p:cNvPr id="1879" name="Shape 1879"/>
        <p:cNvGrpSpPr/>
        <p:nvPr/>
      </p:nvGrpSpPr>
      <p:grpSpPr>
        <a:xfrm>
          <a:off x="0" y="0"/>
          <a:ext cx="0" cy="0"/>
          <a:chOff x="0" y="0"/>
          <a:chExt cx="0" cy="0"/>
        </a:xfrm>
      </p:grpSpPr>
      <p:sp>
        <p:nvSpPr>
          <p:cNvPr id="1880" name="Google Shape;1880;p387"/>
          <p:cNvSpPr/>
          <p:nvPr/>
        </p:nvSpPr>
        <p:spPr>
          <a:xfrm>
            <a:off x="0" y="0"/>
            <a:ext cx="34767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Medium"/>
              <a:ea typeface="Montserrat Medium"/>
              <a:cs typeface="Montserrat Medium"/>
              <a:sym typeface="Montserrat Medium"/>
            </a:endParaRPr>
          </a:p>
        </p:txBody>
      </p:sp>
      <p:pic>
        <p:nvPicPr>
          <p:cNvPr id="1881" name="Google Shape;1881;p387"/>
          <p:cNvPicPr preferRelativeResize="0"/>
          <p:nvPr/>
        </p:nvPicPr>
        <p:blipFill rotWithShape="1">
          <a:blip r:embed="rId2">
            <a:alphaModFix/>
          </a:blip>
          <a:srcRect b="0" l="0" r="0" t="0"/>
          <a:stretch/>
        </p:blipFill>
        <p:spPr>
          <a:xfrm>
            <a:off x="0" y="0"/>
            <a:ext cx="3476625" cy="5143500"/>
          </a:xfrm>
          <a:prstGeom prst="rect">
            <a:avLst/>
          </a:prstGeom>
          <a:noFill/>
          <a:ln>
            <a:noFill/>
          </a:ln>
        </p:spPr>
      </p:pic>
      <p:pic>
        <p:nvPicPr>
          <p:cNvPr id="1882" name="Google Shape;1882;p387"/>
          <p:cNvPicPr preferRelativeResize="0"/>
          <p:nvPr/>
        </p:nvPicPr>
        <p:blipFill rotWithShape="1">
          <a:blip r:embed="rId3">
            <a:alphaModFix/>
          </a:blip>
          <a:srcRect b="0" l="0" r="0" t="0"/>
          <a:stretch/>
        </p:blipFill>
        <p:spPr>
          <a:xfrm>
            <a:off x="0" y="0"/>
            <a:ext cx="3476625" cy="5143500"/>
          </a:xfrm>
          <a:prstGeom prst="rect">
            <a:avLst/>
          </a:prstGeom>
          <a:noFill/>
          <a:ln>
            <a:noFill/>
          </a:ln>
        </p:spPr>
      </p:pic>
      <p:sp>
        <p:nvSpPr>
          <p:cNvPr id="1883" name="Google Shape;1883;p387"/>
          <p:cNvSpPr txBox="1"/>
          <p:nvPr/>
        </p:nvSpPr>
        <p:spPr>
          <a:xfrm>
            <a:off x="0" y="1540963"/>
            <a:ext cx="3471900" cy="357900"/>
          </a:xfrm>
          <a:prstGeom prst="rect">
            <a:avLst/>
          </a:prstGeom>
          <a:noFill/>
          <a:ln>
            <a:noFill/>
          </a:ln>
        </p:spPr>
        <p:txBody>
          <a:bodyPr anchorCtr="0" anchor="t" bIns="34275" lIns="68575" spcFirstLastPara="1" rIns="68575" wrap="square" tIns="34275">
            <a:noAutofit/>
          </a:bodyPr>
          <a:lstStyle/>
          <a:p>
            <a:pPr indent="0" lvl="0" marL="0" marR="0" rtl="0" algn="ctr">
              <a:lnSpc>
                <a:spcPct val="83333"/>
              </a:lnSpc>
              <a:spcBef>
                <a:spcPts val="0"/>
              </a:spcBef>
              <a:spcAft>
                <a:spcPts val="0"/>
              </a:spcAft>
              <a:buNone/>
            </a:pPr>
            <a:r>
              <a:rPr b="0" i="0" lang="en" sz="2700">
                <a:solidFill>
                  <a:schemeClr val="lt1"/>
                </a:solidFill>
                <a:latin typeface="Arial"/>
                <a:ea typeface="Arial"/>
                <a:cs typeface="Arial"/>
                <a:sym typeface="Arial"/>
              </a:rPr>
              <a:t>Demo</a:t>
            </a:r>
            <a:endParaRPr sz="1100"/>
          </a:p>
        </p:txBody>
      </p:sp>
      <p:sp>
        <p:nvSpPr>
          <p:cNvPr id="1884" name="Google Shape;1884;p387"/>
          <p:cNvSpPr txBox="1"/>
          <p:nvPr>
            <p:ph idx="1" type="body"/>
          </p:nvPr>
        </p:nvSpPr>
        <p:spPr>
          <a:xfrm>
            <a:off x="3886200" y="246173"/>
            <a:ext cx="4847400" cy="4492800"/>
          </a:xfrm>
          <a:prstGeom prst="rect">
            <a:avLst/>
          </a:prstGeom>
          <a:noFill/>
          <a:ln>
            <a:noFill/>
          </a:ln>
        </p:spPr>
        <p:txBody>
          <a:bodyPr anchorCtr="0" anchor="ctr" bIns="0" lIns="0" spcFirstLastPara="1" rIns="0" wrap="square" tIns="0"/>
          <a:lstStyle>
            <a:lvl1pPr indent="-317500" lvl="0" marL="457200" marR="0" rtl="0" algn="l">
              <a:lnSpc>
                <a:spcPct val="100000"/>
              </a:lnSpc>
              <a:spcBef>
                <a:spcPts val="1400"/>
              </a:spcBef>
              <a:spcAft>
                <a:spcPts val="0"/>
              </a:spcAft>
              <a:buClr>
                <a:schemeClr val="accent2"/>
              </a:buClr>
              <a:buSzPts val="1400"/>
              <a:buFont typeface="PT Sans"/>
              <a:buChar char=" "/>
              <a:defRPr b="0" i="0" sz="1800" u="none" cap="none" strike="noStrike">
                <a:solidFill>
                  <a:schemeClr val="accent2"/>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2"/>
              </a:buClr>
              <a:buSzPts val="1400"/>
              <a:buFont typeface="Noto Sans Symbols"/>
              <a:buChar char="▪"/>
              <a:defRPr b="0" i="0" sz="1800" u="none" cap="none" strike="noStrike">
                <a:solidFill>
                  <a:schemeClr val="accent2"/>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2"/>
              </a:buClr>
              <a:buSzPts val="1400"/>
              <a:buFont typeface="Open Sans Light"/>
              <a:buChar char="-"/>
              <a:defRPr b="0" i="0" sz="1800" u="none" cap="none" strike="noStrike">
                <a:solidFill>
                  <a:schemeClr val="accent2"/>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2"/>
                </a:solidFill>
                <a:latin typeface="Arial"/>
                <a:ea typeface="Arial"/>
                <a:cs typeface="Arial"/>
                <a:sym typeface="Arial"/>
              </a:defRPr>
            </a:lvl6pPr>
            <a:lvl7pPr indent="-311150" lvl="6" marL="32004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7pPr>
            <a:lvl8pPr indent="-311150" lvl="7" marL="36576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8pPr>
            <a:lvl9pPr indent="-228600" lvl="8" marL="4114800" marR="0" rtl="0" algn="l">
              <a:spcBef>
                <a:spcPts val="400"/>
              </a:spcBef>
              <a:spcAft>
                <a:spcPts val="0"/>
              </a:spcAft>
              <a:buClr>
                <a:schemeClr val="accent2"/>
              </a:buClr>
              <a:buSzPts val="1300"/>
              <a:buFont typeface="Montserrat"/>
              <a:buNone/>
              <a:defRPr b="0" i="0" sz="1800" u="none" cap="none" strike="noStrike">
                <a:solidFill>
                  <a:schemeClr val="accent2"/>
                </a:solidFill>
                <a:latin typeface="Arial"/>
                <a:ea typeface="Arial"/>
                <a:cs typeface="Arial"/>
                <a:sym typeface="Arial"/>
              </a:defRPr>
            </a:lvl9pPr>
          </a:lstStyle>
          <a:p/>
        </p:txBody>
      </p:sp>
      <p:sp>
        <p:nvSpPr>
          <p:cNvPr id="1885" name="Google Shape;1885;p387"/>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Medium"/>
                <a:ea typeface="Montserrat Medium"/>
                <a:cs typeface="Montserrat Medium"/>
                <a:sym typeface="Montserrat Medium"/>
              </a:rPr>
              <a:t>This bullet list is </a:t>
            </a:r>
            <a:r>
              <a:rPr b="1" lang="en" sz="1100">
                <a:solidFill>
                  <a:schemeClr val="accent1"/>
                </a:solidFill>
                <a:latin typeface="Montserrat Medium"/>
                <a:ea typeface="Montserrat Medium"/>
                <a:cs typeface="Montserrat Medium"/>
                <a:sym typeface="Montserrat Medium"/>
              </a:rPr>
              <a:t>preset</a:t>
            </a:r>
            <a:r>
              <a:rPr b="0" lang="en" sz="1100">
                <a:solidFill>
                  <a:schemeClr val="accent1"/>
                </a:solidFill>
                <a:latin typeface="Montserrat Medium"/>
                <a:ea typeface="Montserrat Medium"/>
                <a:cs typeface="Montserrat Medium"/>
                <a:sym typeface="Montserrat Medium"/>
              </a:rPr>
              <a:t> </a:t>
            </a:r>
            <a:r>
              <a:rPr b="0" lang="en" sz="1100">
                <a:solidFill>
                  <a:schemeClr val="dk1"/>
                </a:solidFill>
                <a:latin typeface="Montserrat Medium"/>
                <a:ea typeface="Montserrat Medium"/>
                <a:cs typeface="Montserrat Medium"/>
                <a:sym typeface="Montserrat Medium"/>
              </a:rPr>
              <a:t>with </a:t>
            </a:r>
            <a:r>
              <a:rPr b="1" lang="en" sz="1100">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1882"/>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1881"/>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1881"/>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8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1620">
          <p15:clr>
            <a:srgbClr val="FBAE40"/>
          </p15:clr>
        </p15:guide>
        <p15:guide id="2" pos="2448">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emo (Optional)">
  <p:cSld name="1_Demo (Optional)">
    <p:spTree>
      <p:nvGrpSpPr>
        <p:cNvPr id="1886" name="Shape 1886"/>
        <p:cNvGrpSpPr/>
        <p:nvPr/>
      </p:nvGrpSpPr>
      <p:grpSpPr>
        <a:xfrm>
          <a:off x="0" y="0"/>
          <a:ext cx="0" cy="0"/>
          <a:chOff x="0" y="0"/>
          <a:chExt cx="0" cy="0"/>
        </a:xfrm>
      </p:grpSpPr>
      <p:sp>
        <p:nvSpPr>
          <p:cNvPr id="1887" name="Google Shape;1887;p388"/>
          <p:cNvSpPr/>
          <p:nvPr/>
        </p:nvSpPr>
        <p:spPr>
          <a:xfrm>
            <a:off x="0" y="0"/>
            <a:ext cx="34767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Medium"/>
              <a:ea typeface="Montserrat Medium"/>
              <a:cs typeface="Montserrat Medium"/>
              <a:sym typeface="Montserrat Medium"/>
            </a:endParaRPr>
          </a:p>
        </p:txBody>
      </p:sp>
      <p:sp>
        <p:nvSpPr>
          <p:cNvPr id="1888" name="Google Shape;1888;p388"/>
          <p:cNvSpPr txBox="1"/>
          <p:nvPr/>
        </p:nvSpPr>
        <p:spPr>
          <a:xfrm>
            <a:off x="0" y="1540963"/>
            <a:ext cx="3471900" cy="357900"/>
          </a:xfrm>
          <a:prstGeom prst="rect">
            <a:avLst/>
          </a:prstGeom>
          <a:noFill/>
          <a:ln>
            <a:noFill/>
          </a:ln>
        </p:spPr>
        <p:txBody>
          <a:bodyPr anchorCtr="0" anchor="t" bIns="34275" lIns="68575" spcFirstLastPara="1" rIns="68575" wrap="square" tIns="34275">
            <a:noAutofit/>
          </a:bodyPr>
          <a:lstStyle/>
          <a:p>
            <a:pPr indent="0" lvl="0" marL="0" marR="0" rtl="0" algn="ctr">
              <a:lnSpc>
                <a:spcPct val="83333"/>
              </a:lnSpc>
              <a:spcBef>
                <a:spcPts val="0"/>
              </a:spcBef>
              <a:spcAft>
                <a:spcPts val="0"/>
              </a:spcAft>
              <a:buNone/>
            </a:pPr>
            <a:r>
              <a:rPr b="0" i="0" lang="en" sz="2700">
                <a:solidFill>
                  <a:schemeClr val="lt1"/>
                </a:solidFill>
                <a:latin typeface="Arial"/>
                <a:ea typeface="Arial"/>
                <a:cs typeface="Arial"/>
                <a:sym typeface="Arial"/>
              </a:rPr>
              <a:t>Demo</a:t>
            </a:r>
            <a:endParaRPr sz="1100"/>
          </a:p>
        </p:txBody>
      </p:sp>
      <p:sp>
        <p:nvSpPr>
          <p:cNvPr id="1889" name="Google Shape;1889;p388"/>
          <p:cNvSpPr txBox="1"/>
          <p:nvPr>
            <p:ph idx="1" type="body"/>
          </p:nvPr>
        </p:nvSpPr>
        <p:spPr>
          <a:xfrm>
            <a:off x="3886200" y="246173"/>
            <a:ext cx="4847400" cy="4492800"/>
          </a:xfrm>
          <a:prstGeom prst="rect">
            <a:avLst/>
          </a:prstGeom>
          <a:noFill/>
          <a:ln>
            <a:noFill/>
          </a:ln>
        </p:spPr>
        <p:txBody>
          <a:bodyPr anchorCtr="0" anchor="ctr" bIns="0" lIns="0" spcFirstLastPara="1" rIns="0" wrap="square" tIns="0"/>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2"/>
                </a:solidFill>
                <a:latin typeface="Arial"/>
                <a:ea typeface="Arial"/>
                <a:cs typeface="Arial"/>
                <a:sym typeface="Arial"/>
              </a:defRPr>
            </a:lvl6pPr>
            <a:lvl7pPr indent="-311150" lvl="6" marL="32004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7pPr>
            <a:lvl8pPr indent="-311150" lvl="7" marL="36576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8pPr>
            <a:lvl9pPr indent="-228600" lvl="8" marL="4114800" marR="0" rtl="0" algn="l">
              <a:spcBef>
                <a:spcPts val="400"/>
              </a:spcBef>
              <a:spcAft>
                <a:spcPts val="0"/>
              </a:spcAft>
              <a:buClr>
                <a:schemeClr val="accent2"/>
              </a:buClr>
              <a:buSzPts val="1300"/>
              <a:buFont typeface="Montserrat"/>
              <a:buNone/>
              <a:defRPr b="0" i="0" sz="1800" u="none" cap="none" strike="noStrike">
                <a:solidFill>
                  <a:schemeClr val="accent2"/>
                </a:solidFill>
                <a:latin typeface="Arial"/>
                <a:ea typeface="Arial"/>
                <a:cs typeface="Arial"/>
                <a:sym typeface="Arial"/>
              </a:defRPr>
            </a:lvl9pPr>
          </a:lstStyle>
          <a:p/>
        </p:txBody>
      </p:sp>
      <p:sp>
        <p:nvSpPr>
          <p:cNvPr id="1890" name="Google Shape;1890;p388"/>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Medium"/>
                <a:ea typeface="Montserrat Medium"/>
                <a:cs typeface="Montserrat Medium"/>
                <a:sym typeface="Montserrat Medium"/>
              </a:rPr>
              <a:t>This bullet list is </a:t>
            </a:r>
            <a:r>
              <a:rPr b="1" lang="en" sz="1100">
                <a:solidFill>
                  <a:schemeClr val="accent1"/>
                </a:solidFill>
                <a:latin typeface="Montserrat Medium"/>
                <a:ea typeface="Montserrat Medium"/>
                <a:cs typeface="Montserrat Medium"/>
                <a:sym typeface="Montserrat Medium"/>
              </a:rPr>
              <a:t>preset</a:t>
            </a:r>
            <a:r>
              <a:rPr b="0" lang="en" sz="1100">
                <a:solidFill>
                  <a:schemeClr val="accent1"/>
                </a:solidFill>
                <a:latin typeface="Montserrat Medium"/>
                <a:ea typeface="Montserrat Medium"/>
                <a:cs typeface="Montserrat Medium"/>
                <a:sym typeface="Montserrat Medium"/>
              </a:rPr>
              <a:t> </a:t>
            </a:r>
            <a:r>
              <a:rPr b="0" lang="en" sz="1100">
                <a:solidFill>
                  <a:schemeClr val="dk1"/>
                </a:solidFill>
                <a:latin typeface="Montserrat Medium"/>
                <a:ea typeface="Montserrat Medium"/>
                <a:cs typeface="Montserrat Medium"/>
                <a:sym typeface="Montserrat Medium"/>
              </a:rPr>
              <a:t>with </a:t>
            </a:r>
            <a:r>
              <a:rPr b="1" lang="en" sz="1100">
                <a:solidFill>
                  <a:schemeClr val="accent1"/>
                </a:solidFill>
                <a:latin typeface="Montserrat Medium"/>
                <a:ea typeface="Montserrat Medium"/>
                <a:cs typeface="Montserrat Medium"/>
                <a:sym typeface="Montserrat Medium"/>
              </a:rPr>
              <a:t>animations</a:t>
            </a:r>
            <a:endParaRPr sz="1100"/>
          </a:p>
        </p:txBody>
      </p:sp>
      <p:pic>
        <p:nvPicPr>
          <p:cNvPr id="1891" name="Google Shape;1891;p388"/>
          <p:cNvPicPr preferRelativeResize="0"/>
          <p:nvPr/>
        </p:nvPicPr>
        <p:blipFill/>
        <p:spPr>
          <a:xfrm>
            <a:off x="920666" y="2122192"/>
            <a:ext cx="1630500" cy="1266300"/>
          </a:xfrm>
          <a:prstGeom prst="rect">
            <a:avLst/>
          </a:prstGeom>
          <a:solidFill>
            <a:srgbClr val="FFFFFF"/>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1620">
          <p15:clr>
            <a:srgbClr val="FBAE40"/>
          </p15:clr>
        </p15:guide>
        <p15:guide id="2" pos="2448">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Image Chunking">
  <p:cSld name="Two Image Chunking">
    <p:spTree>
      <p:nvGrpSpPr>
        <p:cNvPr id="1892" name="Shape 1892"/>
        <p:cNvGrpSpPr/>
        <p:nvPr/>
      </p:nvGrpSpPr>
      <p:grpSpPr>
        <a:xfrm>
          <a:off x="0" y="0"/>
          <a:ext cx="0" cy="0"/>
          <a:chOff x="0" y="0"/>
          <a:chExt cx="0" cy="0"/>
        </a:xfrm>
      </p:grpSpPr>
      <p:sp>
        <p:nvSpPr>
          <p:cNvPr id="1893" name="Google Shape;1893;p389"/>
          <p:cNvSpPr txBox="1"/>
          <p:nvPr>
            <p:ph idx="1" type="body"/>
          </p:nvPr>
        </p:nvSpPr>
        <p:spPr>
          <a:xfrm>
            <a:off x="838100" y="1371600"/>
            <a:ext cx="3200400" cy="18225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2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200"/>
              <a:buFont typeface="Open Sans Light"/>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94" name="Google Shape;1894;p389"/>
          <p:cNvSpPr txBox="1"/>
          <p:nvPr>
            <p:ph idx="2" type="body"/>
          </p:nvPr>
        </p:nvSpPr>
        <p:spPr>
          <a:xfrm>
            <a:off x="529479" y="3426262"/>
            <a:ext cx="3821400" cy="1056600"/>
          </a:xfrm>
          <a:prstGeom prst="rect">
            <a:avLst/>
          </a:prstGeom>
          <a:noFill/>
          <a:ln>
            <a:noFill/>
          </a:ln>
        </p:spPr>
        <p:txBody>
          <a:bodyPr anchorCtr="0" anchor="t" bIns="0" lIns="137150" spcFirstLastPara="1" rIns="137150" wrap="square" tIns="0"/>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95" name="Google Shape;1895;p389"/>
          <p:cNvSpPr txBox="1"/>
          <p:nvPr>
            <p:ph idx="3" type="body"/>
          </p:nvPr>
        </p:nvSpPr>
        <p:spPr>
          <a:xfrm>
            <a:off x="4795499" y="3426262"/>
            <a:ext cx="3821400" cy="1056600"/>
          </a:xfrm>
          <a:prstGeom prst="rect">
            <a:avLst/>
          </a:prstGeom>
          <a:noFill/>
          <a:ln>
            <a:noFill/>
          </a:ln>
        </p:spPr>
        <p:txBody>
          <a:bodyPr anchorCtr="0" anchor="t" bIns="0" lIns="137150" spcFirstLastPara="1" rIns="137150" wrap="square" tIns="0"/>
          <a:lstStyle>
            <a:lvl1pPr indent="-298450" lvl="0" marL="457200" marR="0" rtl="0" algn="ctr">
              <a:lnSpc>
                <a:spcPct val="100000"/>
              </a:lnSpc>
              <a:spcBef>
                <a:spcPts val="5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96" name="Google Shape;1896;p389"/>
          <p:cNvSpPr txBox="1"/>
          <p:nvPr>
            <p:ph idx="4" type="body"/>
          </p:nvPr>
        </p:nvSpPr>
        <p:spPr>
          <a:xfrm>
            <a:off x="5106731" y="1372045"/>
            <a:ext cx="3199200" cy="18219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2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200"/>
              <a:buFont typeface="Open Sans Light"/>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97" name="Google Shape;1897;p389"/>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extLst>
    <p:ext uri="{DCECCB84-F9BA-43D5-87BE-67443E8EF086}">
      <p15:sldGuideLst>
        <p15:guide id="1" orient="horz" pos="864">
          <p15:clr>
            <a:srgbClr val="FBAE40"/>
          </p15:clr>
        </p15:guide>
        <p15:guide id="2" pos="288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 Chunking">
  <p:cSld name="Three Image Chunking">
    <p:spTree>
      <p:nvGrpSpPr>
        <p:cNvPr id="1898" name="Shape 1898"/>
        <p:cNvGrpSpPr/>
        <p:nvPr/>
      </p:nvGrpSpPr>
      <p:grpSpPr>
        <a:xfrm>
          <a:off x="0" y="0"/>
          <a:ext cx="0" cy="0"/>
          <a:chOff x="0" y="0"/>
          <a:chExt cx="0" cy="0"/>
        </a:xfrm>
      </p:grpSpPr>
      <p:sp>
        <p:nvSpPr>
          <p:cNvPr id="1899" name="Google Shape;1899;p390"/>
          <p:cNvSpPr txBox="1"/>
          <p:nvPr>
            <p:ph idx="1" type="body"/>
          </p:nvPr>
        </p:nvSpPr>
        <p:spPr>
          <a:xfrm>
            <a:off x="811201" y="1371600"/>
            <a:ext cx="1912800" cy="18318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00" name="Google Shape;1900;p390"/>
          <p:cNvSpPr txBox="1"/>
          <p:nvPr>
            <p:ph idx="2" type="body"/>
          </p:nvPr>
        </p:nvSpPr>
        <p:spPr>
          <a:xfrm>
            <a:off x="3613244" y="1369413"/>
            <a:ext cx="1917600" cy="18363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01" name="Google Shape;1901;p390"/>
          <p:cNvSpPr txBox="1"/>
          <p:nvPr>
            <p:ph idx="3" type="body"/>
          </p:nvPr>
        </p:nvSpPr>
        <p:spPr>
          <a:xfrm>
            <a:off x="6426485" y="1381673"/>
            <a:ext cx="1891800" cy="18117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02" name="Google Shape;1902;p390"/>
          <p:cNvSpPr txBox="1"/>
          <p:nvPr>
            <p:ph idx="4" type="body"/>
          </p:nvPr>
        </p:nvSpPr>
        <p:spPr>
          <a:xfrm>
            <a:off x="529481" y="3426384"/>
            <a:ext cx="2472000" cy="923400"/>
          </a:xfrm>
          <a:prstGeom prst="rect">
            <a:avLst/>
          </a:prstGeom>
          <a:noFill/>
          <a:ln>
            <a:noFill/>
          </a:ln>
        </p:spPr>
        <p:txBody>
          <a:bodyPr anchorCtr="0" anchor="t" bIns="0" lIns="137150" spcFirstLastPara="1" rIns="137150" wrap="square" tIns="0"/>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03" name="Google Shape;1903;p390"/>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904" name="Google Shape;1904;p390"/>
          <p:cNvSpPr txBox="1"/>
          <p:nvPr>
            <p:ph idx="5" type="body"/>
          </p:nvPr>
        </p:nvSpPr>
        <p:spPr>
          <a:xfrm>
            <a:off x="3342519" y="3426384"/>
            <a:ext cx="2472000" cy="923400"/>
          </a:xfrm>
          <a:prstGeom prst="rect">
            <a:avLst/>
          </a:prstGeom>
          <a:noFill/>
          <a:ln>
            <a:noFill/>
          </a:ln>
        </p:spPr>
        <p:txBody>
          <a:bodyPr anchorCtr="0" anchor="t" bIns="0" lIns="137150" spcFirstLastPara="1" rIns="137150" wrap="square" tIns="0"/>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05" name="Google Shape;1905;p390"/>
          <p:cNvSpPr txBox="1"/>
          <p:nvPr>
            <p:ph idx="6" type="body"/>
          </p:nvPr>
        </p:nvSpPr>
        <p:spPr>
          <a:xfrm>
            <a:off x="6136417" y="3426384"/>
            <a:ext cx="2472000" cy="923400"/>
          </a:xfrm>
          <a:prstGeom prst="rect">
            <a:avLst/>
          </a:prstGeom>
          <a:noFill/>
          <a:ln>
            <a:noFill/>
          </a:ln>
        </p:spPr>
        <p:txBody>
          <a:bodyPr anchorCtr="0" anchor="t" bIns="0" lIns="137150" spcFirstLastPara="1" rIns="137150" wrap="square" tIns="0"/>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extLst>
    <p:ext uri="{DCECCB84-F9BA-43D5-87BE-67443E8EF086}">
      <p15:sldGuideLst>
        <p15:guide id="1" orient="horz" pos="864">
          <p15:clr>
            <a:srgbClr val="FBAE40"/>
          </p15:clr>
        </p15:guide>
        <p15:guide id="2" pos="288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Image Chunking">
  <p:cSld name="Four Image Chunking">
    <p:spTree>
      <p:nvGrpSpPr>
        <p:cNvPr id="1906" name="Shape 1906"/>
        <p:cNvGrpSpPr/>
        <p:nvPr/>
      </p:nvGrpSpPr>
      <p:grpSpPr>
        <a:xfrm>
          <a:off x="0" y="0"/>
          <a:ext cx="0" cy="0"/>
          <a:chOff x="0" y="0"/>
          <a:chExt cx="0" cy="0"/>
        </a:xfrm>
      </p:grpSpPr>
      <p:sp>
        <p:nvSpPr>
          <p:cNvPr id="1907" name="Google Shape;1907;p391"/>
          <p:cNvSpPr txBox="1"/>
          <p:nvPr>
            <p:ph idx="1" type="body"/>
          </p:nvPr>
        </p:nvSpPr>
        <p:spPr>
          <a:xfrm>
            <a:off x="2603002" y="1373504"/>
            <a:ext cx="1877400" cy="19938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08" name="Google Shape;1908;p391"/>
          <p:cNvSpPr txBox="1"/>
          <p:nvPr>
            <p:ph idx="2" type="body"/>
          </p:nvPr>
        </p:nvSpPr>
        <p:spPr>
          <a:xfrm>
            <a:off x="526002" y="3512952"/>
            <a:ext cx="1877400" cy="923400"/>
          </a:xfrm>
          <a:prstGeom prst="rect">
            <a:avLst/>
          </a:prstGeom>
          <a:noFill/>
          <a:ln>
            <a:noFill/>
          </a:ln>
        </p:spPr>
        <p:txBody>
          <a:bodyPr anchorCtr="0" anchor="t" bIns="0" lIns="137150" spcFirstLastPara="1" rIns="137150" wrap="square" tIns="0"/>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09" name="Google Shape;1909;p391"/>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910" name="Google Shape;1910;p391"/>
          <p:cNvSpPr txBox="1"/>
          <p:nvPr>
            <p:ph idx="3" type="body"/>
          </p:nvPr>
        </p:nvSpPr>
        <p:spPr>
          <a:xfrm>
            <a:off x="4684105" y="1373505"/>
            <a:ext cx="1877400" cy="19938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11" name="Google Shape;1911;p391"/>
          <p:cNvSpPr txBox="1"/>
          <p:nvPr>
            <p:ph idx="4" type="body"/>
          </p:nvPr>
        </p:nvSpPr>
        <p:spPr>
          <a:xfrm>
            <a:off x="6736673" y="1373505"/>
            <a:ext cx="1877400" cy="19938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12" name="Google Shape;1912;p391"/>
          <p:cNvSpPr txBox="1"/>
          <p:nvPr>
            <p:ph idx="5" type="body"/>
          </p:nvPr>
        </p:nvSpPr>
        <p:spPr>
          <a:xfrm>
            <a:off x="2598051" y="3512952"/>
            <a:ext cx="1877400" cy="923400"/>
          </a:xfrm>
          <a:prstGeom prst="rect">
            <a:avLst/>
          </a:prstGeom>
          <a:noFill/>
          <a:ln>
            <a:noFill/>
          </a:ln>
        </p:spPr>
        <p:txBody>
          <a:bodyPr anchorCtr="0" anchor="t" bIns="0" lIns="137150" spcFirstLastPara="1" rIns="137150" wrap="square" tIns="0"/>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13" name="Google Shape;1913;p391"/>
          <p:cNvSpPr txBox="1"/>
          <p:nvPr>
            <p:ph idx="6" type="body"/>
          </p:nvPr>
        </p:nvSpPr>
        <p:spPr>
          <a:xfrm>
            <a:off x="4670100" y="3512952"/>
            <a:ext cx="1877400" cy="923400"/>
          </a:xfrm>
          <a:prstGeom prst="rect">
            <a:avLst/>
          </a:prstGeom>
          <a:noFill/>
          <a:ln>
            <a:noFill/>
          </a:ln>
        </p:spPr>
        <p:txBody>
          <a:bodyPr anchorCtr="0" anchor="t" bIns="0" lIns="137150" spcFirstLastPara="1" rIns="137150" wrap="square" tIns="0"/>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14" name="Google Shape;1914;p391"/>
          <p:cNvSpPr txBox="1"/>
          <p:nvPr>
            <p:ph idx="7" type="body"/>
          </p:nvPr>
        </p:nvSpPr>
        <p:spPr>
          <a:xfrm>
            <a:off x="6743323" y="3512952"/>
            <a:ext cx="1877400" cy="923400"/>
          </a:xfrm>
          <a:prstGeom prst="rect">
            <a:avLst/>
          </a:prstGeom>
          <a:noFill/>
          <a:ln>
            <a:noFill/>
          </a:ln>
        </p:spPr>
        <p:txBody>
          <a:bodyPr anchorCtr="0" anchor="t" bIns="0" lIns="137150" spcFirstLastPara="1" rIns="137150" wrap="square" tIns="0"/>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15" name="Google Shape;1915;p391"/>
          <p:cNvSpPr txBox="1"/>
          <p:nvPr>
            <p:ph idx="8" type="body"/>
          </p:nvPr>
        </p:nvSpPr>
        <p:spPr>
          <a:xfrm>
            <a:off x="521899" y="1373505"/>
            <a:ext cx="1877400" cy="19938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extLst>
    <p:ext uri="{DCECCB84-F9BA-43D5-87BE-67443E8EF086}">
      <p15:sldGuideLst>
        <p15:guide id="1" orient="horz" pos="864">
          <p15:clr>
            <a:srgbClr val="FBAE40"/>
          </p15:clr>
        </p15:guide>
        <p15:guide id="2" pos="288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Image Chunking">
  <p:cSld name="Six Image Chunking">
    <p:spTree>
      <p:nvGrpSpPr>
        <p:cNvPr id="1916" name="Shape 1916"/>
        <p:cNvGrpSpPr/>
        <p:nvPr/>
      </p:nvGrpSpPr>
      <p:grpSpPr>
        <a:xfrm>
          <a:off x="0" y="0"/>
          <a:ext cx="0" cy="0"/>
          <a:chOff x="0" y="0"/>
          <a:chExt cx="0" cy="0"/>
        </a:xfrm>
      </p:grpSpPr>
      <p:sp>
        <p:nvSpPr>
          <p:cNvPr id="1917" name="Google Shape;1917;p392"/>
          <p:cNvSpPr txBox="1"/>
          <p:nvPr>
            <p:ph idx="1" type="body"/>
          </p:nvPr>
        </p:nvSpPr>
        <p:spPr>
          <a:xfrm>
            <a:off x="6122949" y="1371600"/>
            <a:ext cx="2483400" cy="10455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18" name="Google Shape;1918;p392"/>
          <p:cNvSpPr txBox="1"/>
          <p:nvPr>
            <p:ph idx="2" type="body"/>
          </p:nvPr>
        </p:nvSpPr>
        <p:spPr>
          <a:xfrm>
            <a:off x="6126428" y="2524459"/>
            <a:ext cx="2472000" cy="354600"/>
          </a:xfrm>
          <a:prstGeom prst="rect">
            <a:avLst/>
          </a:prstGeom>
          <a:noFill/>
          <a:ln>
            <a:noFill/>
          </a:ln>
        </p:spPr>
        <p:txBody>
          <a:bodyPr anchorCtr="0" anchor="t" bIns="0" lIns="137150" spcFirstLastPara="1" rIns="137150" wrap="square" tIns="0"/>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19" name="Google Shape;1919;p392"/>
          <p:cNvSpPr txBox="1"/>
          <p:nvPr>
            <p:ph idx="3" type="body"/>
          </p:nvPr>
        </p:nvSpPr>
        <p:spPr>
          <a:xfrm>
            <a:off x="6122949" y="3019528"/>
            <a:ext cx="2483400" cy="10455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20" name="Google Shape;1920;p392"/>
          <p:cNvSpPr txBox="1"/>
          <p:nvPr>
            <p:ph idx="4" type="body"/>
          </p:nvPr>
        </p:nvSpPr>
        <p:spPr>
          <a:xfrm>
            <a:off x="3327954" y="4172387"/>
            <a:ext cx="2472000" cy="354600"/>
          </a:xfrm>
          <a:prstGeom prst="rect">
            <a:avLst/>
          </a:prstGeom>
          <a:noFill/>
          <a:ln>
            <a:noFill/>
          </a:ln>
        </p:spPr>
        <p:txBody>
          <a:bodyPr anchorCtr="0" anchor="t" bIns="0" lIns="137150" spcFirstLastPara="1" rIns="137150" wrap="square" tIns="0"/>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21" name="Google Shape;1921;p392"/>
          <p:cNvSpPr txBox="1"/>
          <p:nvPr>
            <p:ph idx="5" type="body"/>
          </p:nvPr>
        </p:nvSpPr>
        <p:spPr>
          <a:xfrm>
            <a:off x="526002" y="1371600"/>
            <a:ext cx="2483400" cy="10455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22" name="Google Shape;1922;p392"/>
          <p:cNvSpPr txBox="1"/>
          <p:nvPr>
            <p:ph idx="6" type="body"/>
          </p:nvPr>
        </p:nvSpPr>
        <p:spPr>
          <a:xfrm>
            <a:off x="529481" y="2524459"/>
            <a:ext cx="2472000" cy="354600"/>
          </a:xfrm>
          <a:prstGeom prst="rect">
            <a:avLst/>
          </a:prstGeom>
          <a:noFill/>
          <a:ln>
            <a:noFill/>
          </a:ln>
        </p:spPr>
        <p:txBody>
          <a:bodyPr anchorCtr="0" anchor="t" bIns="0" lIns="137150" spcFirstLastPara="1" rIns="137150" wrap="square" tIns="0"/>
          <a:lstStyle>
            <a:lvl1pPr indent="-228600" lvl="0" marL="457200" marR="0" rtl="0" algn="ctr">
              <a:lnSpc>
                <a:spcPct val="100000"/>
              </a:lnSpc>
              <a:spcBef>
                <a:spcPts val="14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23" name="Google Shape;1923;p392"/>
          <p:cNvSpPr txBox="1"/>
          <p:nvPr>
            <p:ph idx="7" type="body"/>
          </p:nvPr>
        </p:nvSpPr>
        <p:spPr>
          <a:xfrm>
            <a:off x="3332296" y="1371600"/>
            <a:ext cx="2483400" cy="10455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24" name="Google Shape;1924;p392"/>
          <p:cNvSpPr txBox="1"/>
          <p:nvPr>
            <p:ph idx="8" type="body"/>
          </p:nvPr>
        </p:nvSpPr>
        <p:spPr>
          <a:xfrm>
            <a:off x="3335774" y="2524459"/>
            <a:ext cx="2472000" cy="354600"/>
          </a:xfrm>
          <a:prstGeom prst="rect">
            <a:avLst/>
          </a:prstGeom>
          <a:noFill/>
          <a:ln>
            <a:noFill/>
          </a:ln>
        </p:spPr>
        <p:txBody>
          <a:bodyPr anchorCtr="0" anchor="t" bIns="0" lIns="137150" spcFirstLastPara="1" rIns="137150" wrap="square" tIns="0"/>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25" name="Google Shape;1925;p392"/>
          <p:cNvSpPr txBox="1"/>
          <p:nvPr>
            <p:ph idx="9" type="body"/>
          </p:nvPr>
        </p:nvSpPr>
        <p:spPr>
          <a:xfrm>
            <a:off x="526002" y="3019528"/>
            <a:ext cx="2483400" cy="10455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26" name="Google Shape;1926;p392"/>
          <p:cNvSpPr txBox="1"/>
          <p:nvPr>
            <p:ph idx="13" type="body"/>
          </p:nvPr>
        </p:nvSpPr>
        <p:spPr>
          <a:xfrm>
            <a:off x="529481" y="4172387"/>
            <a:ext cx="2472000" cy="354600"/>
          </a:xfrm>
          <a:prstGeom prst="rect">
            <a:avLst/>
          </a:prstGeom>
          <a:noFill/>
          <a:ln>
            <a:noFill/>
          </a:ln>
        </p:spPr>
        <p:txBody>
          <a:bodyPr anchorCtr="0" anchor="t" bIns="0" lIns="137150" spcFirstLastPara="1" rIns="137150" wrap="square" tIns="0"/>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27" name="Google Shape;1927;p392"/>
          <p:cNvSpPr txBox="1"/>
          <p:nvPr>
            <p:ph idx="14" type="body"/>
          </p:nvPr>
        </p:nvSpPr>
        <p:spPr>
          <a:xfrm>
            <a:off x="3332296" y="3019528"/>
            <a:ext cx="2483400" cy="1045500"/>
          </a:xfrm>
          <a:prstGeom prst="rect">
            <a:avLst/>
          </a:prstGeom>
          <a:noFill/>
          <a:ln>
            <a:noFill/>
          </a:ln>
        </p:spPr>
        <p:txBody>
          <a:bodyPr anchorCtr="0" anchor="ctr" bIns="0" lIns="137150" spcFirstLastPara="1" rIns="137150" wrap="square" tIns="0"/>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28" name="Google Shape;1928;p392"/>
          <p:cNvSpPr txBox="1"/>
          <p:nvPr>
            <p:ph idx="15" type="body"/>
          </p:nvPr>
        </p:nvSpPr>
        <p:spPr>
          <a:xfrm>
            <a:off x="6134248" y="4172387"/>
            <a:ext cx="2472000" cy="354600"/>
          </a:xfrm>
          <a:prstGeom prst="rect">
            <a:avLst/>
          </a:prstGeom>
          <a:noFill/>
          <a:ln>
            <a:noFill/>
          </a:ln>
        </p:spPr>
        <p:txBody>
          <a:bodyPr anchorCtr="0" anchor="t" bIns="0" lIns="137150" spcFirstLastPara="1" rIns="137150" wrap="square" tIns="0"/>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29" name="Google Shape;1929;p392"/>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extLst>
    <p:ext uri="{DCECCB84-F9BA-43D5-87BE-67443E8EF086}">
      <p15:sldGuideLst>
        <p15:guide id="1" orient="horz" pos="864">
          <p15:clr>
            <a:srgbClr val="FBAE40"/>
          </p15:clr>
        </p15:guide>
        <p15:guide id="2" pos="288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Text Chunking">
  <p:cSld name="Two Text Chunking">
    <p:spTree>
      <p:nvGrpSpPr>
        <p:cNvPr id="1930" name="Shape 1930"/>
        <p:cNvGrpSpPr/>
        <p:nvPr/>
      </p:nvGrpSpPr>
      <p:grpSpPr>
        <a:xfrm>
          <a:off x="0" y="0"/>
          <a:ext cx="0" cy="0"/>
          <a:chOff x="0" y="0"/>
          <a:chExt cx="0" cy="0"/>
        </a:xfrm>
      </p:grpSpPr>
      <p:sp>
        <p:nvSpPr>
          <p:cNvPr id="1931" name="Google Shape;1931;p393"/>
          <p:cNvSpPr txBox="1"/>
          <p:nvPr>
            <p:ph idx="1" type="body"/>
          </p:nvPr>
        </p:nvSpPr>
        <p:spPr>
          <a:xfrm>
            <a:off x="4662998" y="1637239"/>
            <a:ext cx="3943200" cy="26163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32" name="Google Shape;1932;p393"/>
          <p:cNvSpPr txBox="1"/>
          <p:nvPr>
            <p:ph idx="2" type="body"/>
          </p:nvPr>
        </p:nvSpPr>
        <p:spPr>
          <a:xfrm>
            <a:off x="529886" y="1637239"/>
            <a:ext cx="3943200" cy="26163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33" name="Google Shape;1933;p393"/>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extLst>
    <p:ext uri="{DCECCB84-F9BA-43D5-87BE-67443E8EF086}">
      <p15:sldGuideLst>
        <p15:guide id="1" orient="horz" pos="864">
          <p15:clr>
            <a:srgbClr val="FBAE40"/>
          </p15:clr>
        </p15:guide>
        <p15:guide id="2" pos="288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Text Chunking">
  <p:cSld name="Three Text Chunking">
    <p:spTree>
      <p:nvGrpSpPr>
        <p:cNvPr id="1934" name="Shape 1934"/>
        <p:cNvGrpSpPr/>
        <p:nvPr/>
      </p:nvGrpSpPr>
      <p:grpSpPr>
        <a:xfrm>
          <a:off x="0" y="0"/>
          <a:ext cx="0" cy="0"/>
          <a:chOff x="0" y="0"/>
          <a:chExt cx="0" cy="0"/>
        </a:xfrm>
      </p:grpSpPr>
      <p:sp>
        <p:nvSpPr>
          <p:cNvPr id="1935" name="Google Shape;1935;p394"/>
          <p:cNvSpPr txBox="1"/>
          <p:nvPr>
            <p:ph idx="1" type="body"/>
          </p:nvPr>
        </p:nvSpPr>
        <p:spPr>
          <a:xfrm>
            <a:off x="6038480" y="1633937"/>
            <a:ext cx="2571900" cy="26226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36" name="Google Shape;1936;p394"/>
          <p:cNvSpPr txBox="1"/>
          <p:nvPr>
            <p:ph idx="2" type="body"/>
          </p:nvPr>
        </p:nvSpPr>
        <p:spPr>
          <a:xfrm>
            <a:off x="3282240" y="1633937"/>
            <a:ext cx="2571900" cy="26226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37" name="Google Shape;1937;p394"/>
          <p:cNvSpPr txBox="1"/>
          <p:nvPr>
            <p:ph idx="3" type="body"/>
          </p:nvPr>
        </p:nvSpPr>
        <p:spPr>
          <a:xfrm>
            <a:off x="526001" y="1633937"/>
            <a:ext cx="2571900" cy="26226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38" name="Google Shape;1938;p394"/>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extLst>
    <p:ext uri="{DCECCB84-F9BA-43D5-87BE-67443E8EF086}">
      <p15:sldGuideLst>
        <p15:guide id="1" orient="horz" pos="864">
          <p15:clr>
            <a:srgbClr val="FBAE40"/>
          </p15:clr>
        </p15:guide>
        <p15:guide id="2" pos="288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Chunking">
  <p:cSld name="Four Text Chunking">
    <p:spTree>
      <p:nvGrpSpPr>
        <p:cNvPr id="1939" name="Shape 1939"/>
        <p:cNvGrpSpPr/>
        <p:nvPr/>
      </p:nvGrpSpPr>
      <p:grpSpPr>
        <a:xfrm>
          <a:off x="0" y="0"/>
          <a:ext cx="0" cy="0"/>
          <a:chOff x="0" y="0"/>
          <a:chExt cx="0" cy="0"/>
        </a:xfrm>
      </p:grpSpPr>
      <p:sp>
        <p:nvSpPr>
          <p:cNvPr id="1940" name="Google Shape;1940;p395"/>
          <p:cNvSpPr txBox="1"/>
          <p:nvPr>
            <p:ph idx="1" type="body"/>
          </p:nvPr>
        </p:nvSpPr>
        <p:spPr>
          <a:xfrm>
            <a:off x="4662998" y="3066252"/>
            <a:ext cx="3943200" cy="12141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41" name="Google Shape;1941;p395"/>
          <p:cNvSpPr txBox="1"/>
          <p:nvPr>
            <p:ph idx="2" type="body"/>
          </p:nvPr>
        </p:nvSpPr>
        <p:spPr>
          <a:xfrm>
            <a:off x="526002" y="3066252"/>
            <a:ext cx="3943200" cy="12141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42" name="Google Shape;1942;p395"/>
          <p:cNvSpPr txBox="1"/>
          <p:nvPr>
            <p:ph idx="3" type="body"/>
          </p:nvPr>
        </p:nvSpPr>
        <p:spPr>
          <a:xfrm>
            <a:off x="4662998" y="1645158"/>
            <a:ext cx="3943200" cy="12141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43" name="Google Shape;1943;p395"/>
          <p:cNvSpPr txBox="1"/>
          <p:nvPr>
            <p:ph idx="4" type="body"/>
          </p:nvPr>
        </p:nvSpPr>
        <p:spPr>
          <a:xfrm>
            <a:off x="526002" y="1645158"/>
            <a:ext cx="3943200" cy="12141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44" name="Google Shape;1944;p395"/>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extLst>
    <p:ext uri="{DCECCB84-F9BA-43D5-87BE-67443E8EF086}">
      <p15:sldGuideLst>
        <p15:guide id="1" orient="horz" pos="864">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208" name="Shape 208"/>
        <p:cNvGrpSpPr/>
        <p:nvPr/>
      </p:nvGrpSpPr>
      <p:grpSpPr>
        <a:xfrm>
          <a:off x="0" y="0"/>
          <a:ext cx="0" cy="0"/>
          <a:chOff x="0" y="0"/>
          <a:chExt cx="0" cy="0"/>
        </a:xfrm>
      </p:grpSpPr>
      <p:sp>
        <p:nvSpPr>
          <p:cNvPr id="209" name="Google Shape;209;p40"/>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Text Chunking">
  <p:cSld name="Five Text Chunking">
    <p:spTree>
      <p:nvGrpSpPr>
        <p:cNvPr id="1945" name="Shape 1945"/>
        <p:cNvGrpSpPr/>
        <p:nvPr/>
      </p:nvGrpSpPr>
      <p:grpSpPr>
        <a:xfrm>
          <a:off x="0" y="0"/>
          <a:ext cx="0" cy="0"/>
          <a:chOff x="0" y="0"/>
          <a:chExt cx="0" cy="0"/>
        </a:xfrm>
      </p:grpSpPr>
      <p:sp>
        <p:nvSpPr>
          <p:cNvPr id="1946" name="Google Shape;1946;p396"/>
          <p:cNvSpPr txBox="1"/>
          <p:nvPr>
            <p:ph idx="1" type="body"/>
          </p:nvPr>
        </p:nvSpPr>
        <p:spPr>
          <a:xfrm>
            <a:off x="4672890" y="3039509"/>
            <a:ext cx="2571900" cy="12327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47" name="Google Shape;1947;p396"/>
          <p:cNvSpPr txBox="1"/>
          <p:nvPr>
            <p:ph idx="2" type="body"/>
          </p:nvPr>
        </p:nvSpPr>
        <p:spPr>
          <a:xfrm>
            <a:off x="1916651" y="3039509"/>
            <a:ext cx="2571900" cy="12327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48" name="Google Shape;1948;p396"/>
          <p:cNvSpPr txBox="1"/>
          <p:nvPr>
            <p:ph idx="3" type="body"/>
          </p:nvPr>
        </p:nvSpPr>
        <p:spPr>
          <a:xfrm>
            <a:off x="6038480" y="1630680"/>
            <a:ext cx="2571900" cy="12327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49" name="Google Shape;1949;p396"/>
          <p:cNvSpPr txBox="1"/>
          <p:nvPr>
            <p:ph idx="4" type="body"/>
          </p:nvPr>
        </p:nvSpPr>
        <p:spPr>
          <a:xfrm>
            <a:off x="3282240" y="1630680"/>
            <a:ext cx="2571900" cy="12327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50" name="Google Shape;1950;p396"/>
          <p:cNvSpPr txBox="1"/>
          <p:nvPr>
            <p:ph idx="5" type="body"/>
          </p:nvPr>
        </p:nvSpPr>
        <p:spPr>
          <a:xfrm>
            <a:off x="529889" y="1630680"/>
            <a:ext cx="2571900" cy="12327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51" name="Google Shape;1951;p396"/>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extLst>
    <p:ext uri="{DCECCB84-F9BA-43D5-87BE-67443E8EF086}">
      <p15:sldGuideLst>
        <p15:guide id="1" orient="horz" pos="864">
          <p15:clr>
            <a:srgbClr val="FBAE40"/>
          </p15:clr>
        </p15:guide>
        <p15:guide id="2" pos="288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Text Chunking">
  <p:cSld name="Six Text Chunking">
    <p:spTree>
      <p:nvGrpSpPr>
        <p:cNvPr id="1952" name="Shape 1952"/>
        <p:cNvGrpSpPr/>
        <p:nvPr/>
      </p:nvGrpSpPr>
      <p:grpSpPr>
        <a:xfrm>
          <a:off x="0" y="0"/>
          <a:ext cx="0" cy="0"/>
          <a:chOff x="0" y="0"/>
          <a:chExt cx="0" cy="0"/>
        </a:xfrm>
      </p:grpSpPr>
      <p:sp>
        <p:nvSpPr>
          <p:cNvPr id="1953" name="Google Shape;1953;p397"/>
          <p:cNvSpPr txBox="1"/>
          <p:nvPr>
            <p:ph idx="1" type="body"/>
          </p:nvPr>
        </p:nvSpPr>
        <p:spPr>
          <a:xfrm>
            <a:off x="6038480" y="3031889"/>
            <a:ext cx="2571900" cy="12327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54" name="Google Shape;1954;p397"/>
          <p:cNvSpPr txBox="1"/>
          <p:nvPr>
            <p:ph idx="2" type="body"/>
          </p:nvPr>
        </p:nvSpPr>
        <p:spPr>
          <a:xfrm>
            <a:off x="3282240" y="3031889"/>
            <a:ext cx="2571900" cy="12327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55" name="Google Shape;1955;p397"/>
          <p:cNvSpPr txBox="1"/>
          <p:nvPr>
            <p:ph idx="3" type="body"/>
          </p:nvPr>
        </p:nvSpPr>
        <p:spPr>
          <a:xfrm>
            <a:off x="526001" y="3031889"/>
            <a:ext cx="2571900" cy="12327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56" name="Google Shape;1956;p397"/>
          <p:cNvSpPr txBox="1"/>
          <p:nvPr>
            <p:ph idx="4" type="body"/>
          </p:nvPr>
        </p:nvSpPr>
        <p:spPr>
          <a:xfrm>
            <a:off x="6038480" y="1623060"/>
            <a:ext cx="2571900" cy="12327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57" name="Google Shape;1957;p397"/>
          <p:cNvSpPr txBox="1"/>
          <p:nvPr>
            <p:ph idx="5" type="body"/>
          </p:nvPr>
        </p:nvSpPr>
        <p:spPr>
          <a:xfrm>
            <a:off x="3282240" y="1623060"/>
            <a:ext cx="2571900" cy="12327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58" name="Google Shape;1958;p397"/>
          <p:cNvSpPr txBox="1"/>
          <p:nvPr>
            <p:ph idx="6" type="body"/>
          </p:nvPr>
        </p:nvSpPr>
        <p:spPr>
          <a:xfrm>
            <a:off x="526001" y="1623060"/>
            <a:ext cx="2571900" cy="1232700"/>
          </a:xfrm>
          <a:prstGeom prst="rect">
            <a:avLst/>
          </a:prstGeom>
          <a:solidFill>
            <a:schemeClr val="lt2"/>
          </a:solidFill>
          <a:ln>
            <a:noFill/>
          </a:ln>
        </p:spPr>
        <p:txBody>
          <a:bodyPr anchorCtr="0" anchor="ctr" bIns="205725" lIns="205725" spcFirstLastPara="1" rIns="205725" wrap="square" tIns="20572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59" name="Google Shape;1959;p397"/>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extLst>
    <p:ext uri="{DCECCB84-F9BA-43D5-87BE-67443E8EF086}">
      <p15:sldGuideLst>
        <p15:guide id="1" orient="horz" pos="864">
          <p15:clr>
            <a:srgbClr val="FBAE40"/>
          </p15:clr>
        </p15:guide>
        <p15:guide id="2" pos="288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Dark)">
  <p:cSld name="Code Top (Dark)">
    <p:bg>
      <p:bgPr>
        <a:solidFill>
          <a:schemeClr val="lt1"/>
        </a:solidFill>
      </p:bgPr>
    </p:bg>
    <p:spTree>
      <p:nvGrpSpPr>
        <p:cNvPr id="1960" name="Shape 1960"/>
        <p:cNvGrpSpPr/>
        <p:nvPr/>
      </p:nvGrpSpPr>
      <p:grpSpPr>
        <a:xfrm>
          <a:off x="0" y="0"/>
          <a:ext cx="0" cy="0"/>
          <a:chOff x="0" y="0"/>
          <a:chExt cx="0" cy="0"/>
        </a:xfrm>
      </p:grpSpPr>
      <p:sp>
        <p:nvSpPr>
          <p:cNvPr id="1961" name="Google Shape;1961;p398"/>
          <p:cNvSpPr/>
          <p:nvPr/>
        </p:nvSpPr>
        <p:spPr>
          <a:xfrm>
            <a:off x="0" y="1"/>
            <a:ext cx="9144000" cy="2916300"/>
          </a:xfrm>
          <a:prstGeom prst="rect">
            <a:avLst/>
          </a:prstGeom>
          <a:solidFill>
            <a:srgbClr val="2020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ontserrat Medium"/>
              <a:ea typeface="Montserrat Medium"/>
              <a:cs typeface="Montserrat Medium"/>
              <a:sym typeface="Montserrat Medium"/>
            </a:endParaRPr>
          </a:p>
        </p:txBody>
      </p:sp>
      <p:sp>
        <p:nvSpPr>
          <p:cNvPr id="1962" name="Google Shape;1962;p398"/>
          <p:cNvSpPr txBox="1"/>
          <p:nvPr>
            <p:ph idx="1" type="body"/>
          </p:nvPr>
        </p:nvSpPr>
        <p:spPr>
          <a:xfrm>
            <a:off x="528859" y="420130"/>
            <a:ext cx="8084100" cy="2279700"/>
          </a:xfrm>
          <a:prstGeom prst="rect">
            <a:avLst/>
          </a:prstGeom>
          <a:noFill/>
          <a:ln>
            <a:noFill/>
          </a:ln>
        </p:spPr>
        <p:txBody>
          <a:bodyPr anchorCtr="0" anchor="b" bIns="0" lIns="0" spcFirstLastPara="1" rIns="0" wrap="square" tIns="0"/>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63" name="Google Shape;1963;p398"/>
          <p:cNvSpPr txBox="1"/>
          <p:nvPr>
            <p:ph type="title"/>
          </p:nvPr>
        </p:nvSpPr>
        <p:spPr>
          <a:xfrm>
            <a:off x="526002" y="3070655"/>
            <a:ext cx="8084100" cy="327900"/>
          </a:xfrm>
          <a:prstGeom prst="rect">
            <a:avLst/>
          </a:prstGeom>
          <a:noFill/>
          <a:ln>
            <a:noFill/>
          </a:ln>
        </p:spPr>
        <p:txBody>
          <a:bodyPr anchorCtr="0" anchor="t" bIns="32975" lIns="0" spcFirstLastPara="1" rIns="65925" wrap="square" tIns="32975"/>
          <a:lstStyle>
            <a:lvl1pPr lv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964" name="Google Shape;1964;p398"/>
          <p:cNvSpPr txBox="1"/>
          <p:nvPr>
            <p:ph idx="2" type="body"/>
          </p:nvPr>
        </p:nvSpPr>
        <p:spPr>
          <a:xfrm>
            <a:off x="493856" y="3508898"/>
            <a:ext cx="8146800" cy="1421100"/>
          </a:xfrm>
          <a:prstGeom prst="rect">
            <a:avLst/>
          </a:prstGeom>
          <a:noFill/>
          <a:ln>
            <a:noFill/>
          </a:ln>
        </p:spPr>
        <p:txBody>
          <a:bodyPr anchorCtr="0" anchor="t" bIns="0" lIns="0" spcFirstLastPara="1" rIns="0" wrap="square" tIns="0"/>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Light)">
  <p:cSld name="Code Top (Light)">
    <p:bg>
      <p:bgPr>
        <a:solidFill>
          <a:schemeClr val="lt1"/>
        </a:solidFill>
      </p:bgPr>
    </p:bg>
    <p:spTree>
      <p:nvGrpSpPr>
        <p:cNvPr id="1965" name="Shape 1965"/>
        <p:cNvGrpSpPr/>
        <p:nvPr/>
      </p:nvGrpSpPr>
      <p:grpSpPr>
        <a:xfrm>
          <a:off x="0" y="0"/>
          <a:ext cx="0" cy="0"/>
          <a:chOff x="0" y="0"/>
          <a:chExt cx="0" cy="0"/>
        </a:xfrm>
      </p:grpSpPr>
      <p:sp>
        <p:nvSpPr>
          <p:cNvPr id="1966" name="Google Shape;1966;p399"/>
          <p:cNvSpPr txBox="1"/>
          <p:nvPr>
            <p:ph idx="1" type="body"/>
          </p:nvPr>
        </p:nvSpPr>
        <p:spPr>
          <a:xfrm>
            <a:off x="526001" y="420130"/>
            <a:ext cx="8084100" cy="2273700"/>
          </a:xfrm>
          <a:prstGeom prst="rect">
            <a:avLst/>
          </a:prstGeom>
          <a:noFill/>
          <a:ln>
            <a:noFill/>
          </a:ln>
        </p:spPr>
        <p:txBody>
          <a:bodyPr anchorCtr="0" anchor="b" bIns="0" lIns="0" spcFirstLastPara="1" rIns="0" wrap="square" tIns="0"/>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1967" name="Google Shape;1967;p399"/>
          <p:cNvCxnSpPr/>
          <p:nvPr/>
        </p:nvCxnSpPr>
        <p:spPr>
          <a:xfrm flipH="1">
            <a:off x="271840" y="2883859"/>
            <a:ext cx="8489100" cy="3000"/>
          </a:xfrm>
          <a:prstGeom prst="straightConnector1">
            <a:avLst/>
          </a:prstGeom>
          <a:noFill/>
          <a:ln cap="flat" cmpd="sng" w="25400">
            <a:solidFill>
              <a:schemeClr val="lt2"/>
            </a:solidFill>
            <a:prstDash val="solid"/>
            <a:round/>
            <a:headEnd len="sm" w="sm" type="none"/>
            <a:tailEnd len="sm" w="sm" type="none"/>
          </a:ln>
        </p:spPr>
      </p:cxnSp>
      <p:sp>
        <p:nvSpPr>
          <p:cNvPr id="1968" name="Google Shape;1968;p399"/>
          <p:cNvSpPr txBox="1"/>
          <p:nvPr>
            <p:ph type="title"/>
          </p:nvPr>
        </p:nvSpPr>
        <p:spPr>
          <a:xfrm>
            <a:off x="526002" y="3070655"/>
            <a:ext cx="8084100" cy="327900"/>
          </a:xfrm>
          <a:prstGeom prst="rect">
            <a:avLst/>
          </a:prstGeom>
          <a:noFill/>
          <a:ln>
            <a:noFill/>
          </a:ln>
        </p:spPr>
        <p:txBody>
          <a:bodyPr anchorCtr="0" anchor="t" bIns="32975" lIns="0" spcFirstLastPara="1" rIns="65925" wrap="square" tIns="32975"/>
          <a:lstStyle>
            <a:lvl1pPr lv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969" name="Google Shape;1969;p399"/>
          <p:cNvSpPr txBox="1"/>
          <p:nvPr>
            <p:ph idx="2" type="body"/>
          </p:nvPr>
        </p:nvSpPr>
        <p:spPr>
          <a:xfrm>
            <a:off x="493856" y="3508898"/>
            <a:ext cx="8146800" cy="1421100"/>
          </a:xfrm>
          <a:prstGeom prst="rect">
            <a:avLst/>
          </a:prstGeom>
          <a:noFill/>
          <a:ln>
            <a:noFill/>
          </a:ln>
        </p:spPr>
        <p:txBody>
          <a:bodyPr anchorCtr="0" anchor="t" bIns="0" lIns="0" spcFirstLastPara="1" rIns="0" wrap="square" tIns="0"/>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Dark">
  <p:cSld name="Code Dark">
    <p:bg>
      <p:bgPr>
        <a:solidFill>
          <a:srgbClr val="202020"/>
        </a:solidFill>
      </p:bgPr>
    </p:bg>
    <p:spTree>
      <p:nvGrpSpPr>
        <p:cNvPr id="1970" name="Shape 1970"/>
        <p:cNvGrpSpPr/>
        <p:nvPr/>
      </p:nvGrpSpPr>
      <p:grpSpPr>
        <a:xfrm>
          <a:off x="0" y="0"/>
          <a:ext cx="0" cy="0"/>
          <a:chOff x="0" y="0"/>
          <a:chExt cx="0" cy="0"/>
        </a:xfrm>
      </p:grpSpPr>
      <p:sp>
        <p:nvSpPr>
          <p:cNvPr id="1971" name="Google Shape;1971;p400"/>
          <p:cNvSpPr txBox="1"/>
          <p:nvPr>
            <p:ph idx="1" type="body"/>
          </p:nvPr>
        </p:nvSpPr>
        <p:spPr>
          <a:xfrm>
            <a:off x="526001" y="1052380"/>
            <a:ext cx="8084100" cy="3728400"/>
          </a:xfrm>
          <a:prstGeom prst="rect">
            <a:avLst/>
          </a:prstGeom>
          <a:noFill/>
          <a:ln>
            <a:noFill/>
          </a:ln>
        </p:spPr>
        <p:txBody>
          <a:bodyPr anchorCtr="0" anchor="ctr" bIns="0" lIns="0" spcFirstLastPara="1" rIns="0" wrap="square" tIns="0"/>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72" name="Google Shape;1972;p400"/>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Light">
  <p:cSld name="Code Light">
    <p:bg>
      <p:bgPr>
        <a:solidFill>
          <a:schemeClr val="lt2"/>
        </a:solidFill>
      </p:bgPr>
    </p:bg>
    <p:spTree>
      <p:nvGrpSpPr>
        <p:cNvPr id="1973" name="Shape 1973"/>
        <p:cNvGrpSpPr/>
        <p:nvPr/>
      </p:nvGrpSpPr>
      <p:grpSpPr>
        <a:xfrm>
          <a:off x="0" y="0"/>
          <a:ext cx="0" cy="0"/>
          <a:chOff x="0" y="0"/>
          <a:chExt cx="0" cy="0"/>
        </a:xfrm>
      </p:grpSpPr>
      <p:sp>
        <p:nvSpPr>
          <p:cNvPr id="1974" name="Google Shape;1974;p401"/>
          <p:cNvSpPr txBox="1"/>
          <p:nvPr>
            <p:ph idx="1" type="body"/>
          </p:nvPr>
        </p:nvSpPr>
        <p:spPr>
          <a:xfrm>
            <a:off x="526001" y="1052380"/>
            <a:ext cx="8084100" cy="3728400"/>
          </a:xfrm>
          <a:prstGeom prst="rect">
            <a:avLst/>
          </a:prstGeom>
          <a:noFill/>
          <a:ln>
            <a:noFill/>
          </a:ln>
        </p:spPr>
        <p:txBody>
          <a:bodyPr anchorCtr="0" anchor="ctr" bIns="0" lIns="0" spcFirstLastPara="1" rIns="0" wrap="square" tIns="0"/>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75" name="Google Shape;1975;p401"/>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Dark">
  <p:cSld name="Code Notes Dark">
    <p:spTree>
      <p:nvGrpSpPr>
        <p:cNvPr id="1976" name="Shape 1976"/>
        <p:cNvGrpSpPr/>
        <p:nvPr/>
      </p:nvGrpSpPr>
      <p:grpSpPr>
        <a:xfrm>
          <a:off x="0" y="0"/>
          <a:ext cx="0" cy="0"/>
          <a:chOff x="0" y="0"/>
          <a:chExt cx="0" cy="0"/>
        </a:xfrm>
      </p:grpSpPr>
      <p:sp>
        <p:nvSpPr>
          <p:cNvPr id="1977" name="Google Shape;1977;p402"/>
          <p:cNvSpPr/>
          <p:nvPr/>
        </p:nvSpPr>
        <p:spPr>
          <a:xfrm>
            <a:off x="0" y="1"/>
            <a:ext cx="4572000" cy="5143500"/>
          </a:xfrm>
          <a:prstGeom prst="rect">
            <a:avLst/>
          </a:prstGeom>
          <a:solidFill>
            <a:srgbClr val="2020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ontserrat Medium"/>
              <a:ea typeface="Montserrat Medium"/>
              <a:cs typeface="Montserrat Medium"/>
              <a:sym typeface="Montserrat Medium"/>
            </a:endParaRPr>
          </a:p>
        </p:txBody>
      </p:sp>
      <p:sp>
        <p:nvSpPr>
          <p:cNvPr id="1978" name="Google Shape;1978;p402"/>
          <p:cNvSpPr txBox="1"/>
          <p:nvPr>
            <p:ph idx="1" type="body"/>
          </p:nvPr>
        </p:nvSpPr>
        <p:spPr>
          <a:xfrm>
            <a:off x="533771" y="581025"/>
            <a:ext cx="3674400" cy="4198200"/>
          </a:xfrm>
          <a:prstGeom prst="rect">
            <a:avLst/>
          </a:prstGeom>
          <a:noFill/>
          <a:ln>
            <a:noFill/>
          </a:ln>
        </p:spPr>
        <p:txBody>
          <a:bodyPr anchorCtr="0" anchor="t" bIns="0" lIns="0" spcFirstLastPara="1" rIns="0" wrap="square" tIns="0"/>
          <a:lstStyle>
            <a:lvl1pPr indent="-228600" lvl="0" marL="457200" marR="0" rtl="0" algn="l">
              <a:lnSpc>
                <a:spcPct val="100000"/>
              </a:lnSpc>
              <a:spcBef>
                <a:spcPts val="1400"/>
              </a:spcBef>
              <a:spcAft>
                <a:spcPts val="0"/>
              </a:spcAft>
              <a:buClr>
                <a:schemeClr val="lt1"/>
              </a:buClr>
              <a:buSzPts val="1200"/>
              <a:buFont typeface="PT Sans"/>
              <a:buNone/>
              <a:defRPr b="0" i="0" sz="17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Roboto Mono"/>
                <a:ea typeface="Roboto Mono"/>
                <a:cs typeface="Roboto Mono"/>
                <a:sym typeface="Roboto Mono"/>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79" name="Google Shape;1979;p402"/>
          <p:cNvSpPr txBox="1"/>
          <p:nvPr>
            <p:ph idx="2" type="body"/>
          </p:nvPr>
        </p:nvSpPr>
        <p:spPr>
          <a:xfrm>
            <a:off x="4934344" y="581025"/>
            <a:ext cx="3675900" cy="4198200"/>
          </a:xfrm>
          <a:prstGeom prst="rect">
            <a:avLst/>
          </a:prstGeom>
          <a:noFill/>
          <a:ln>
            <a:noFill/>
          </a:ln>
        </p:spPr>
        <p:txBody>
          <a:bodyPr anchorCtr="0" anchor="t" bIns="0" lIns="0" spcFirstLastPara="1" rIns="0" wrap="square" tIns="0"/>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Light"/>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Light">
  <p:cSld name="Code Notes Light">
    <p:spTree>
      <p:nvGrpSpPr>
        <p:cNvPr id="1980" name="Shape 1980"/>
        <p:cNvGrpSpPr/>
        <p:nvPr/>
      </p:nvGrpSpPr>
      <p:grpSpPr>
        <a:xfrm>
          <a:off x="0" y="0"/>
          <a:ext cx="0" cy="0"/>
          <a:chOff x="0" y="0"/>
          <a:chExt cx="0" cy="0"/>
        </a:xfrm>
      </p:grpSpPr>
      <p:sp>
        <p:nvSpPr>
          <p:cNvPr id="1981" name="Google Shape;1981;p403"/>
          <p:cNvSpPr/>
          <p:nvPr/>
        </p:nvSpPr>
        <p:spPr>
          <a:xfrm>
            <a:off x="0" y="1"/>
            <a:ext cx="4572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ontserrat Medium"/>
              <a:ea typeface="Montserrat Medium"/>
              <a:cs typeface="Montserrat Medium"/>
              <a:sym typeface="Montserrat Medium"/>
            </a:endParaRPr>
          </a:p>
        </p:txBody>
      </p:sp>
      <p:sp>
        <p:nvSpPr>
          <p:cNvPr id="1982" name="Google Shape;1982;p403"/>
          <p:cNvSpPr txBox="1"/>
          <p:nvPr>
            <p:ph idx="1" type="body"/>
          </p:nvPr>
        </p:nvSpPr>
        <p:spPr>
          <a:xfrm>
            <a:off x="529889" y="581025"/>
            <a:ext cx="3674400" cy="4198200"/>
          </a:xfrm>
          <a:prstGeom prst="rect">
            <a:avLst/>
          </a:prstGeom>
          <a:noFill/>
          <a:ln>
            <a:noFill/>
          </a:ln>
        </p:spPr>
        <p:txBody>
          <a:bodyPr anchorCtr="0" anchor="t" bIns="0" lIns="0" spcFirstLastPara="1" rIns="0" wrap="square" tIns="0"/>
          <a:lstStyle>
            <a:lvl1pPr indent="-228600" lvl="0" marL="457200" marR="0" rtl="0" algn="l">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Roboto Mono"/>
                <a:ea typeface="Roboto Mono"/>
                <a:cs typeface="Roboto Mono"/>
                <a:sym typeface="Roboto Mono"/>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83" name="Google Shape;1983;p403"/>
          <p:cNvSpPr txBox="1"/>
          <p:nvPr>
            <p:ph idx="2" type="body"/>
          </p:nvPr>
        </p:nvSpPr>
        <p:spPr>
          <a:xfrm>
            <a:off x="4934344" y="581025"/>
            <a:ext cx="3675900" cy="4198200"/>
          </a:xfrm>
          <a:prstGeom prst="rect">
            <a:avLst/>
          </a:prstGeom>
          <a:noFill/>
          <a:ln>
            <a:noFill/>
          </a:ln>
        </p:spPr>
        <p:txBody>
          <a:bodyPr anchorCtr="0" anchor="t" bIns="0" lIns="0" spcFirstLastPara="1" rIns="0" wrap="square" tIns="0"/>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Light"/>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Image">
  <p:cSld name="Content | Title/Image">
    <p:spTree>
      <p:nvGrpSpPr>
        <p:cNvPr id="1984" name="Shape 1984"/>
        <p:cNvGrpSpPr/>
        <p:nvPr/>
      </p:nvGrpSpPr>
      <p:grpSpPr>
        <a:xfrm>
          <a:off x="0" y="0"/>
          <a:ext cx="0" cy="0"/>
          <a:chOff x="0" y="0"/>
          <a:chExt cx="0" cy="0"/>
        </a:xfrm>
      </p:grpSpPr>
      <p:sp>
        <p:nvSpPr>
          <p:cNvPr id="1985" name="Google Shape;1985;p404"/>
          <p:cNvSpPr txBox="1"/>
          <p:nvPr>
            <p:ph idx="1" type="body"/>
          </p:nvPr>
        </p:nvSpPr>
        <p:spPr>
          <a:xfrm>
            <a:off x="355146" y="320028"/>
            <a:ext cx="2639100" cy="4492800"/>
          </a:xfrm>
          <a:prstGeom prst="rect">
            <a:avLst/>
          </a:prstGeom>
          <a:noFill/>
          <a:ln>
            <a:noFill/>
          </a:ln>
        </p:spPr>
        <p:txBody>
          <a:bodyPr anchorCtr="0" anchor="ctr" bIns="0" lIns="0" spcFirstLastPara="1" rIns="0" wrap="square" tIns="0"/>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2pPr>
            <a:lvl3pPr indent="-317500" lvl="2" marL="13716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3pPr>
            <a:lvl4pPr indent="-317500" lvl="3" marL="18288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4pPr>
            <a:lvl5pPr indent="-228600" lvl="4" marL="2286000" marR="0" rtl="0" algn="r">
              <a:lnSpc>
                <a:spcPct val="100000"/>
              </a:lnSpc>
              <a:spcBef>
                <a:spcPts val="500"/>
              </a:spcBef>
              <a:spcAft>
                <a:spcPts val="0"/>
              </a:spcAft>
              <a:buClr>
                <a:schemeClr val="accent1"/>
              </a:buClr>
              <a:buSzPts val="1400"/>
              <a:buFont typeface="PT Sans"/>
              <a:buNone/>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1986" name="Google Shape;1986;p404"/>
          <p:cNvCxnSpPr/>
          <p:nvPr/>
        </p:nvCxnSpPr>
        <p:spPr>
          <a:xfrm>
            <a:off x="3438525" y="320028"/>
            <a:ext cx="0" cy="4492800"/>
          </a:xfrm>
          <a:prstGeom prst="straightConnector1">
            <a:avLst/>
          </a:prstGeom>
          <a:noFill/>
          <a:ln cap="flat" cmpd="sng" w="25400">
            <a:solidFill>
              <a:schemeClr val="accent1"/>
            </a:solidFill>
            <a:prstDash val="solid"/>
            <a:round/>
            <a:headEnd len="sm" w="sm" type="none"/>
            <a:tailEnd len="sm" w="sm" type="none"/>
          </a:ln>
        </p:spPr>
      </p:cxnSp>
      <p:sp>
        <p:nvSpPr>
          <p:cNvPr id="1987" name="Google Shape;1987;p404"/>
          <p:cNvSpPr txBox="1"/>
          <p:nvPr>
            <p:ph idx="2" type="body"/>
          </p:nvPr>
        </p:nvSpPr>
        <p:spPr>
          <a:xfrm>
            <a:off x="3802283" y="1199177"/>
            <a:ext cx="4705200" cy="2734500"/>
          </a:xfrm>
          <a:prstGeom prst="rect">
            <a:avLst/>
          </a:prstGeom>
          <a:noFill/>
          <a:ln>
            <a:noFill/>
          </a:ln>
        </p:spPr>
        <p:txBody>
          <a:bodyPr anchorCtr="0" anchor="ctr" bIns="0" lIns="0" spcFirstLastPara="1" rIns="0" wrap="square" tIns="0"/>
          <a:lstStyle>
            <a:lvl1pPr indent="-355600" lvl="0" marL="457200" marR="0" rtl="0" algn="l">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88" name="Google Shape;1988;p404"/>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Medium"/>
                <a:ea typeface="Montserrat Medium"/>
                <a:cs typeface="Montserrat Medium"/>
                <a:sym typeface="Montserrat Medium"/>
              </a:rPr>
              <a:t>This slide is </a:t>
            </a:r>
            <a:r>
              <a:rPr b="1" lang="en" sz="1100">
                <a:solidFill>
                  <a:schemeClr val="accent1"/>
                </a:solidFill>
                <a:latin typeface="Montserrat Medium"/>
                <a:ea typeface="Montserrat Medium"/>
                <a:cs typeface="Montserrat Medium"/>
                <a:sym typeface="Montserrat Medium"/>
              </a:rPr>
              <a:t>preset</a:t>
            </a:r>
            <a:r>
              <a:rPr b="0" lang="en" sz="1100">
                <a:solidFill>
                  <a:schemeClr val="accent1"/>
                </a:solidFill>
                <a:latin typeface="Montserrat Medium"/>
                <a:ea typeface="Montserrat Medium"/>
                <a:cs typeface="Montserrat Medium"/>
                <a:sym typeface="Montserrat Medium"/>
              </a:rPr>
              <a:t> </a:t>
            </a:r>
            <a:r>
              <a:rPr b="0" lang="en" sz="1100">
                <a:solidFill>
                  <a:schemeClr val="dk1"/>
                </a:solidFill>
                <a:latin typeface="Montserrat Medium"/>
                <a:ea typeface="Montserrat Medium"/>
                <a:cs typeface="Montserrat Medium"/>
                <a:sym typeface="Montserrat Medium"/>
              </a:rPr>
              <a:t>with </a:t>
            </a:r>
            <a:r>
              <a:rPr b="1" lang="en" sz="1100">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Image | Content">
  <p:cSld name="Title/Image | Content">
    <p:spTree>
      <p:nvGrpSpPr>
        <p:cNvPr id="1989" name="Shape 1989"/>
        <p:cNvGrpSpPr/>
        <p:nvPr/>
      </p:nvGrpSpPr>
      <p:grpSpPr>
        <a:xfrm>
          <a:off x="0" y="0"/>
          <a:ext cx="0" cy="0"/>
          <a:chOff x="0" y="0"/>
          <a:chExt cx="0" cy="0"/>
        </a:xfrm>
      </p:grpSpPr>
      <p:sp>
        <p:nvSpPr>
          <p:cNvPr id="1990" name="Google Shape;1990;p405"/>
          <p:cNvSpPr txBox="1"/>
          <p:nvPr>
            <p:ph idx="1" type="body"/>
          </p:nvPr>
        </p:nvSpPr>
        <p:spPr>
          <a:xfrm>
            <a:off x="3778023" y="320028"/>
            <a:ext cx="5082300" cy="4492800"/>
          </a:xfrm>
          <a:prstGeom prst="rect">
            <a:avLst/>
          </a:prstGeom>
          <a:noFill/>
          <a:ln>
            <a:noFill/>
          </a:ln>
        </p:spPr>
        <p:txBody>
          <a:bodyPr anchorCtr="0" anchor="ctr" bIns="0" lIns="0" spcFirstLastPara="1" rIns="0" wrap="square" tIns="0"/>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1991" name="Google Shape;1991;p405"/>
          <p:cNvCxnSpPr/>
          <p:nvPr/>
        </p:nvCxnSpPr>
        <p:spPr>
          <a:xfrm>
            <a:off x="3438525" y="320028"/>
            <a:ext cx="0" cy="4492800"/>
          </a:xfrm>
          <a:prstGeom prst="straightConnector1">
            <a:avLst/>
          </a:prstGeom>
          <a:noFill/>
          <a:ln cap="flat" cmpd="sng" w="25400">
            <a:solidFill>
              <a:schemeClr val="accent1"/>
            </a:solidFill>
            <a:prstDash val="solid"/>
            <a:round/>
            <a:headEnd len="sm" w="sm" type="none"/>
            <a:tailEnd len="sm" w="sm" type="none"/>
          </a:ln>
        </p:spPr>
      </p:cxnSp>
      <p:sp>
        <p:nvSpPr>
          <p:cNvPr id="1992" name="Google Shape;1992;p405"/>
          <p:cNvSpPr txBox="1"/>
          <p:nvPr>
            <p:ph idx="2" type="body"/>
          </p:nvPr>
        </p:nvSpPr>
        <p:spPr>
          <a:xfrm>
            <a:off x="269110" y="1199177"/>
            <a:ext cx="2829900" cy="2734500"/>
          </a:xfrm>
          <a:prstGeom prst="rect">
            <a:avLst/>
          </a:prstGeom>
          <a:noFill/>
          <a:ln>
            <a:noFill/>
          </a:ln>
        </p:spPr>
        <p:txBody>
          <a:bodyPr anchorCtr="0" anchor="ctr" bIns="0" lIns="0" spcFirstLastPara="1" rIns="0" wrap="square" tIns="0"/>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93" name="Google Shape;1993;p405"/>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Medium"/>
                <a:ea typeface="Montserrat Medium"/>
                <a:cs typeface="Montserrat Medium"/>
                <a:sym typeface="Montserrat Medium"/>
              </a:rPr>
              <a:t>This slide is </a:t>
            </a:r>
            <a:r>
              <a:rPr b="1" lang="en" sz="1100">
                <a:solidFill>
                  <a:schemeClr val="accent1"/>
                </a:solidFill>
                <a:latin typeface="Montserrat Medium"/>
                <a:ea typeface="Montserrat Medium"/>
                <a:cs typeface="Montserrat Medium"/>
                <a:sym typeface="Montserrat Medium"/>
              </a:rPr>
              <a:t>preset</a:t>
            </a:r>
            <a:r>
              <a:rPr b="0" lang="en" sz="1100">
                <a:solidFill>
                  <a:schemeClr val="accent1"/>
                </a:solidFill>
                <a:latin typeface="Montserrat Medium"/>
                <a:ea typeface="Montserrat Medium"/>
                <a:cs typeface="Montserrat Medium"/>
                <a:sym typeface="Montserrat Medium"/>
              </a:rPr>
              <a:t> </a:t>
            </a:r>
            <a:r>
              <a:rPr b="0" lang="en" sz="1100">
                <a:solidFill>
                  <a:schemeClr val="dk1"/>
                </a:solidFill>
                <a:latin typeface="Montserrat Medium"/>
                <a:ea typeface="Montserrat Medium"/>
                <a:cs typeface="Montserrat Medium"/>
                <a:sym typeface="Montserrat Medium"/>
              </a:rPr>
              <a:t>with </a:t>
            </a:r>
            <a:r>
              <a:rPr b="1" lang="en" sz="1100">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Dark">
  <p:cSld name="Code Dark">
    <p:bg>
      <p:bgPr>
        <a:solidFill>
          <a:srgbClr val="000000"/>
        </a:solidFill>
      </p:bgPr>
    </p:bg>
    <p:spTree>
      <p:nvGrpSpPr>
        <p:cNvPr id="210" name="Shape 210"/>
        <p:cNvGrpSpPr/>
        <p:nvPr/>
      </p:nvGrpSpPr>
      <p:grpSpPr>
        <a:xfrm>
          <a:off x="0" y="0"/>
          <a:ext cx="0" cy="0"/>
          <a:chOff x="0" y="0"/>
          <a:chExt cx="0" cy="0"/>
        </a:xfrm>
      </p:grpSpPr>
      <p:sp>
        <p:nvSpPr>
          <p:cNvPr id="211" name="Google Shape;211;p41"/>
          <p:cNvSpPr txBox="1"/>
          <p:nvPr>
            <p:ph idx="1" type="body"/>
          </p:nvPr>
        </p:nvSpPr>
        <p:spPr>
          <a:xfrm>
            <a:off x="526001" y="1052380"/>
            <a:ext cx="8084100" cy="372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12" name="Google Shape;212;p41"/>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lt1"/>
              </a:buClr>
              <a:buSzPts val="1100"/>
              <a:buFont typeface="Arial"/>
              <a:buNone/>
              <a:defRPr b="0" i="0" sz="2700" u="none" cap="none" strike="noStrike">
                <a:solidFill>
                  <a:schemeClr val="lt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Image | Content">
  <p:cSld name="1_Title/Image | Content">
    <p:spTree>
      <p:nvGrpSpPr>
        <p:cNvPr id="1994" name="Shape 1994"/>
        <p:cNvGrpSpPr/>
        <p:nvPr/>
      </p:nvGrpSpPr>
      <p:grpSpPr>
        <a:xfrm>
          <a:off x="0" y="0"/>
          <a:ext cx="0" cy="0"/>
          <a:chOff x="0" y="0"/>
          <a:chExt cx="0" cy="0"/>
        </a:xfrm>
      </p:grpSpPr>
      <p:sp>
        <p:nvSpPr>
          <p:cNvPr id="1995" name="Google Shape;1995;p406"/>
          <p:cNvSpPr txBox="1"/>
          <p:nvPr>
            <p:ph idx="1" type="body"/>
          </p:nvPr>
        </p:nvSpPr>
        <p:spPr>
          <a:xfrm>
            <a:off x="435667" y="332955"/>
            <a:ext cx="4745100" cy="4492800"/>
          </a:xfrm>
          <a:prstGeom prst="rect">
            <a:avLst/>
          </a:prstGeom>
          <a:noFill/>
          <a:ln>
            <a:noFill/>
          </a:ln>
        </p:spPr>
        <p:txBody>
          <a:bodyPr anchorCtr="0" anchor="ctr" bIns="0" lIns="0" spcFirstLastPara="1" rIns="0" wrap="square" tIns="0"/>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r">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r">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1996" name="Google Shape;1996;p406"/>
          <p:cNvCxnSpPr/>
          <p:nvPr/>
        </p:nvCxnSpPr>
        <p:spPr>
          <a:xfrm>
            <a:off x="5449588" y="332955"/>
            <a:ext cx="0" cy="4492800"/>
          </a:xfrm>
          <a:prstGeom prst="straightConnector1">
            <a:avLst/>
          </a:prstGeom>
          <a:noFill/>
          <a:ln cap="flat" cmpd="sng" w="25400">
            <a:solidFill>
              <a:schemeClr val="accent1"/>
            </a:solidFill>
            <a:prstDash val="solid"/>
            <a:round/>
            <a:headEnd len="sm" w="sm" type="none"/>
            <a:tailEnd len="sm" w="sm" type="none"/>
          </a:ln>
        </p:spPr>
      </p:cxnSp>
      <p:sp>
        <p:nvSpPr>
          <p:cNvPr id="1997" name="Google Shape;1997;p406"/>
          <p:cNvSpPr txBox="1"/>
          <p:nvPr>
            <p:ph idx="2" type="body"/>
          </p:nvPr>
        </p:nvSpPr>
        <p:spPr>
          <a:xfrm>
            <a:off x="5718441" y="1212104"/>
            <a:ext cx="2829900" cy="2734500"/>
          </a:xfrm>
          <a:prstGeom prst="rect">
            <a:avLst/>
          </a:prstGeom>
          <a:noFill/>
          <a:ln>
            <a:noFill/>
          </a:ln>
        </p:spPr>
        <p:txBody>
          <a:bodyPr anchorCtr="0" anchor="ctr" bIns="0" lIns="0" spcFirstLastPara="1" rIns="0" wrap="square" tIns="0"/>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998" name="Google Shape;1998;p406"/>
          <p:cNvSpPr/>
          <p:nvPr/>
        </p:nvSpPr>
        <p:spPr>
          <a:xfrm>
            <a:off x="-1097281" y="0"/>
            <a:ext cx="1097400" cy="5541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100">
                <a:solidFill>
                  <a:schemeClr val="dk1"/>
                </a:solidFill>
                <a:latin typeface="Montserrat Medium"/>
                <a:ea typeface="Montserrat Medium"/>
                <a:cs typeface="Montserrat Medium"/>
                <a:sym typeface="Montserrat Medium"/>
              </a:rPr>
              <a:t>This slide is </a:t>
            </a:r>
            <a:r>
              <a:rPr b="1" lang="en" sz="1100">
                <a:solidFill>
                  <a:schemeClr val="accent1"/>
                </a:solidFill>
                <a:latin typeface="Montserrat Medium"/>
                <a:ea typeface="Montserrat Medium"/>
                <a:cs typeface="Montserrat Medium"/>
                <a:sym typeface="Montserrat Medium"/>
              </a:rPr>
              <a:t>preset</a:t>
            </a:r>
            <a:r>
              <a:rPr b="0" lang="en" sz="1100">
                <a:solidFill>
                  <a:schemeClr val="accent1"/>
                </a:solidFill>
                <a:latin typeface="Montserrat Medium"/>
                <a:ea typeface="Montserrat Medium"/>
                <a:cs typeface="Montserrat Medium"/>
                <a:sym typeface="Montserrat Medium"/>
              </a:rPr>
              <a:t> </a:t>
            </a:r>
            <a:r>
              <a:rPr b="0" lang="en" sz="1100">
                <a:solidFill>
                  <a:schemeClr val="dk1"/>
                </a:solidFill>
                <a:latin typeface="Montserrat Medium"/>
                <a:ea typeface="Montserrat Medium"/>
                <a:cs typeface="Montserrat Medium"/>
                <a:sym typeface="Montserrat Medium"/>
              </a:rPr>
              <a:t>with </a:t>
            </a:r>
            <a:r>
              <a:rPr b="1" lang="en" sz="1100">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ion">
  <p:cSld name="Comparision">
    <p:spTree>
      <p:nvGrpSpPr>
        <p:cNvPr id="1999" name="Shape 1999"/>
        <p:cNvGrpSpPr/>
        <p:nvPr/>
      </p:nvGrpSpPr>
      <p:grpSpPr>
        <a:xfrm>
          <a:off x="0" y="0"/>
          <a:ext cx="0" cy="0"/>
          <a:chOff x="0" y="0"/>
          <a:chExt cx="0" cy="0"/>
        </a:xfrm>
      </p:grpSpPr>
      <p:cxnSp>
        <p:nvCxnSpPr>
          <p:cNvPr id="2000" name="Google Shape;2000;p407"/>
          <p:cNvCxnSpPr/>
          <p:nvPr/>
        </p:nvCxnSpPr>
        <p:spPr>
          <a:xfrm>
            <a:off x="4572000" y="1321594"/>
            <a:ext cx="0" cy="3484200"/>
          </a:xfrm>
          <a:prstGeom prst="straightConnector1">
            <a:avLst/>
          </a:prstGeom>
          <a:noFill/>
          <a:ln cap="flat" cmpd="sng" w="25400">
            <a:solidFill>
              <a:schemeClr val="accent1"/>
            </a:solidFill>
            <a:prstDash val="solid"/>
            <a:round/>
            <a:headEnd len="sm" w="sm" type="none"/>
            <a:tailEnd len="sm" w="sm" type="none"/>
          </a:ln>
        </p:spPr>
      </p:cxnSp>
      <p:sp>
        <p:nvSpPr>
          <p:cNvPr id="2001" name="Google Shape;2001;p407"/>
          <p:cNvSpPr txBox="1"/>
          <p:nvPr>
            <p:ph idx="1" type="body"/>
          </p:nvPr>
        </p:nvSpPr>
        <p:spPr>
          <a:xfrm>
            <a:off x="529889" y="1321594"/>
            <a:ext cx="3864300" cy="328500"/>
          </a:xfrm>
          <a:prstGeom prst="rect">
            <a:avLst/>
          </a:prstGeom>
          <a:noFill/>
          <a:ln>
            <a:noFill/>
          </a:ln>
        </p:spPr>
        <p:txBody>
          <a:bodyPr anchorCtr="0" anchor="t" bIns="0" lIns="0" spcFirstLastPara="1" rIns="0" wrap="square" tIns="0"/>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002" name="Google Shape;2002;p407"/>
          <p:cNvSpPr txBox="1"/>
          <p:nvPr>
            <p:ph idx="2" type="body"/>
          </p:nvPr>
        </p:nvSpPr>
        <p:spPr>
          <a:xfrm>
            <a:off x="529889" y="1821657"/>
            <a:ext cx="3864300" cy="2984100"/>
          </a:xfrm>
          <a:prstGeom prst="rect">
            <a:avLst/>
          </a:prstGeom>
          <a:noFill/>
          <a:ln>
            <a:noFill/>
          </a:ln>
        </p:spPr>
        <p:txBody>
          <a:bodyPr anchorCtr="0" anchor="t" bIns="0" lIns="0" spcFirstLastPara="1" rIns="0" wrap="square" tIns="0"/>
          <a:lstStyle>
            <a:lvl1pPr indent="-228600" lvl="0" marL="457200" marR="0" rtl="0" algn="r">
              <a:lnSpc>
                <a:spcPct val="90000"/>
              </a:lnSpc>
              <a:spcBef>
                <a:spcPts val="14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003" name="Google Shape;2003;p407"/>
          <p:cNvSpPr txBox="1"/>
          <p:nvPr>
            <p:ph idx="3" type="body"/>
          </p:nvPr>
        </p:nvSpPr>
        <p:spPr>
          <a:xfrm>
            <a:off x="4749800" y="1321594"/>
            <a:ext cx="3864300" cy="328500"/>
          </a:xfrm>
          <a:prstGeom prst="rect">
            <a:avLst/>
          </a:prstGeom>
          <a:noFill/>
          <a:ln>
            <a:noFill/>
          </a:ln>
        </p:spPr>
        <p:txBody>
          <a:bodyPr anchorCtr="0" anchor="t" bIns="0" lIns="0" spcFirstLastPara="1" rIns="0" wrap="square" tIns="0"/>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004" name="Google Shape;2004;p407"/>
          <p:cNvSpPr txBox="1"/>
          <p:nvPr>
            <p:ph idx="4" type="body"/>
          </p:nvPr>
        </p:nvSpPr>
        <p:spPr>
          <a:xfrm>
            <a:off x="4749800" y="1821657"/>
            <a:ext cx="3864300" cy="2984100"/>
          </a:xfrm>
          <a:prstGeom prst="rect">
            <a:avLst/>
          </a:prstGeom>
          <a:noFill/>
          <a:ln>
            <a:noFill/>
          </a:ln>
        </p:spPr>
        <p:txBody>
          <a:bodyPr anchorCtr="0" anchor="t" bIns="0" lIns="0" spcFirstLastPara="1" rIns="0" wrap="square" tIns="0"/>
          <a:lstStyle>
            <a:lvl1pPr indent="-228600" lvl="0" marL="457200" marR="0" rtl="0" algn="l">
              <a:lnSpc>
                <a:spcPct val="90000"/>
              </a:lnSpc>
              <a:spcBef>
                <a:spcPts val="14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005" name="Google Shape;2005;p407"/>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2006" name="Shape 2006"/>
        <p:cNvGrpSpPr/>
        <p:nvPr/>
      </p:nvGrpSpPr>
      <p:grpSpPr>
        <a:xfrm>
          <a:off x="0" y="0"/>
          <a:ext cx="0" cy="0"/>
          <a:chOff x="0" y="0"/>
          <a:chExt cx="0" cy="0"/>
        </a:xfrm>
      </p:grpSpPr>
      <p:sp>
        <p:nvSpPr>
          <p:cNvPr id="2007" name="Google Shape;2007;p408"/>
          <p:cNvSpPr txBox="1"/>
          <p:nvPr>
            <p:ph type="title"/>
          </p:nvPr>
        </p:nvSpPr>
        <p:spPr>
          <a:xfrm>
            <a:off x="1511300" y="835503"/>
            <a:ext cx="6127800" cy="3472500"/>
          </a:xfrm>
          <a:prstGeom prst="rect">
            <a:avLst/>
          </a:prstGeom>
          <a:noFill/>
          <a:ln>
            <a:noFill/>
          </a:ln>
        </p:spPr>
        <p:txBody>
          <a:bodyPr anchorCtr="0" anchor="ctr" bIns="32975" lIns="0" spcFirstLastPara="1" rIns="65925" wrap="square" tIns="32975"/>
          <a:lstStyle>
            <a:lvl1pPr lvl="0" marR="0" rtl="0" algn="ctr">
              <a:lnSpc>
                <a:spcPct val="85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mportant Statement">
  <p:cSld name="1_Important Statement">
    <p:bg>
      <p:bgPr>
        <a:solidFill>
          <a:schemeClr val="accent4"/>
        </a:solidFill>
      </p:bgPr>
    </p:bg>
    <p:spTree>
      <p:nvGrpSpPr>
        <p:cNvPr id="2008" name="Shape 2008"/>
        <p:cNvGrpSpPr/>
        <p:nvPr/>
      </p:nvGrpSpPr>
      <p:grpSpPr>
        <a:xfrm>
          <a:off x="0" y="0"/>
          <a:ext cx="0" cy="0"/>
          <a:chOff x="0" y="0"/>
          <a:chExt cx="0" cy="0"/>
        </a:xfrm>
      </p:grpSpPr>
      <p:sp>
        <p:nvSpPr>
          <p:cNvPr id="2009" name="Google Shape;2009;p409"/>
          <p:cNvSpPr txBox="1"/>
          <p:nvPr>
            <p:ph type="title"/>
          </p:nvPr>
        </p:nvSpPr>
        <p:spPr>
          <a:xfrm>
            <a:off x="1511300" y="835503"/>
            <a:ext cx="6127800" cy="3472500"/>
          </a:xfrm>
          <a:prstGeom prst="rect">
            <a:avLst/>
          </a:prstGeom>
          <a:noFill/>
          <a:ln>
            <a:noFill/>
          </a:ln>
        </p:spPr>
        <p:txBody>
          <a:bodyPr anchorCtr="0" anchor="ctr" bIns="32975" lIns="0" spcFirstLastPara="1" rIns="65925" wrap="square" tIns="32975"/>
          <a:lstStyle>
            <a:lvl1pPr lvl="0" marR="0" rtl="0" algn="ctr">
              <a:lnSpc>
                <a:spcPct val="85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
  <p:cSld name="Quotation ">
    <p:spTree>
      <p:nvGrpSpPr>
        <p:cNvPr id="2010" name="Shape 2010"/>
        <p:cNvGrpSpPr/>
        <p:nvPr/>
      </p:nvGrpSpPr>
      <p:grpSpPr>
        <a:xfrm>
          <a:off x="0" y="0"/>
          <a:ext cx="0" cy="0"/>
          <a:chOff x="0" y="0"/>
          <a:chExt cx="0" cy="0"/>
        </a:xfrm>
      </p:grpSpPr>
      <p:sp>
        <p:nvSpPr>
          <p:cNvPr id="2011" name="Google Shape;2011;p410"/>
          <p:cNvSpPr txBox="1"/>
          <p:nvPr>
            <p:ph type="title"/>
          </p:nvPr>
        </p:nvSpPr>
        <p:spPr>
          <a:xfrm>
            <a:off x="792333" y="807245"/>
            <a:ext cx="7552800" cy="2040000"/>
          </a:xfrm>
          <a:prstGeom prst="rect">
            <a:avLst/>
          </a:prstGeom>
          <a:noFill/>
          <a:ln>
            <a:noFill/>
          </a:ln>
        </p:spPr>
        <p:txBody>
          <a:bodyPr anchorCtr="0" anchor="b" bIns="32975" lIns="0" spcFirstLastPara="1" rIns="65925" wrap="square" tIns="32975"/>
          <a:lstStyle>
            <a:lvl1pPr lvl="0" marR="0" rtl="0" algn="l">
              <a:lnSpc>
                <a:spcPct val="85000"/>
              </a:lnSpc>
              <a:spcBef>
                <a:spcPts val="0"/>
              </a:spcBef>
              <a:spcAft>
                <a:spcPts val="0"/>
              </a:spcAft>
              <a:buClr>
                <a:schemeClr val="accent4"/>
              </a:buClr>
              <a:buSzPts val="3600"/>
              <a:buFont typeface="Arial"/>
              <a:buNone/>
              <a:defRPr b="0" i="0" sz="3600" u="none" cap="none" strike="noStrike">
                <a:solidFill>
                  <a:schemeClr val="accent4"/>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12" name="Google Shape;2012;p410"/>
          <p:cNvSpPr txBox="1"/>
          <p:nvPr>
            <p:ph idx="1" type="body"/>
          </p:nvPr>
        </p:nvSpPr>
        <p:spPr>
          <a:xfrm>
            <a:off x="791986" y="2993232"/>
            <a:ext cx="7552800" cy="421500"/>
          </a:xfrm>
          <a:prstGeom prst="rect">
            <a:avLst/>
          </a:prstGeom>
          <a:noFill/>
          <a:ln>
            <a:noFill/>
          </a:ln>
        </p:spPr>
        <p:txBody>
          <a:bodyPr anchorCtr="0" anchor="t" bIns="0" lIns="0" spcFirstLastPara="1" rIns="0" wrap="square" tIns="0"/>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2013" name="Shape 2013"/>
        <p:cNvGrpSpPr/>
        <p:nvPr/>
      </p:nvGrpSpPr>
      <p:grpSpPr>
        <a:xfrm>
          <a:off x="0" y="0"/>
          <a:ext cx="0" cy="0"/>
          <a:chOff x="0" y="0"/>
          <a:chExt cx="0" cy="0"/>
        </a:xfrm>
      </p:grpSpPr>
      <p:sp>
        <p:nvSpPr>
          <p:cNvPr id="2014" name="Google Shape;2014;p411"/>
          <p:cNvSpPr txBox="1"/>
          <p:nvPr>
            <p:ph idx="1" type="body"/>
          </p:nvPr>
        </p:nvSpPr>
        <p:spPr>
          <a:xfrm>
            <a:off x="792333" y="2254995"/>
            <a:ext cx="7552800" cy="1293900"/>
          </a:xfrm>
          <a:prstGeom prst="rect">
            <a:avLst/>
          </a:prstGeom>
          <a:noFill/>
          <a:ln>
            <a:noFill/>
          </a:ln>
        </p:spPr>
        <p:txBody>
          <a:bodyPr anchorCtr="0" anchor="t" bIns="0" lIns="0" spcFirstLastPara="1" rIns="0" wrap="square" tIns="0"/>
          <a:lstStyle>
            <a:lvl1pPr indent="-228600" lvl="0" marL="457200" marR="0" rtl="0" algn="l">
              <a:lnSpc>
                <a:spcPct val="100000"/>
              </a:lnSpc>
              <a:spcBef>
                <a:spcPts val="1400"/>
              </a:spcBef>
              <a:spcAft>
                <a:spcPts val="0"/>
              </a:spcAft>
              <a:buClr>
                <a:schemeClr val="dk1"/>
              </a:buClr>
              <a:buSzPts val="1600"/>
              <a:buFont typeface="PT Sans"/>
              <a:buNone/>
              <a:defRPr b="0" i="0" sz="21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015" name="Google Shape;2015;p411"/>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lstStyle>
            <a:lvl1pPr lvl="0" marR="0" rtl="0" algn="l">
              <a:lnSpc>
                <a:spcPct val="85000"/>
              </a:lnSpc>
              <a:spcBef>
                <a:spcPts val="0"/>
              </a:spcBef>
              <a:spcAft>
                <a:spcPts val="0"/>
              </a:spcAft>
              <a:buClr>
                <a:schemeClr val="accent5"/>
              </a:buClr>
              <a:buSzPts val="3600"/>
              <a:buFont typeface="Arial"/>
              <a:buNone/>
              <a:defRPr b="0" i="0" sz="3600" u="none" cap="none" strike="noStrike">
                <a:solidFill>
                  <a:schemeClr val="accent5"/>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chemeClr val="lt1"/>
        </a:solidFill>
      </p:bgPr>
    </p:bg>
    <p:spTree>
      <p:nvGrpSpPr>
        <p:cNvPr id="2016" name="Shape 2016"/>
        <p:cNvGrpSpPr/>
        <p:nvPr/>
      </p:nvGrpSpPr>
      <p:grpSpPr>
        <a:xfrm>
          <a:off x="0" y="0"/>
          <a:ext cx="0" cy="0"/>
          <a:chOff x="0" y="0"/>
          <a:chExt cx="0" cy="0"/>
        </a:xfrm>
      </p:grpSpPr>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18" name="Shape 20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5"/>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8" name="Google Shape;28;p5"/>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9" name="Google Shape;29;p5"/>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0" name="Google Shape;30;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 Chunking">
  <p:cSld name="Three Image Chunking">
    <p:spTree>
      <p:nvGrpSpPr>
        <p:cNvPr id="213" name="Shape 213"/>
        <p:cNvGrpSpPr/>
        <p:nvPr/>
      </p:nvGrpSpPr>
      <p:grpSpPr>
        <a:xfrm>
          <a:off x="0" y="0"/>
          <a:ext cx="0" cy="0"/>
          <a:chOff x="0" y="0"/>
          <a:chExt cx="0" cy="0"/>
        </a:xfrm>
      </p:grpSpPr>
      <p:sp>
        <p:nvSpPr>
          <p:cNvPr id="214" name="Google Shape;214;p42"/>
          <p:cNvSpPr txBox="1"/>
          <p:nvPr>
            <p:ph idx="1" type="body"/>
          </p:nvPr>
        </p:nvSpPr>
        <p:spPr>
          <a:xfrm>
            <a:off x="811201" y="1371600"/>
            <a:ext cx="1912800" cy="18318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15" name="Google Shape;215;p42"/>
          <p:cNvSpPr txBox="1"/>
          <p:nvPr>
            <p:ph idx="2" type="body"/>
          </p:nvPr>
        </p:nvSpPr>
        <p:spPr>
          <a:xfrm>
            <a:off x="3613244" y="1369413"/>
            <a:ext cx="1917600" cy="18363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16" name="Google Shape;216;p42"/>
          <p:cNvSpPr txBox="1"/>
          <p:nvPr>
            <p:ph idx="3" type="body"/>
          </p:nvPr>
        </p:nvSpPr>
        <p:spPr>
          <a:xfrm>
            <a:off x="6426485" y="1381673"/>
            <a:ext cx="1891800" cy="18117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17" name="Google Shape;217;p42"/>
          <p:cNvSpPr txBox="1"/>
          <p:nvPr>
            <p:ph idx="4" type="body"/>
          </p:nvPr>
        </p:nvSpPr>
        <p:spPr>
          <a:xfrm>
            <a:off x="529481" y="3426384"/>
            <a:ext cx="24720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18" name="Google Shape;218;p42"/>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19" name="Google Shape;219;p42"/>
          <p:cNvSpPr txBox="1"/>
          <p:nvPr>
            <p:ph idx="5" type="body"/>
          </p:nvPr>
        </p:nvSpPr>
        <p:spPr>
          <a:xfrm>
            <a:off x="3342519" y="3426384"/>
            <a:ext cx="24720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20" name="Google Shape;220;p42"/>
          <p:cNvSpPr txBox="1"/>
          <p:nvPr>
            <p:ph idx="6" type="body"/>
          </p:nvPr>
        </p:nvSpPr>
        <p:spPr>
          <a:xfrm>
            <a:off x="6136417" y="3426384"/>
            <a:ext cx="2472000" cy="9234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Image Chunking">
  <p:cSld name="Two Image Chunking">
    <p:spTree>
      <p:nvGrpSpPr>
        <p:cNvPr id="221" name="Shape 221"/>
        <p:cNvGrpSpPr/>
        <p:nvPr/>
      </p:nvGrpSpPr>
      <p:grpSpPr>
        <a:xfrm>
          <a:off x="0" y="0"/>
          <a:ext cx="0" cy="0"/>
          <a:chOff x="0" y="0"/>
          <a:chExt cx="0" cy="0"/>
        </a:xfrm>
      </p:grpSpPr>
      <p:sp>
        <p:nvSpPr>
          <p:cNvPr id="222" name="Google Shape;222;p43"/>
          <p:cNvSpPr txBox="1"/>
          <p:nvPr>
            <p:ph idx="1" type="body"/>
          </p:nvPr>
        </p:nvSpPr>
        <p:spPr>
          <a:xfrm>
            <a:off x="838100" y="1371600"/>
            <a:ext cx="3200400" cy="18225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23" name="Google Shape;223;p43"/>
          <p:cNvSpPr txBox="1"/>
          <p:nvPr>
            <p:ph idx="2" type="body"/>
          </p:nvPr>
        </p:nvSpPr>
        <p:spPr>
          <a:xfrm>
            <a:off x="529479" y="3426262"/>
            <a:ext cx="3821400" cy="10566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400"/>
              <a:buFont typeface="PT Sans"/>
              <a:buNone/>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24" name="Google Shape;224;p43"/>
          <p:cNvSpPr txBox="1"/>
          <p:nvPr>
            <p:ph idx="3" type="body"/>
          </p:nvPr>
        </p:nvSpPr>
        <p:spPr>
          <a:xfrm>
            <a:off x="4795499" y="3426262"/>
            <a:ext cx="3821400" cy="105660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500"/>
              </a:spcBef>
              <a:spcAft>
                <a:spcPts val="0"/>
              </a:spcAft>
              <a:buClr>
                <a:schemeClr val="dk1"/>
              </a:buClr>
              <a:buSzPts val="1100"/>
              <a:buFont typeface="PT Sans"/>
              <a:buChar char=" "/>
              <a:defRPr b="0" i="0" sz="15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25" name="Google Shape;225;p43"/>
          <p:cNvSpPr txBox="1"/>
          <p:nvPr>
            <p:ph idx="4" type="body"/>
          </p:nvPr>
        </p:nvSpPr>
        <p:spPr>
          <a:xfrm>
            <a:off x="5106731" y="1372045"/>
            <a:ext cx="3199200" cy="18219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26" name="Google Shape;226;p43"/>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Text Chunking">
  <p:cSld name="Five Text Chunking">
    <p:spTree>
      <p:nvGrpSpPr>
        <p:cNvPr id="227" name="Shape 227"/>
        <p:cNvGrpSpPr/>
        <p:nvPr/>
      </p:nvGrpSpPr>
      <p:grpSpPr>
        <a:xfrm>
          <a:off x="0" y="0"/>
          <a:ext cx="0" cy="0"/>
          <a:chOff x="0" y="0"/>
          <a:chExt cx="0" cy="0"/>
        </a:xfrm>
      </p:grpSpPr>
      <p:sp>
        <p:nvSpPr>
          <p:cNvPr id="228" name="Google Shape;228;p44"/>
          <p:cNvSpPr txBox="1"/>
          <p:nvPr>
            <p:ph idx="1" type="body"/>
          </p:nvPr>
        </p:nvSpPr>
        <p:spPr>
          <a:xfrm>
            <a:off x="4672890" y="303950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29" name="Google Shape;229;p44"/>
          <p:cNvSpPr txBox="1"/>
          <p:nvPr>
            <p:ph idx="2" type="body"/>
          </p:nvPr>
        </p:nvSpPr>
        <p:spPr>
          <a:xfrm>
            <a:off x="1916651" y="3039509"/>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30" name="Google Shape;230;p44"/>
          <p:cNvSpPr txBox="1"/>
          <p:nvPr>
            <p:ph idx="3" type="body"/>
          </p:nvPr>
        </p:nvSpPr>
        <p:spPr>
          <a:xfrm>
            <a:off x="6038480"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31" name="Google Shape;231;p44"/>
          <p:cNvSpPr txBox="1"/>
          <p:nvPr>
            <p:ph idx="4" type="body"/>
          </p:nvPr>
        </p:nvSpPr>
        <p:spPr>
          <a:xfrm>
            <a:off x="3282240"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32" name="Google Shape;232;p44"/>
          <p:cNvSpPr txBox="1"/>
          <p:nvPr>
            <p:ph idx="5" type="body"/>
          </p:nvPr>
        </p:nvSpPr>
        <p:spPr>
          <a:xfrm>
            <a:off x="529889" y="1630680"/>
            <a:ext cx="2571900" cy="12327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33" name="Google Shape;233;p44"/>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Chunking">
  <p:cSld name="Four Text Chunking">
    <p:spTree>
      <p:nvGrpSpPr>
        <p:cNvPr id="234" name="Shape 234"/>
        <p:cNvGrpSpPr/>
        <p:nvPr/>
      </p:nvGrpSpPr>
      <p:grpSpPr>
        <a:xfrm>
          <a:off x="0" y="0"/>
          <a:ext cx="0" cy="0"/>
          <a:chOff x="0" y="0"/>
          <a:chExt cx="0" cy="0"/>
        </a:xfrm>
      </p:grpSpPr>
      <p:sp>
        <p:nvSpPr>
          <p:cNvPr id="235" name="Google Shape;235;p45"/>
          <p:cNvSpPr txBox="1"/>
          <p:nvPr>
            <p:ph idx="1" type="body"/>
          </p:nvPr>
        </p:nvSpPr>
        <p:spPr>
          <a:xfrm>
            <a:off x="4662998" y="3066252"/>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36" name="Google Shape;236;p45"/>
          <p:cNvSpPr txBox="1"/>
          <p:nvPr>
            <p:ph idx="2" type="body"/>
          </p:nvPr>
        </p:nvSpPr>
        <p:spPr>
          <a:xfrm>
            <a:off x="526002" y="3066252"/>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37" name="Google Shape;237;p45"/>
          <p:cNvSpPr txBox="1"/>
          <p:nvPr>
            <p:ph idx="3" type="body"/>
          </p:nvPr>
        </p:nvSpPr>
        <p:spPr>
          <a:xfrm>
            <a:off x="4662998" y="1645158"/>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38" name="Google Shape;238;p45"/>
          <p:cNvSpPr txBox="1"/>
          <p:nvPr>
            <p:ph idx="4" type="body"/>
          </p:nvPr>
        </p:nvSpPr>
        <p:spPr>
          <a:xfrm>
            <a:off x="526002" y="1645158"/>
            <a:ext cx="3943200" cy="12141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39" name="Google Shape;239;p45"/>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Text Chunking">
  <p:cSld name="Two Text Chunking">
    <p:spTree>
      <p:nvGrpSpPr>
        <p:cNvPr id="240" name="Shape 240"/>
        <p:cNvGrpSpPr/>
        <p:nvPr/>
      </p:nvGrpSpPr>
      <p:grpSpPr>
        <a:xfrm>
          <a:off x="0" y="0"/>
          <a:ext cx="0" cy="0"/>
          <a:chOff x="0" y="0"/>
          <a:chExt cx="0" cy="0"/>
        </a:xfrm>
      </p:grpSpPr>
      <p:sp>
        <p:nvSpPr>
          <p:cNvPr id="241" name="Google Shape;241;p46"/>
          <p:cNvSpPr txBox="1"/>
          <p:nvPr>
            <p:ph idx="1" type="body"/>
          </p:nvPr>
        </p:nvSpPr>
        <p:spPr>
          <a:xfrm>
            <a:off x="4662998" y="1637239"/>
            <a:ext cx="3943200" cy="26163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42" name="Google Shape;242;p46"/>
          <p:cNvSpPr txBox="1"/>
          <p:nvPr>
            <p:ph idx="2" type="body"/>
          </p:nvPr>
        </p:nvSpPr>
        <p:spPr>
          <a:xfrm>
            <a:off x="529886" y="1637239"/>
            <a:ext cx="3943200" cy="26163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43" name="Google Shape;243;p46"/>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Text Chunking">
  <p:cSld name="Three Text Chunking">
    <p:spTree>
      <p:nvGrpSpPr>
        <p:cNvPr id="244" name="Shape 244"/>
        <p:cNvGrpSpPr/>
        <p:nvPr/>
      </p:nvGrpSpPr>
      <p:grpSpPr>
        <a:xfrm>
          <a:off x="0" y="0"/>
          <a:ext cx="0" cy="0"/>
          <a:chOff x="0" y="0"/>
          <a:chExt cx="0" cy="0"/>
        </a:xfrm>
      </p:grpSpPr>
      <p:sp>
        <p:nvSpPr>
          <p:cNvPr id="245" name="Google Shape;245;p47"/>
          <p:cNvSpPr txBox="1"/>
          <p:nvPr>
            <p:ph idx="1" type="body"/>
          </p:nvPr>
        </p:nvSpPr>
        <p:spPr>
          <a:xfrm>
            <a:off x="6038480"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46" name="Google Shape;246;p47"/>
          <p:cNvSpPr txBox="1"/>
          <p:nvPr>
            <p:ph idx="2" type="body"/>
          </p:nvPr>
        </p:nvSpPr>
        <p:spPr>
          <a:xfrm>
            <a:off x="3282240"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47" name="Google Shape;247;p47"/>
          <p:cNvSpPr txBox="1"/>
          <p:nvPr>
            <p:ph idx="3" type="body"/>
          </p:nvPr>
        </p:nvSpPr>
        <p:spPr>
          <a:xfrm>
            <a:off x="526001" y="1633937"/>
            <a:ext cx="2571900" cy="26226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48" name="Google Shape;248;p47"/>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Light)">
  <p:cSld name="Code Top (Light)">
    <p:bg>
      <p:bgPr>
        <a:solidFill>
          <a:schemeClr val="lt1"/>
        </a:solidFill>
      </p:bgPr>
    </p:bg>
    <p:spTree>
      <p:nvGrpSpPr>
        <p:cNvPr id="249" name="Shape 249"/>
        <p:cNvGrpSpPr/>
        <p:nvPr/>
      </p:nvGrpSpPr>
      <p:grpSpPr>
        <a:xfrm>
          <a:off x="0" y="0"/>
          <a:ext cx="0" cy="0"/>
          <a:chOff x="0" y="0"/>
          <a:chExt cx="0" cy="0"/>
        </a:xfrm>
      </p:grpSpPr>
      <p:sp>
        <p:nvSpPr>
          <p:cNvPr id="250" name="Google Shape;250;p48"/>
          <p:cNvSpPr txBox="1"/>
          <p:nvPr>
            <p:ph idx="1" type="body"/>
          </p:nvPr>
        </p:nvSpPr>
        <p:spPr>
          <a:xfrm>
            <a:off x="526001" y="420130"/>
            <a:ext cx="8084100" cy="2273700"/>
          </a:xfrm>
          <a:prstGeom prst="rect">
            <a:avLst/>
          </a:prstGeom>
          <a:noFill/>
          <a:ln>
            <a:noFill/>
          </a:ln>
        </p:spPr>
        <p:txBody>
          <a:bodyPr anchorCtr="0" anchor="b"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251" name="Google Shape;251;p48"/>
          <p:cNvCxnSpPr/>
          <p:nvPr/>
        </p:nvCxnSpPr>
        <p:spPr>
          <a:xfrm flipH="1">
            <a:off x="271840" y="2883859"/>
            <a:ext cx="8489100" cy="3000"/>
          </a:xfrm>
          <a:prstGeom prst="straightConnector1">
            <a:avLst/>
          </a:prstGeom>
          <a:noFill/>
          <a:ln cap="flat" cmpd="sng" w="25400">
            <a:solidFill>
              <a:schemeClr val="lt2"/>
            </a:solidFill>
            <a:prstDash val="solid"/>
            <a:round/>
            <a:headEnd len="sm" w="sm" type="none"/>
            <a:tailEnd len="sm" w="sm" type="none"/>
          </a:ln>
        </p:spPr>
      </p:cxnSp>
      <p:sp>
        <p:nvSpPr>
          <p:cNvPr id="252" name="Google Shape;252;p48"/>
          <p:cNvSpPr txBox="1"/>
          <p:nvPr>
            <p:ph type="title"/>
          </p:nvPr>
        </p:nvSpPr>
        <p:spPr>
          <a:xfrm>
            <a:off x="526002" y="3070655"/>
            <a:ext cx="8084100" cy="327900"/>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53" name="Google Shape;253;p48"/>
          <p:cNvSpPr txBox="1"/>
          <p:nvPr>
            <p:ph idx="2" type="body"/>
          </p:nvPr>
        </p:nvSpPr>
        <p:spPr>
          <a:xfrm>
            <a:off x="493856" y="3508898"/>
            <a:ext cx="8146800" cy="14211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Montserrat"/>
                <a:ea typeface="Montserrat"/>
                <a:cs typeface="Montserrat"/>
                <a:sym typeface="Montserrat"/>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Light">
  <p:cSld name="Code Light">
    <p:bg>
      <p:bgPr>
        <a:solidFill>
          <a:schemeClr val="lt2"/>
        </a:solidFill>
      </p:bgPr>
    </p:bg>
    <p:spTree>
      <p:nvGrpSpPr>
        <p:cNvPr id="254" name="Shape 254"/>
        <p:cNvGrpSpPr/>
        <p:nvPr/>
      </p:nvGrpSpPr>
      <p:grpSpPr>
        <a:xfrm>
          <a:off x="0" y="0"/>
          <a:ext cx="0" cy="0"/>
          <a:chOff x="0" y="0"/>
          <a:chExt cx="0" cy="0"/>
        </a:xfrm>
      </p:grpSpPr>
      <p:sp>
        <p:nvSpPr>
          <p:cNvPr id="255" name="Google Shape;255;p49"/>
          <p:cNvSpPr txBox="1"/>
          <p:nvPr>
            <p:ph idx="1" type="body"/>
          </p:nvPr>
        </p:nvSpPr>
        <p:spPr>
          <a:xfrm>
            <a:off x="526001" y="1052380"/>
            <a:ext cx="8084100" cy="37284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56" name="Google Shape;256;p49"/>
          <p:cNvSpPr txBox="1"/>
          <p:nvPr>
            <p:ph type="title"/>
          </p:nvPr>
        </p:nvSpPr>
        <p:spPr>
          <a:xfrm>
            <a:off x="529889" y="44129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Dark">
  <p:cSld name="Code Notes Dark">
    <p:spTree>
      <p:nvGrpSpPr>
        <p:cNvPr id="257" name="Shape 257"/>
        <p:cNvGrpSpPr/>
        <p:nvPr/>
      </p:nvGrpSpPr>
      <p:grpSpPr>
        <a:xfrm>
          <a:off x="0" y="0"/>
          <a:ext cx="0" cy="0"/>
          <a:chOff x="0" y="0"/>
          <a:chExt cx="0" cy="0"/>
        </a:xfrm>
      </p:grpSpPr>
      <p:sp>
        <p:nvSpPr>
          <p:cNvPr id="258" name="Google Shape;258;p50"/>
          <p:cNvSpPr/>
          <p:nvPr/>
        </p:nvSpPr>
        <p:spPr>
          <a:xfrm>
            <a:off x="0" y="1"/>
            <a:ext cx="4572000" cy="51435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59" name="Google Shape;259;p50"/>
          <p:cNvSpPr txBox="1"/>
          <p:nvPr>
            <p:ph idx="1" type="body"/>
          </p:nvPr>
        </p:nvSpPr>
        <p:spPr>
          <a:xfrm>
            <a:off x="533771" y="581025"/>
            <a:ext cx="3674400" cy="4198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7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Roboto Mono"/>
                <a:ea typeface="Roboto Mono"/>
                <a:cs typeface="Roboto Mono"/>
                <a:sym typeface="Roboto Mono"/>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60" name="Google Shape;260;p50"/>
          <p:cNvSpPr txBox="1"/>
          <p:nvPr>
            <p:ph idx="2" type="body"/>
          </p:nvPr>
        </p:nvSpPr>
        <p:spPr>
          <a:xfrm>
            <a:off x="4934344" y="581025"/>
            <a:ext cx="3675900" cy="4198200"/>
          </a:xfrm>
          <a:prstGeom prst="rect">
            <a:avLst/>
          </a:prstGeom>
          <a:noFill/>
          <a:ln>
            <a:noFill/>
          </a:ln>
        </p:spPr>
        <p:txBody>
          <a:bodyPr anchorCtr="0" anchor="t" bIns="68575" lIns="68575" spcFirstLastPara="1" rIns="68575" wrap="square" tIns="68575"/>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a:ea typeface="Montserrat"/>
                <a:cs typeface="Montserrat"/>
                <a:sym typeface="Montserrat"/>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Light">
  <p:cSld name="Code Notes Light">
    <p:spTree>
      <p:nvGrpSpPr>
        <p:cNvPr id="261" name="Shape 261"/>
        <p:cNvGrpSpPr/>
        <p:nvPr/>
      </p:nvGrpSpPr>
      <p:grpSpPr>
        <a:xfrm>
          <a:off x="0" y="0"/>
          <a:ext cx="0" cy="0"/>
          <a:chOff x="0" y="0"/>
          <a:chExt cx="0" cy="0"/>
        </a:xfrm>
      </p:grpSpPr>
      <p:sp>
        <p:nvSpPr>
          <p:cNvPr id="262" name="Google Shape;262;p51"/>
          <p:cNvSpPr/>
          <p:nvPr/>
        </p:nvSpPr>
        <p:spPr>
          <a:xfrm>
            <a:off x="0" y="1"/>
            <a:ext cx="4572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63" name="Google Shape;263;p51"/>
          <p:cNvSpPr txBox="1"/>
          <p:nvPr>
            <p:ph idx="1" type="body"/>
          </p:nvPr>
        </p:nvSpPr>
        <p:spPr>
          <a:xfrm>
            <a:off x="529889" y="581025"/>
            <a:ext cx="3674400" cy="4198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7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rtl="0" algn="l">
              <a:lnSpc>
                <a:spcPct val="100000"/>
              </a:lnSpc>
              <a:spcBef>
                <a:spcPts val="500"/>
              </a:spcBef>
              <a:spcAft>
                <a:spcPts val="0"/>
              </a:spcAft>
              <a:buClr>
                <a:schemeClr val="lt1"/>
              </a:buClr>
              <a:buSzPts val="1400"/>
              <a:buFont typeface="Open Sans"/>
              <a:buNone/>
              <a:defRPr b="0" i="0" sz="1800" u="none" cap="none" strike="noStrike">
                <a:solidFill>
                  <a:schemeClr val="lt1"/>
                </a:solidFill>
                <a:latin typeface="Roboto Mono"/>
                <a:ea typeface="Roboto Mono"/>
                <a:cs typeface="Roboto Mono"/>
                <a:sym typeface="Roboto Mono"/>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64" name="Google Shape;264;p51"/>
          <p:cNvSpPr txBox="1"/>
          <p:nvPr>
            <p:ph idx="2" type="body"/>
          </p:nvPr>
        </p:nvSpPr>
        <p:spPr>
          <a:xfrm>
            <a:off x="4934344" y="581025"/>
            <a:ext cx="3675900" cy="4198200"/>
          </a:xfrm>
          <a:prstGeom prst="rect">
            <a:avLst/>
          </a:prstGeom>
          <a:noFill/>
          <a:ln>
            <a:noFill/>
          </a:ln>
        </p:spPr>
        <p:txBody>
          <a:bodyPr anchorCtr="0" anchor="t" bIns="68575" lIns="68575" spcFirstLastPara="1" rIns="68575" wrap="square" tIns="68575"/>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a:ea typeface="Montserrat"/>
                <a:cs typeface="Montserrat"/>
                <a:sym typeface="Montserrat"/>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h Slide">
  <p:cSld name="TITLE_ONLY_2">
    <p:bg>
      <p:bgPr>
        <a:solidFill>
          <a:srgbClr val="000000"/>
        </a:solidFill>
      </p:bgPr>
    </p:bg>
    <p:spTree>
      <p:nvGrpSpPr>
        <p:cNvPr id="31" name="Shape 31"/>
        <p:cNvGrpSpPr/>
        <p:nvPr/>
      </p:nvGrpSpPr>
      <p:grpSpPr>
        <a:xfrm>
          <a:off x="0" y="0"/>
          <a:ext cx="0" cy="0"/>
          <a:chOff x="0" y="0"/>
          <a:chExt cx="0" cy="0"/>
        </a:xfrm>
      </p:grpSpPr>
      <p:sp>
        <p:nvSpPr>
          <p:cNvPr id="32" name="Google Shape;32;p6"/>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3" name="Google Shape;33;p6"/>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34" name="Google Shape;34;p6"/>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5" name="Google Shape;35;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6"/>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rPr>
              <a:t>Details about commands go here</a:t>
            </a:r>
            <a:endParaRPr sz="1800">
              <a:solidFill>
                <a:srgbClr val="666666"/>
              </a:solidFill>
            </a:endParaRPr>
          </a:p>
        </p:txBody>
      </p:sp>
      <p:sp>
        <p:nvSpPr>
          <p:cNvPr id="38" name="Google Shape;38;p6"/>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2400">
                <a:solidFill>
                  <a:schemeClr val="lt1"/>
                </a:solidFill>
                <a:latin typeface="Consolas"/>
                <a:ea typeface="Consolas"/>
                <a:cs typeface="Consolas"/>
                <a:sym typeface="Consolas"/>
              </a:rPr>
              <a:t>brew tap aspnet/dnx</a:t>
            </a:r>
            <a:endParaRPr sz="2400">
              <a:solidFill>
                <a:schemeClr val="lt1"/>
              </a:solidFill>
              <a:latin typeface="Consolas"/>
              <a:ea typeface="Consolas"/>
              <a:cs typeface="Consolas"/>
              <a:sym typeface="Consolas"/>
            </a:endParaRPr>
          </a:p>
          <a:p>
            <a:pPr indent="0" lvl="0" marL="0" rtl="0" algn="l">
              <a:spcBef>
                <a:spcPts val="480"/>
              </a:spcBef>
              <a:spcAft>
                <a:spcPts val="0"/>
              </a:spcAft>
              <a:buClr>
                <a:schemeClr val="dk1"/>
              </a:buClr>
              <a:buSzPts val="1100"/>
              <a:buFont typeface="Arial"/>
              <a:buNone/>
            </a:pPr>
            <a:r>
              <a:t/>
            </a:r>
            <a:endParaRPr sz="2400">
              <a:solidFill>
                <a:schemeClr val="lt1"/>
              </a:solidFill>
              <a:latin typeface="Consolas"/>
              <a:ea typeface="Consolas"/>
              <a:cs typeface="Consolas"/>
              <a:sym typeface="Consolas"/>
            </a:endParaRPr>
          </a:p>
          <a:p>
            <a:pPr indent="0" lvl="0" marL="0" rtl="0" algn="l">
              <a:spcBef>
                <a:spcPts val="0"/>
              </a:spcBef>
              <a:spcAft>
                <a:spcPts val="0"/>
              </a:spcAft>
              <a:buNone/>
            </a:pPr>
            <a:r>
              <a:t/>
            </a:r>
            <a:endParaRPr sz="2400">
              <a:solidFill>
                <a:schemeClr val="lt1"/>
              </a:solidFill>
              <a:latin typeface="Consolas"/>
              <a:ea typeface="Consolas"/>
              <a:cs typeface="Consolas"/>
              <a:sym typeface="Consolas"/>
            </a:endParaRPr>
          </a:p>
          <a:p>
            <a:pPr indent="0" lvl="0" marL="0" rtl="0" algn="l">
              <a:spcBef>
                <a:spcPts val="0"/>
              </a:spcBef>
              <a:spcAft>
                <a:spcPts val="0"/>
              </a:spcAft>
              <a:buNone/>
            </a:pPr>
            <a:r>
              <a:t/>
            </a:r>
            <a:endParaRPr sz="2400">
              <a:solidFill>
                <a:schemeClr val="lt1"/>
              </a:solidFill>
              <a:latin typeface="Consolas"/>
              <a:ea typeface="Consolas"/>
              <a:cs typeface="Consolas"/>
              <a:sym typeface="Consola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
  <p:cSld name="Quotation ">
    <p:spTree>
      <p:nvGrpSpPr>
        <p:cNvPr id="265" name="Shape 265"/>
        <p:cNvGrpSpPr/>
        <p:nvPr/>
      </p:nvGrpSpPr>
      <p:grpSpPr>
        <a:xfrm>
          <a:off x="0" y="0"/>
          <a:ext cx="0" cy="0"/>
          <a:chOff x="0" y="0"/>
          <a:chExt cx="0" cy="0"/>
        </a:xfrm>
      </p:grpSpPr>
      <p:sp>
        <p:nvSpPr>
          <p:cNvPr id="266" name="Google Shape;266;p52"/>
          <p:cNvSpPr txBox="1"/>
          <p:nvPr>
            <p:ph type="title"/>
          </p:nvPr>
        </p:nvSpPr>
        <p:spPr>
          <a:xfrm>
            <a:off x="792333" y="807245"/>
            <a:ext cx="7552800" cy="2040000"/>
          </a:xfrm>
          <a:prstGeom prst="rect">
            <a:avLst/>
          </a:prstGeom>
          <a:noFill/>
          <a:ln>
            <a:noFill/>
          </a:ln>
        </p:spPr>
        <p:txBody>
          <a:bodyPr anchorCtr="0" anchor="b" bIns="68575" lIns="68575" spcFirstLastPara="1" rIns="68575" wrap="square" tIns="68575"/>
          <a:lstStyle>
            <a:lvl1pPr indent="0" lvl="0" marL="0" marR="0" rtl="0" algn="l">
              <a:lnSpc>
                <a:spcPct val="85000"/>
              </a:lnSpc>
              <a:spcBef>
                <a:spcPts val="0"/>
              </a:spcBef>
              <a:spcAft>
                <a:spcPts val="0"/>
              </a:spcAft>
              <a:buClr>
                <a:schemeClr val="accent4"/>
              </a:buClr>
              <a:buSzPts val="1100"/>
              <a:buFont typeface="Arial"/>
              <a:buNone/>
              <a:defRPr b="0" i="0" sz="3600" u="none" cap="none" strike="noStrike">
                <a:solidFill>
                  <a:schemeClr val="accent4"/>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267" name="Google Shape;267;p52"/>
          <p:cNvSpPr txBox="1"/>
          <p:nvPr>
            <p:ph idx="1" type="body"/>
          </p:nvPr>
        </p:nvSpPr>
        <p:spPr>
          <a:xfrm>
            <a:off x="791986" y="2993232"/>
            <a:ext cx="7552800" cy="4215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72" name="Shape 272"/>
        <p:cNvGrpSpPr/>
        <p:nvPr/>
      </p:nvGrpSpPr>
      <p:grpSpPr>
        <a:xfrm>
          <a:off x="0" y="0"/>
          <a:ext cx="0" cy="0"/>
          <a:chOff x="0" y="0"/>
          <a:chExt cx="0" cy="0"/>
        </a:xfrm>
      </p:grpSpPr>
      <p:sp>
        <p:nvSpPr>
          <p:cNvPr id="273" name="Google Shape;273;p54"/>
          <p:cNvSpPr txBox="1"/>
          <p:nvPr>
            <p:ph idx="1" type="body"/>
          </p:nvPr>
        </p:nvSpPr>
        <p:spPr>
          <a:xfrm>
            <a:off x="2128556" y="4236837"/>
            <a:ext cx="4529242" cy="218369"/>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rgbClr val="202020"/>
              </a:buClr>
              <a:buSzPts val="1000"/>
              <a:buFont typeface="PT Sans"/>
              <a:buNone/>
              <a:defRPr b="0" i="0" sz="1400" u="none" cap="none" strike="noStrike">
                <a:solidFill>
                  <a:srgbClr val="202020"/>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74" name="Google Shape;274;p54"/>
          <p:cNvSpPr txBox="1"/>
          <p:nvPr>
            <p:ph idx="2" type="body"/>
          </p:nvPr>
        </p:nvSpPr>
        <p:spPr>
          <a:xfrm>
            <a:off x="2128556" y="3973207"/>
            <a:ext cx="4529242" cy="1428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rgbClr val="202020"/>
              </a:buClr>
              <a:buSzPts val="900"/>
              <a:buFont typeface="PT Sans"/>
              <a:buNone/>
              <a:defRPr b="0" i="0" sz="1200" u="none" cap="none" strike="noStrike">
                <a:solidFill>
                  <a:srgbClr val="202020"/>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75" name="Google Shape;275;p54"/>
          <p:cNvSpPr txBox="1"/>
          <p:nvPr>
            <p:ph idx="3" type="body"/>
          </p:nvPr>
        </p:nvSpPr>
        <p:spPr>
          <a:xfrm>
            <a:off x="2128556" y="3718323"/>
            <a:ext cx="2658297" cy="218369"/>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accent1"/>
              </a:buClr>
              <a:buSzPts val="1400"/>
              <a:buFont typeface="PT Sans"/>
              <a:buNone/>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76" name="Google Shape;276;p54"/>
          <p:cNvSpPr/>
          <p:nvPr>
            <p:ph idx="4" type="pic"/>
          </p:nvPr>
        </p:nvSpPr>
        <p:spPr>
          <a:xfrm>
            <a:off x="722982" y="3467537"/>
            <a:ext cx="1220724" cy="1220724"/>
          </a:xfrm>
          <a:prstGeom prst="ellipse">
            <a:avLst/>
          </a:prstGeom>
          <a:noFill/>
          <a:ln cap="flat" cmpd="sng" w="9525">
            <a:solidFill>
              <a:srgbClr val="F8F8F8"/>
            </a:solidFill>
            <a:prstDash val="solid"/>
            <a:round/>
            <a:headEnd len="sm" w="sm" type="none"/>
            <a:tailEnd len="sm" w="sm" type="none"/>
          </a:ln>
        </p:spPr>
        <p:txBody>
          <a:bodyPr anchorCtr="0" anchor="ctr" bIns="68575" lIns="68575" spcFirstLastPara="1" rIns="68575" wrap="square" tIns="68575"/>
          <a:lstStyle>
            <a:lvl1pPr indent="-31750" lvl="0" marL="381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Arial"/>
                <a:ea typeface="Arial"/>
                <a:cs typeface="Arial"/>
                <a:sym typeface="Arial"/>
              </a:defRPr>
            </a:lvl1pPr>
            <a:lvl2pPr indent="-228600" lvl="1" marL="4445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228600" lvl="2" marL="660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241300" lvl="3" marL="9017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215900" lvl="4" marL="10287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234950" lvl="5" marL="12954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209550" lvl="6" marL="1498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222250" lvl="7" marL="17145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222250" lvl="8" marL="193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77" name="Google Shape;277;p54"/>
          <p:cNvSpPr txBox="1"/>
          <p:nvPr>
            <p:ph idx="5" type="body"/>
          </p:nvPr>
        </p:nvSpPr>
        <p:spPr>
          <a:xfrm>
            <a:off x="722982" y="2470192"/>
            <a:ext cx="7887251" cy="754693"/>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rgbClr val="161616"/>
              </a:buClr>
              <a:buSzPts val="1600"/>
              <a:buFont typeface="PT Sans"/>
              <a:buNone/>
              <a:defRPr b="0" i="0" sz="2100" u="none" cap="none" strike="noStrike">
                <a:solidFill>
                  <a:srgbClr val="161616"/>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278" name="Google Shape;278;p54"/>
          <p:cNvCxnSpPr/>
          <p:nvPr/>
        </p:nvCxnSpPr>
        <p:spPr>
          <a:xfrm>
            <a:off x="533771" y="2247473"/>
            <a:ext cx="8076461" cy="0"/>
          </a:xfrm>
          <a:prstGeom prst="straightConnector1">
            <a:avLst/>
          </a:prstGeom>
          <a:noFill/>
          <a:ln cap="flat" cmpd="sng" w="38100">
            <a:solidFill>
              <a:schemeClr val="accent1"/>
            </a:solidFill>
            <a:prstDash val="solid"/>
            <a:round/>
            <a:headEnd len="sm" w="sm" type="none"/>
            <a:tailEnd len="sm" w="sm" type="none"/>
          </a:ln>
        </p:spPr>
      </p:cxnSp>
      <p:sp>
        <p:nvSpPr>
          <p:cNvPr id="279" name="Google Shape;279;p54"/>
          <p:cNvSpPr txBox="1"/>
          <p:nvPr>
            <p:ph type="title"/>
          </p:nvPr>
        </p:nvSpPr>
        <p:spPr>
          <a:xfrm>
            <a:off x="723063" y="296080"/>
            <a:ext cx="7887170" cy="1785839"/>
          </a:xfrm>
          <a:prstGeom prst="rect">
            <a:avLst/>
          </a:prstGeom>
          <a:noFill/>
          <a:ln>
            <a:noFill/>
          </a:ln>
        </p:spPr>
        <p:txBody>
          <a:bodyPr anchorCtr="0" anchor="b" bIns="68575" lIns="68575" spcFirstLastPara="1" rIns="68575" wrap="square" tIns="68575"/>
          <a:lstStyle>
            <a:lvl1pPr indent="0" lvl="0" marL="0" marR="0" rtl="0" algn="l">
              <a:lnSpc>
                <a:spcPct val="85000"/>
              </a:lnSpc>
              <a:spcBef>
                <a:spcPts val="0"/>
              </a:spcBef>
              <a:spcAft>
                <a:spcPts val="0"/>
              </a:spcAft>
              <a:buClr>
                <a:srgbClr val="161616"/>
              </a:buClr>
              <a:buSzPts val="3400"/>
              <a:buFont typeface="Arial"/>
              <a:buNone/>
              <a:defRPr b="0" i="0" sz="3400" u="none" cap="none" strike="noStrike">
                <a:solidFill>
                  <a:srgbClr val="161616"/>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Image | Content">
  <p:cSld name="2_Title/Image | Content">
    <p:spTree>
      <p:nvGrpSpPr>
        <p:cNvPr id="280" name="Shape 280"/>
        <p:cNvGrpSpPr/>
        <p:nvPr/>
      </p:nvGrpSpPr>
      <p:grpSpPr>
        <a:xfrm>
          <a:off x="0" y="0"/>
          <a:ext cx="0" cy="0"/>
          <a:chOff x="0" y="0"/>
          <a:chExt cx="0" cy="0"/>
        </a:xfrm>
      </p:grpSpPr>
      <p:sp>
        <p:nvSpPr>
          <p:cNvPr id="281" name="Google Shape;281;p55"/>
          <p:cNvSpPr txBox="1"/>
          <p:nvPr>
            <p:ph idx="1" type="body"/>
          </p:nvPr>
        </p:nvSpPr>
        <p:spPr>
          <a:xfrm>
            <a:off x="3765991" y="1540042"/>
            <a:ext cx="5082266" cy="2839668"/>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sp>
        <p:nvSpPr>
          <p:cNvPr id="282" name="Google Shape;282;p55"/>
          <p:cNvSpPr txBox="1"/>
          <p:nvPr>
            <p:ph idx="2" type="body"/>
          </p:nvPr>
        </p:nvSpPr>
        <p:spPr>
          <a:xfrm>
            <a:off x="269110" y="1199177"/>
            <a:ext cx="2829917" cy="2734519"/>
          </a:xfrm>
          <a:prstGeom prst="rect">
            <a:avLst/>
          </a:prstGeom>
          <a:noFill/>
          <a:ln>
            <a:noFill/>
          </a:ln>
        </p:spPr>
        <p:txBody>
          <a:bodyPr anchorCtr="0" anchor="ctr" bIns="68575" lIns="68575" spcFirstLastPara="1" rIns="68575" wrap="square" tIns="68575"/>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83" name="Google Shape;283;p55"/>
          <p:cNvSpPr/>
          <p:nvPr/>
        </p:nvSpPr>
        <p:spPr>
          <a:xfrm>
            <a:off x="-1097281" y="0"/>
            <a:ext cx="1097281" cy="553998"/>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slide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
        <p:nvSpPr>
          <p:cNvPr id="284" name="Google Shape;284;p55"/>
          <p:cNvSpPr txBox="1"/>
          <p:nvPr>
            <p:ph type="title"/>
          </p:nvPr>
        </p:nvSpPr>
        <p:spPr>
          <a:xfrm>
            <a:off x="3765991" y="675598"/>
            <a:ext cx="4566989" cy="625033"/>
          </a:xfrm>
          <a:prstGeom prst="rect">
            <a:avLst/>
          </a:prstGeom>
          <a:noFill/>
          <a:ln>
            <a:noFill/>
          </a:ln>
        </p:spPr>
        <p:txBody>
          <a:bodyPr anchorCtr="0" anchor="b" bIns="68575" lIns="68575" spcFirstLastPara="1" rIns="68575" wrap="square" tIns="68575"/>
          <a:lstStyle>
            <a:lvl1pPr indent="0" lvl="0" marL="0" marR="0" rtl="0" algn="l">
              <a:lnSpc>
                <a:spcPct val="85000"/>
              </a:lnSpc>
              <a:spcBef>
                <a:spcPts val="0"/>
              </a:spcBef>
              <a:spcAft>
                <a:spcPts val="0"/>
              </a:spcAft>
              <a:buClr>
                <a:schemeClr val="accent2"/>
              </a:buClr>
              <a:buSzPts val="3600"/>
              <a:buFont typeface="Arial"/>
              <a:buNone/>
              <a:defRPr b="0" i="0" sz="3600" u="none" cap="none" strike="noStrike">
                <a:solidFill>
                  <a:schemeClr val="accent2"/>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mportant Statement">
  <p:cSld name="1_Important Statement">
    <p:bg>
      <p:bgPr>
        <a:solidFill>
          <a:schemeClr val="accent4"/>
        </a:solidFill>
      </p:bgPr>
    </p:bg>
    <p:spTree>
      <p:nvGrpSpPr>
        <p:cNvPr id="285" name="Shape 285"/>
        <p:cNvGrpSpPr/>
        <p:nvPr/>
      </p:nvGrpSpPr>
      <p:grpSpPr>
        <a:xfrm>
          <a:off x="0" y="0"/>
          <a:ext cx="0" cy="0"/>
          <a:chOff x="0" y="0"/>
          <a:chExt cx="0" cy="0"/>
        </a:xfrm>
      </p:grpSpPr>
      <p:sp>
        <p:nvSpPr>
          <p:cNvPr id="286" name="Google Shape;286;p56"/>
          <p:cNvSpPr txBox="1"/>
          <p:nvPr>
            <p:ph type="title"/>
          </p:nvPr>
        </p:nvSpPr>
        <p:spPr>
          <a:xfrm>
            <a:off x="1511300" y="835503"/>
            <a:ext cx="6127750" cy="3472494"/>
          </a:xfrm>
          <a:prstGeom prst="rect">
            <a:avLst/>
          </a:prstGeom>
          <a:noFill/>
          <a:ln>
            <a:noFill/>
          </a:ln>
        </p:spPr>
        <p:txBody>
          <a:bodyPr anchorCtr="0" anchor="ctr" bIns="68575" lIns="68575" spcFirstLastPara="1" rIns="68575" wrap="square" tIns="68575"/>
          <a:lstStyle>
            <a:lvl1pPr indent="0" lvl="0" marL="0" marR="0" rtl="0" algn="ctr">
              <a:lnSpc>
                <a:spcPct val="85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rminal">
  <p:cSld name="Terminal">
    <p:spTree>
      <p:nvGrpSpPr>
        <p:cNvPr id="287" name="Shape 287"/>
        <p:cNvGrpSpPr/>
        <p:nvPr/>
      </p:nvGrpSpPr>
      <p:grpSpPr>
        <a:xfrm>
          <a:off x="0" y="0"/>
          <a:ext cx="0" cy="0"/>
          <a:chOff x="0" y="0"/>
          <a:chExt cx="0" cy="0"/>
        </a:xfrm>
      </p:grpSpPr>
      <p:pic>
        <p:nvPicPr>
          <p:cNvPr id="288" name="Google Shape;288;p57"/>
          <p:cNvPicPr preferRelativeResize="0"/>
          <p:nvPr/>
        </p:nvPicPr>
        <p:blipFill rotWithShape="1">
          <a:blip r:embed="rId2">
            <a:alphaModFix/>
          </a:blip>
          <a:srcRect b="0" l="0" r="0" t="0"/>
          <a:stretch/>
        </p:blipFill>
        <p:spPr>
          <a:xfrm>
            <a:off x="529888" y="1006641"/>
            <a:ext cx="8063075" cy="3536189"/>
          </a:xfrm>
          <a:prstGeom prst="rect">
            <a:avLst/>
          </a:prstGeom>
          <a:noFill/>
          <a:ln>
            <a:noFill/>
          </a:ln>
        </p:spPr>
      </p:pic>
      <p:sp>
        <p:nvSpPr>
          <p:cNvPr id="289" name="Google Shape;289;p57"/>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290" name="Google Shape;290;p57"/>
          <p:cNvSpPr txBox="1"/>
          <p:nvPr>
            <p:ph idx="1" type="body"/>
          </p:nvPr>
        </p:nvSpPr>
        <p:spPr>
          <a:xfrm>
            <a:off x="646317" y="1419457"/>
            <a:ext cx="7631408" cy="204806"/>
          </a:xfrm>
          <a:prstGeom prst="rect">
            <a:avLst/>
          </a:prstGeom>
          <a:noFill/>
          <a:ln>
            <a:noFill/>
          </a:ln>
        </p:spPr>
        <p:txBody>
          <a:bodyPr anchorCtr="0" anchor="t" bIns="68575" lIns="68575" spcFirstLastPara="1" rIns="68575" wrap="square" tIns="68575"/>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erminal">
  <p:cSld name="1_Terminal">
    <p:spTree>
      <p:nvGrpSpPr>
        <p:cNvPr id="291" name="Shape 291"/>
        <p:cNvGrpSpPr/>
        <p:nvPr/>
      </p:nvGrpSpPr>
      <p:grpSpPr>
        <a:xfrm>
          <a:off x="0" y="0"/>
          <a:ext cx="0" cy="0"/>
          <a:chOff x="0" y="0"/>
          <a:chExt cx="0" cy="0"/>
        </a:xfrm>
      </p:grpSpPr>
      <p:sp>
        <p:nvSpPr>
          <p:cNvPr id="292" name="Google Shape;292;p58"/>
          <p:cNvSpPr txBox="1"/>
          <p:nvPr>
            <p:ph idx="1" type="body"/>
          </p:nvPr>
        </p:nvSpPr>
        <p:spPr>
          <a:xfrm>
            <a:off x="494688" y="976829"/>
            <a:ext cx="8146855" cy="1421053"/>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pic>
        <p:nvPicPr>
          <p:cNvPr id="293" name="Google Shape;293;p58"/>
          <p:cNvPicPr preferRelativeResize="0"/>
          <p:nvPr/>
        </p:nvPicPr>
        <p:blipFill rotWithShape="1">
          <a:blip r:embed="rId2">
            <a:alphaModFix/>
          </a:blip>
          <a:srcRect b="0" l="0" r="0" t="0"/>
          <a:stretch/>
        </p:blipFill>
        <p:spPr>
          <a:xfrm>
            <a:off x="494688" y="2526902"/>
            <a:ext cx="8141872" cy="2075366"/>
          </a:xfrm>
          <a:prstGeom prst="rect">
            <a:avLst/>
          </a:prstGeom>
          <a:noFill/>
          <a:ln>
            <a:noFill/>
          </a:ln>
        </p:spPr>
      </p:pic>
      <p:sp>
        <p:nvSpPr>
          <p:cNvPr id="294" name="Google Shape;294;p58"/>
          <p:cNvSpPr txBox="1"/>
          <p:nvPr>
            <p:ph idx="2" type="body"/>
          </p:nvPr>
        </p:nvSpPr>
        <p:spPr>
          <a:xfrm>
            <a:off x="554550" y="2923405"/>
            <a:ext cx="7631408" cy="204806"/>
          </a:xfrm>
          <a:prstGeom prst="rect">
            <a:avLst/>
          </a:prstGeom>
          <a:noFill/>
          <a:ln>
            <a:noFill/>
          </a:ln>
        </p:spPr>
        <p:txBody>
          <a:bodyPr anchorCtr="0" anchor="t" bIns="68575" lIns="68575" spcFirstLastPara="1" rIns="68575" wrap="square" tIns="68575"/>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95" name="Google Shape;295;p58"/>
          <p:cNvSpPr txBox="1"/>
          <p:nvPr>
            <p:ph type="title"/>
          </p:nvPr>
        </p:nvSpPr>
        <p:spPr>
          <a:xfrm>
            <a:off x="494688" y="519961"/>
            <a:ext cx="8084228" cy="327848"/>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Dark">
  <p:cSld name="Code Dark">
    <p:bg>
      <p:bgPr>
        <a:solidFill>
          <a:srgbClr val="202020"/>
        </a:solidFill>
      </p:bgPr>
    </p:bg>
    <p:spTree>
      <p:nvGrpSpPr>
        <p:cNvPr id="296" name="Shape 296"/>
        <p:cNvGrpSpPr/>
        <p:nvPr/>
      </p:nvGrpSpPr>
      <p:grpSpPr>
        <a:xfrm>
          <a:off x="0" y="0"/>
          <a:ext cx="0" cy="0"/>
          <a:chOff x="0" y="0"/>
          <a:chExt cx="0" cy="0"/>
        </a:xfrm>
      </p:grpSpPr>
      <p:sp>
        <p:nvSpPr>
          <p:cNvPr id="297" name="Google Shape;297;p59"/>
          <p:cNvSpPr txBox="1"/>
          <p:nvPr>
            <p:ph idx="1" type="body"/>
          </p:nvPr>
        </p:nvSpPr>
        <p:spPr>
          <a:xfrm>
            <a:off x="526001" y="1052380"/>
            <a:ext cx="8084229" cy="3728402"/>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98" name="Google Shape;298;p59"/>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erminal">
  <p:cSld name="2_Terminal">
    <p:spTree>
      <p:nvGrpSpPr>
        <p:cNvPr id="299" name="Shape 299"/>
        <p:cNvGrpSpPr/>
        <p:nvPr/>
      </p:nvGrpSpPr>
      <p:grpSpPr>
        <a:xfrm>
          <a:off x="0" y="0"/>
          <a:ext cx="0" cy="0"/>
          <a:chOff x="0" y="0"/>
          <a:chExt cx="0" cy="0"/>
        </a:xfrm>
      </p:grpSpPr>
      <p:sp>
        <p:nvSpPr>
          <p:cNvPr id="300" name="Google Shape;300;p60"/>
          <p:cNvSpPr txBox="1"/>
          <p:nvPr>
            <p:ph idx="1" type="body"/>
          </p:nvPr>
        </p:nvSpPr>
        <p:spPr>
          <a:xfrm>
            <a:off x="494688" y="3298924"/>
            <a:ext cx="8146855" cy="1421053"/>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pic>
        <p:nvPicPr>
          <p:cNvPr id="301" name="Google Shape;301;p60"/>
          <p:cNvPicPr preferRelativeResize="0"/>
          <p:nvPr/>
        </p:nvPicPr>
        <p:blipFill rotWithShape="1">
          <a:blip r:embed="rId2">
            <a:alphaModFix/>
          </a:blip>
          <a:srcRect b="0" l="0" r="0" t="0"/>
          <a:stretch/>
        </p:blipFill>
        <p:spPr>
          <a:xfrm>
            <a:off x="494688" y="442827"/>
            <a:ext cx="8141872" cy="2075366"/>
          </a:xfrm>
          <a:prstGeom prst="rect">
            <a:avLst/>
          </a:prstGeom>
          <a:noFill/>
          <a:ln>
            <a:noFill/>
          </a:ln>
        </p:spPr>
      </p:pic>
      <p:sp>
        <p:nvSpPr>
          <p:cNvPr id="302" name="Google Shape;302;p60"/>
          <p:cNvSpPr txBox="1"/>
          <p:nvPr>
            <p:ph idx="2" type="body"/>
          </p:nvPr>
        </p:nvSpPr>
        <p:spPr>
          <a:xfrm>
            <a:off x="554550" y="839329"/>
            <a:ext cx="7631408" cy="204806"/>
          </a:xfrm>
          <a:prstGeom prst="rect">
            <a:avLst/>
          </a:prstGeom>
          <a:noFill/>
          <a:ln>
            <a:noFill/>
          </a:ln>
        </p:spPr>
        <p:txBody>
          <a:bodyPr anchorCtr="0" anchor="t" bIns="68575" lIns="68575" spcFirstLastPara="1" rIns="68575" wrap="square" tIns="68575"/>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03" name="Google Shape;303;p60"/>
          <p:cNvSpPr txBox="1"/>
          <p:nvPr>
            <p:ph type="title"/>
          </p:nvPr>
        </p:nvSpPr>
        <p:spPr>
          <a:xfrm>
            <a:off x="494688" y="2842055"/>
            <a:ext cx="8084228" cy="327848"/>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04" name="Shape 304"/>
        <p:cNvGrpSpPr/>
        <p:nvPr/>
      </p:nvGrpSpPr>
      <p:grpSpPr>
        <a:xfrm>
          <a:off x="0" y="0"/>
          <a:ext cx="0" cy="0"/>
          <a:chOff x="0" y="0"/>
          <a:chExt cx="0" cy="0"/>
        </a:xfrm>
      </p:grpSpPr>
      <p:sp>
        <p:nvSpPr>
          <p:cNvPr id="305" name="Google Shape;305;p61"/>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rminal on Top">
  <p:cSld name="Terminal on Top">
    <p:spTree>
      <p:nvGrpSpPr>
        <p:cNvPr id="306" name="Shape 306"/>
        <p:cNvGrpSpPr/>
        <p:nvPr/>
      </p:nvGrpSpPr>
      <p:grpSpPr>
        <a:xfrm>
          <a:off x="0" y="0"/>
          <a:ext cx="0" cy="0"/>
          <a:chOff x="0" y="0"/>
          <a:chExt cx="0" cy="0"/>
        </a:xfrm>
      </p:grpSpPr>
      <p:sp>
        <p:nvSpPr>
          <p:cNvPr id="307" name="Google Shape;307;p62"/>
          <p:cNvSpPr txBox="1"/>
          <p:nvPr>
            <p:ph idx="1" type="body"/>
          </p:nvPr>
        </p:nvSpPr>
        <p:spPr>
          <a:xfrm>
            <a:off x="494688" y="3298924"/>
            <a:ext cx="8146855" cy="1421053"/>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pic>
        <p:nvPicPr>
          <p:cNvPr id="308" name="Google Shape;308;p62"/>
          <p:cNvPicPr preferRelativeResize="0"/>
          <p:nvPr/>
        </p:nvPicPr>
        <p:blipFill rotWithShape="1">
          <a:blip r:embed="rId2">
            <a:alphaModFix/>
          </a:blip>
          <a:srcRect b="0" l="0" r="0" t="0"/>
          <a:stretch/>
        </p:blipFill>
        <p:spPr>
          <a:xfrm>
            <a:off x="494688" y="442827"/>
            <a:ext cx="8141872" cy="2075366"/>
          </a:xfrm>
          <a:prstGeom prst="rect">
            <a:avLst/>
          </a:prstGeom>
          <a:noFill/>
          <a:ln>
            <a:noFill/>
          </a:ln>
        </p:spPr>
      </p:pic>
      <p:sp>
        <p:nvSpPr>
          <p:cNvPr id="309" name="Google Shape;309;p62"/>
          <p:cNvSpPr txBox="1"/>
          <p:nvPr>
            <p:ph idx="2" type="body"/>
          </p:nvPr>
        </p:nvSpPr>
        <p:spPr>
          <a:xfrm>
            <a:off x="554550" y="839329"/>
            <a:ext cx="7631408" cy="204806"/>
          </a:xfrm>
          <a:prstGeom prst="rect">
            <a:avLst/>
          </a:prstGeom>
          <a:noFill/>
          <a:ln>
            <a:noFill/>
          </a:ln>
        </p:spPr>
        <p:txBody>
          <a:bodyPr anchorCtr="0" anchor="t" bIns="68575" lIns="68575" spcFirstLastPara="1" rIns="68575" wrap="square" tIns="68575"/>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10" name="Google Shape;310;p62"/>
          <p:cNvSpPr txBox="1"/>
          <p:nvPr>
            <p:ph type="title"/>
          </p:nvPr>
        </p:nvSpPr>
        <p:spPr>
          <a:xfrm>
            <a:off x="494688" y="2842055"/>
            <a:ext cx="8084228" cy="327848"/>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TITLE_ONLY_1">
    <p:spTree>
      <p:nvGrpSpPr>
        <p:cNvPr id="39" name="Shape 39"/>
        <p:cNvGrpSpPr/>
        <p:nvPr/>
      </p:nvGrpSpPr>
      <p:grpSpPr>
        <a:xfrm>
          <a:off x="0" y="0"/>
          <a:ext cx="0" cy="0"/>
          <a:chOff x="0" y="0"/>
          <a:chExt cx="0" cy="0"/>
        </a:xfrm>
      </p:grpSpPr>
      <p:sp>
        <p:nvSpPr>
          <p:cNvPr id="40" name="Google Shape;40;p7"/>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41" name="Google Shape;41;p7"/>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42" name="Google Shape;42;p7"/>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3" name="Google Shape;43;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7"/>
          <p:cNvSpPr/>
          <p:nvPr/>
        </p:nvSpPr>
        <p:spPr>
          <a:xfrm>
            <a:off x="0" y="3687975"/>
            <a:ext cx="9144000" cy="145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7"/>
          <p:cNvCxnSpPr/>
          <p:nvPr/>
        </p:nvCxnSpPr>
        <p:spPr>
          <a:xfrm>
            <a:off x="0" y="3711950"/>
            <a:ext cx="9147900" cy="0"/>
          </a:xfrm>
          <a:prstGeom prst="straightConnector1">
            <a:avLst/>
          </a:prstGeom>
          <a:noFill/>
          <a:ln cap="flat" cmpd="sng" w="19050">
            <a:solidFill>
              <a:srgbClr val="666666"/>
            </a:solidFill>
            <a:prstDash val="solid"/>
            <a:round/>
            <a:headEnd len="med" w="med" type="none"/>
            <a:tailEnd len="med" w="med" type="none"/>
          </a:ln>
        </p:spPr>
      </p:cxnSp>
      <p:sp>
        <p:nvSpPr>
          <p:cNvPr id="46" name="Google Shape;46;p7"/>
          <p:cNvSpPr txBox="1"/>
          <p:nvPr/>
        </p:nvSpPr>
        <p:spPr>
          <a:xfrm>
            <a:off x="457200" y="1200150"/>
            <a:ext cx="8229600" cy="2607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47" name="Google Shape;47;p7"/>
          <p:cNvSpPr txBox="1"/>
          <p:nvPr/>
        </p:nvSpPr>
        <p:spPr>
          <a:xfrm>
            <a:off x="457200" y="3687973"/>
            <a:ext cx="8229600" cy="13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endParaRPr>
          </a:p>
          <a:p>
            <a:pPr indent="0" lvl="0" marL="0" rtl="0" algn="l">
              <a:spcBef>
                <a:spcPts val="0"/>
              </a:spcBef>
              <a:spcAft>
                <a:spcPts val="0"/>
              </a:spcAft>
              <a:buNone/>
            </a:pPr>
            <a:r>
              <a:t/>
            </a:r>
            <a:endParaRPr sz="1800">
              <a:solidFill>
                <a:srgbClr val="666666"/>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rminal on Bottom">
  <p:cSld name="Terminal on Bottom">
    <p:spTree>
      <p:nvGrpSpPr>
        <p:cNvPr id="311" name="Shape 311"/>
        <p:cNvGrpSpPr/>
        <p:nvPr/>
      </p:nvGrpSpPr>
      <p:grpSpPr>
        <a:xfrm>
          <a:off x="0" y="0"/>
          <a:ext cx="0" cy="0"/>
          <a:chOff x="0" y="0"/>
          <a:chExt cx="0" cy="0"/>
        </a:xfrm>
      </p:grpSpPr>
      <p:sp>
        <p:nvSpPr>
          <p:cNvPr id="312" name="Google Shape;312;p63"/>
          <p:cNvSpPr txBox="1"/>
          <p:nvPr>
            <p:ph idx="1" type="body"/>
          </p:nvPr>
        </p:nvSpPr>
        <p:spPr>
          <a:xfrm>
            <a:off x="494688" y="976829"/>
            <a:ext cx="8146855" cy="1421053"/>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pic>
        <p:nvPicPr>
          <p:cNvPr id="313" name="Google Shape;313;p63"/>
          <p:cNvPicPr preferRelativeResize="0"/>
          <p:nvPr/>
        </p:nvPicPr>
        <p:blipFill rotWithShape="1">
          <a:blip r:embed="rId2">
            <a:alphaModFix/>
          </a:blip>
          <a:srcRect b="0" l="0" r="0" t="0"/>
          <a:stretch/>
        </p:blipFill>
        <p:spPr>
          <a:xfrm>
            <a:off x="494688" y="2526902"/>
            <a:ext cx="8141872" cy="2075366"/>
          </a:xfrm>
          <a:prstGeom prst="rect">
            <a:avLst/>
          </a:prstGeom>
          <a:noFill/>
          <a:ln>
            <a:noFill/>
          </a:ln>
        </p:spPr>
      </p:pic>
      <p:sp>
        <p:nvSpPr>
          <p:cNvPr id="314" name="Google Shape;314;p63"/>
          <p:cNvSpPr txBox="1"/>
          <p:nvPr>
            <p:ph idx="2" type="body"/>
          </p:nvPr>
        </p:nvSpPr>
        <p:spPr>
          <a:xfrm>
            <a:off x="554550" y="2923405"/>
            <a:ext cx="7631408" cy="204806"/>
          </a:xfrm>
          <a:prstGeom prst="rect">
            <a:avLst/>
          </a:prstGeom>
          <a:noFill/>
          <a:ln>
            <a:noFill/>
          </a:ln>
        </p:spPr>
        <p:txBody>
          <a:bodyPr anchorCtr="0" anchor="t" bIns="68575" lIns="68575" spcFirstLastPara="1" rIns="68575" wrap="square" tIns="68575"/>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15" name="Google Shape;315;p63"/>
          <p:cNvSpPr txBox="1"/>
          <p:nvPr>
            <p:ph type="title"/>
          </p:nvPr>
        </p:nvSpPr>
        <p:spPr>
          <a:xfrm>
            <a:off x="494688" y="519961"/>
            <a:ext cx="8084228" cy="327848"/>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l Terminals">
  <p:cSld name="Dual Terminals">
    <p:spTree>
      <p:nvGrpSpPr>
        <p:cNvPr id="316" name="Shape 316"/>
        <p:cNvGrpSpPr/>
        <p:nvPr/>
      </p:nvGrpSpPr>
      <p:grpSpPr>
        <a:xfrm>
          <a:off x="0" y="0"/>
          <a:ext cx="0" cy="0"/>
          <a:chOff x="0" y="0"/>
          <a:chExt cx="0" cy="0"/>
        </a:xfrm>
      </p:grpSpPr>
      <p:sp>
        <p:nvSpPr>
          <p:cNvPr id="317" name="Google Shape;317;p64"/>
          <p:cNvSpPr txBox="1"/>
          <p:nvPr>
            <p:ph type="title"/>
          </p:nvPr>
        </p:nvSpPr>
        <p:spPr>
          <a:xfrm>
            <a:off x="494688" y="519961"/>
            <a:ext cx="8084228" cy="327848"/>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pic>
        <p:nvPicPr>
          <p:cNvPr id="318" name="Google Shape;318;p64"/>
          <p:cNvPicPr preferRelativeResize="0"/>
          <p:nvPr/>
        </p:nvPicPr>
        <p:blipFill rotWithShape="1">
          <a:blip r:embed="rId2">
            <a:alphaModFix/>
          </a:blip>
          <a:srcRect b="29029" l="0" r="0" t="0"/>
          <a:stretch/>
        </p:blipFill>
        <p:spPr>
          <a:xfrm>
            <a:off x="494688" y="1142178"/>
            <a:ext cx="8141872" cy="1472896"/>
          </a:xfrm>
          <a:prstGeom prst="rect">
            <a:avLst/>
          </a:prstGeom>
          <a:noFill/>
          <a:ln>
            <a:noFill/>
          </a:ln>
        </p:spPr>
      </p:pic>
      <p:sp>
        <p:nvSpPr>
          <p:cNvPr id="319" name="Google Shape;319;p64"/>
          <p:cNvSpPr txBox="1"/>
          <p:nvPr>
            <p:ph idx="1" type="body"/>
          </p:nvPr>
        </p:nvSpPr>
        <p:spPr>
          <a:xfrm>
            <a:off x="554550" y="1538681"/>
            <a:ext cx="7631408" cy="204806"/>
          </a:xfrm>
          <a:prstGeom prst="rect">
            <a:avLst/>
          </a:prstGeom>
          <a:noFill/>
          <a:ln>
            <a:noFill/>
          </a:ln>
        </p:spPr>
        <p:txBody>
          <a:bodyPr anchorCtr="0" anchor="t" bIns="68575" lIns="68575" spcFirstLastPara="1" rIns="68575" wrap="square" tIns="68575"/>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pic>
        <p:nvPicPr>
          <p:cNvPr id="320" name="Google Shape;320;p64"/>
          <p:cNvPicPr preferRelativeResize="0"/>
          <p:nvPr/>
        </p:nvPicPr>
        <p:blipFill rotWithShape="1">
          <a:blip r:embed="rId2">
            <a:alphaModFix/>
          </a:blip>
          <a:srcRect b="29029" l="0" r="0" t="0"/>
          <a:stretch/>
        </p:blipFill>
        <p:spPr>
          <a:xfrm>
            <a:off x="494688" y="2911102"/>
            <a:ext cx="8141872" cy="1472896"/>
          </a:xfrm>
          <a:prstGeom prst="rect">
            <a:avLst/>
          </a:prstGeom>
          <a:noFill/>
          <a:ln>
            <a:noFill/>
          </a:ln>
        </p:spPr>
      </p:pic>
      <p:sp>
        <p:nvSpPr>
          <p:cNvPr id="321" name="Google Shape;321;p64"/>
          <p:cNvSpPr txBox="1"/>
          <p:nvPr>
            <p:ph idx="2" type="body"/>
          </p:nvPr>
        </p:nvSpPr>
        <p:spPr>
          <a:xfrm>
            <a:off x="554550" y="3307604"/>
            <a:ext cx="7631408" cy="204806"/>
          </a:xfrm>
          <a:prstGeom prst="rect">
            <a:avLst/>
          </a:prstGeom>
          <a:noFill/>
          <a:ln>
            <a:noFill/>
          </a:ln>
        </p:spPr>
        <p:txBody>
          <a:bodyPr anchorCtr="0" anchor="t" bIns="68575" lIns="68575" spcFirstLastPara="1" rIns="68575" wrap="square" tIns="68575"/>
          <a:lstStyle>
            <a:lvl1pPr indent="-323850" lvl="0" marL="457200" marR="0" rtl="0" algn="l">
              <a:lnSpc>
                <a:spcPct val="150000"/>
              </a:lnSpc>
              <a:spcBef>
                <a:spcPts val="500"/>
              </a:spcBef>
              <a:spcAft>
                <a:spcPts val="0"/>
              </a:spcAft>
              <a:buClr>
                <a:schemeClr val="lt1"/>
              </a:buClr>
              <a:buSzPts val="1500"/>
              <a:buFont typeface="Helvetica Neue"/>
              <a:buChar char="$"/>
              <a:defRPr b="0" i="0" sz="1500" u="none" cap="none" strike="noStrike">
                <a:solidFill>
                  <a:schemeClr val="lt1"/>
                </a:solidFill>
                <a:latin typeface="Roboto Mono"/>
                <a:ea typeface="Roboto Mono"/>
                <a:cs typeface="Roboto Mono"/>
                <a:sym typeface="Roboto Mono"/>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322" name="Shape 322"/>
        <p:cNvGrpSpPr/>
        <p:nvPr/>
      </p:nvGrpSpPr>
      <p:grpSpPr>
        <a:xfrm>
          <a:off x="0" y="0"/>
          <a:ext cx="0" cy="0"/>
          <a:chOff x="0" y="0"/>
          <a:chExt cx="0" cy="0"/>
        </a:xfrm>
      </p:grpSpPr>
      <p:sp>
        <p:nvSpPr>
          <p:cNvPr id="323" name="Google Shape;323;p65"/>
          <p:cNvSpPr txBox="1"/>
          <p:nvPr>
            <p:ph type="title"/>
          </p:nvPr>
        </p:nvSpPr>
        <p:spPr>
          <a:xfrm>
            <a:off x="1511300" y="835503"/>
            <a:ext cx="6127750" cy="3472494"/>
          </a:xfrm>
          <a:prstGeom prst="rect">
            <a:avLst/>
          </a:prstGeom>
          <a:noFill/>
          <a:ln>
            <a:noFill/>
          </a:ln>
        </p:spPr>
        <p:txBody>
          <a:bodyPr anchorCtr="0" anchor="ctr" bIns="68575" lIns="68575" spcFirstLastPara="1" rIns="68575" wrap="square" tIns="68575"/>
          <a:lstStyle>
            <a:lvl1pPr indent="0" lvl="0" marL="0" marR="0" rtl="0" algn="ctr">
              <a:lnSpc>
                <a:spcPct val="85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324" name="Shape 324"/>
        <p:cNvGrpSpPr/>
        <p:nvPr/>
      </p:nvGrpSpPr>
      <p:grpSpPr>
        <a:xfrm>
          <a:off x="0" y="0"/>
          <a:ext cx="0" cy="0"/>
          <a:chOff x="0" y="0"/>
          <a:chExt cx="0" cy="0"/>
        </a:xfrm>
      </p:grpSpPr>
      <p:sp>
        <p:nvSpPr>
          <p:cNvPr id="325" name="Google Shape;325;p66"/>
          <p:cNvSpPr txBox="1"/>
          <p:nvPr>
            <p:ph type="title"/>
          </p:nvPr>
        </p:nvSpPr>
        <p:spPr>
          <a:xfrm>
            <a:off x="1057555" y="406401"/>
            <a:ext cx="7552678" cy="2100470"/>
          </a:xfrm>
          <a:prstGeom prst="rect">
            <a:avLst/>
          </a:prstGeom>
          <a:noFill/>
          <a:ln>
            <a:noFill/>
          </a:ln>
        </p:spPr>
        <p:txBody>
          <a:bodyPr anchorCtr="0" anchor="b" bIns="68575" lIns="68575" spcFirstLastPara="1" rIns="68575" wrap="square" tIns="68575"/>
          <a:lstStyle>
            <a:lvl1pPr indent="0" lvl="0" marL="0" marR="0" rtl="0" algn="r">
              <a:lnSpc>
                <a:spcPct val="85000"/>
              </a:lnSpc>
              <a:spcBef>
                <a:spcPts val="0"/>
              </a:spcBef>
              <a:spcAft>
                <a:spcPts val="0"/>
              </a:spcAft>
              <a:buClr>
                <a:srgbClr val="202020"/>
              </a:buClr>
              <a:buSzPts val="2700"/>
              <a:buFont typeface="Arial"/>
              <a:buNone/>
              <a:defRPr b="0" i="0" sz="2700" u="none" cap="none" strike="noStrike">
                <a:solidFill>
                  <a:srgbClr val="202020"/>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cxnSp>
        <p:nvCxnSpPr>
          <p:cNvPr id="326" name="Google Shape;326;p66"/>
          <p:cNvCxnSpPr/>
          <p:nvPr/>
        </p:nvCxnSpPr>
        <p:spPr>
          <a:xfrm>
            <a:off x="533771" y="2571750"/>
            <a:ext cx="8076461"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Overview/Summary">
  <p:cSld name="3_Overview/Summary">
    <p:spTree>
      <p:nvGrpSpPr>
        <p:cNvPr id="327" name="Shape 327"/>
        <p:cNvGrpSpPr/>
        <p:nvPr/>
      </p:nvGrpSpPr>
      <p:grpSpPr>
        <a:xfrm>
          <a:off x="0" y="0"/>
          <a:ext cx="0" cy="0"/>
          <a:chOff x="0" y="0"/>
          <a:chExt cx="0" cy="0"/>
        </a:xfrm>
      </p:grpSpPr>
      <p:sp>
        <p:nvSpPr>
          <p:cNvPr id="328" name="Google Shape;328;p67"/>
          <p:cNvSpPr/>
          <p:nvPr/>
        </p:nvSpPr>
        <p:spPr>
          <a:xfrm>
            <a:off x="0" y="1"/>
            <a:ext cx="3476624"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Medium"/>
              <a:ea typeface="Montserrat Medium"/>
              <a:cs typeface="Montserrat Medium"/>
              <a:sym typeface="Montserrat Medium"/>
            </a:endParaRPr>
          </a:p>
        </p:txBody>
      </p:sp>
      <p:sp>
        <p:nvSpPr>
          <p:cNvPr id="329" name="Google Shape;329;p67"/>
          <p:cNvSpPr/>
          <p:nvPr/>
        </p:nvSpPr>
        <p:spPr>
          <a:xfrm>
            <a:off x="-1097281" y="0"/>
            <a:ext cx="1097281" cy="553998"/>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bullet list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
        <p:nvSpPr>
          <p:cNvPr id="330" name="Google Shape;330;p67"/>
          <p:cNvSpPr txBox="1"/>
          <p:nvPr>
            <p:ph idx="1" type="body"/>
          </p:nvPr>
        </p:nvSpPr>
        <p:spPr>
          <a:xfrm>
            <a:off x="3886199" y="246173"/>
            <a:ext cx="4847480" cy="4492819"/>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331" name="Google Shape;331;p67"/>
          <p:cNvSpPr txBox="1"/>
          <p:nvPr>
            <p:ph idx="2" type="body"/>
          </p:nvPr>
        </p:nvSpPr>
        <p:spPr>
          <a:xfrm>
            <a:off x="557836" y="1369402"/>
            <a:ext cx="2360950" cy="502682"/>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1400"/>
              </a:spcBef>
              <a:spcAft>
                <a:spcPts val="0"/>
              </a:spcAft>
              <a:buClr>
                <a:schemeClr val="lt1"/>
              </a:buClr>
              <a:buSzPts val="2000"/>
              <a:buFont typeface="PT Sans"/>
              <a:buNone/>
              <a:defRPr b="0" i="0" sz="2700" u="none" cap="none" strike="noStrike">
                <a:solidFill>
                  <a:schemeClr val="lt1"/>
                </a:solidFill>
                <a:latin typeface="Arial"/>
                <a:ea typeface="Arial"/>
                <a:cs typeface="Arial"/>
                <a:sym typeface="Arial"/>
              </a:defRPr>
            </a:lvl1pPr>
            <a:lvl2pPr indent="-228600" lvl="1" marL="9144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2pPr>
            <a:lvl3pPr indent="-228600" lvl="2" marL="13716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3pPr>
            <a:lvl4pPr indent="-228600" lvl="3" marL="1828800" marR="0" rtl="0" algn="ctr">
              <a:lnSpc>
                <a:spcPct val="100000"/>
              </a:lnSpc>
              <a:spcBef>
                <a:spcPts val="500"/>
              </a:spcBef>
              <a:spcAft>
                <a:spcPts val="0"/>
              </a:spcAft>
              <a:buClr>
                <a:schemeClr val="dk1"/>
              </a:buClr>
              <a:buSzPts val="2000"/>
              <a:buFont typeface="Noto Sans Symbols"/>
              <a:buNone/>
              <a:defRPr b="0" i="0" sz="2700" u="none" cap="none" strike="noStrike">
                <a:solidFill>
                  <a:schemeClr val="dk1"/>
                </a:solidFill>
                <a:latin typeface="Arial"/>
                <a:ea typeface="Arial"/>
                <a:cs typeface="Arial"/>
                <a:sym typeface="Arial"/>
              </a:defRPr>
            </a:lvl4pPr>
            <a:lvl5pPr indent="-228600" lvl="4" marL="2286000" marR="0" rtl="0" algn="ctr">
              <a:lnSpc>
                <a:spcPct val="100000"/>
              </a:lnSpc>
              <a:spcBef>
                <a:spcPts val="500"/>
              </a:spcBef>
              <a:spcAft>
                <a:spcPts val="0"/>
              </a:spcAft>
              <a:buClr>
                <a:schemeClr val="dk1"/>
              </a:buClr>
              <a:buSzPts val="2000"/>
              <a:buFont typeface="Open Sans Light"/>
              <a:buNone/>
              <a:defRPr b="0" i="0" sz="2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32" name="Google Shape;332;p67"/>
          <p:cNvSpPr txBox="1"/>
          <p:nvPr>
            <p:ph idx="3" type="body"/>
          </p:nvPr>
        </p:nvSpPr>
        <p:spPr>
          <a:xfrm>
            <a:off x="557836" y="2057400"/>
            <a:ext cx="2360950" cy="1864894"/>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2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200"/>
              <a:buFont typeface="Open Sans Light"/>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333" name="Shape 333"/>
        <p:cNvGrpSpPr/>
        <p:nvPr/>
      </p:nvGrpSpPr>
      <p:grpSpPr>
        <a:xfrm>
          <a:off x="0" y="0"/>
          <a:ext cx="0" cy="0"/>
          <a:chOff x="0" y="0"/>
          <a:chExt cx="0" cy="0"/>
        </a:xfrm>
      </p:grpSpPr>
      <p:sp>
        <p:nvSpPr>
          <p:cNvPr id="334" name="Google Shape;334;p68"/>
          <p:cNvSpPr/>
          <p:nvPr/>
        </p:nvSpPr>
        <p:spPr>
          <a:xfrm>
            <a:off x="0" y="1"/>
            <a:ext cx="3476624"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Medium"/>
              <a:ea typeface="Montserrat Medium"/>
              <a:cs typeface="Montserrat Medium"/>
              <a:sym typeface="Montserrat Medium"/>
            </a:endParaRPr>
          </a:p>
        </p:txBody>
      </p:sp>
      <p:pic>
        <p:nvPicPr>
          <p:cNvPr id="335" name="Google Shape;335;p68"/>
          <p:cNvPicPr preferRelativeResize="0"/>
          <p:nvPr/>
        </p:nvPicPr>
        <p:blipFill rotWithShape="1">
          <a:blip r:embed="rId2">
            <a:alphaModFix/>
          </a:blip>
          <a:srcRect b="0" l="0" r="0" t="0"/>
          <a:stretch/>
        </p:blipFill>
        <p:spPr>
          <a:xfrm>
            <a:off x="0" y="0"/>
            <a:ext cx="3468513" cy="5138357"/>
          </a:xfrm>
          <a:prstGeom prst="rect">
            <a:avLst/>
          </a:prstGeom>
          <a:noFill/>
          <a:ln>
            <a:noFill/>
          </a:ln>
        </p:spPr>
      </p:pic>
      <p:pic>
        <p:nvPicPr>
          <p:cNvPr id="336" name="Google Shape;336;p68"/>
          <p:cNvPicPr preferRelativeResize="0"/>
          <p:nvPr/>
        </p:nvPicPr>
        <p:blipFill rotWithShape="1">
          <a:blip r:embed="rId3">
            <a:alphaModFix/>
          </a:blip>
          <a:srcRect b="0" l="0" r="0" t="0"/>
          <a:stretch/>
        </p:blipFill>
        <p:spPr>
          <a:xfrm>
            <a:off x="0" y="-1"/>
            <a:ext cx="3468513" cy="5138357"/>
          </a:xfrm>
          <a:prstGeom prst="rect">
            <a:avLst/>
          </a:prstGeom>
          <a:noFill/>
          <a:ln>
            <a:noFill/>
          </a:ln>
        </p:spPr>
      </p:pic>
      <p:sp>
        <p:nvSpPr>
          <p:cNvPr id="337" name="Google Shape;337;p68"/>
          <p:cNvSpPr/>
          <p:nvPr/>
        </p:nvSpPr>
        <p:spPr>
          <a:xfrm>
            <a:off x="-1097281" y="0"/>
            <a:ext cx="1097281" cy="553998"/>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bullet list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
        <p:nvSpPr>
          <p:cNvPr id="338" name="Google Shape;338;p68"/>
          <p:cNvSpPr txBox="1"/>
          <p:nvPr>
            <p:ph idx="1" type="body"/>
          </p:nvPr>
        </p:nvSpPr>
        <p:spPr>
          <a:xfrm>
            <a:off x="3886199" y="246173"/>
            <a:ext cx="4847480" cy="4492819"/>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339" name="Google Shape;339;p68"/>
          <p:cNvSpPr txBox="1"/>
          <p:nvPr>
            <p:ph idx="2" type="body"/>
          </p:nvPr>
        </p:nvSpPr>
        <p:spPr>
          <a:xfrm>
            <a:off x="557836" y="1369402"/>
            <a:ext cx="2360950" cy="502682"/>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1400"/>
              </a:spcBef>
              <a:spcAft>
                <a:spcPts val="0"/>
              </a:spcAft>
              <a:buClr>
                <a:schemeClr val="lt1"/>
              </a:buClr>
              <a:buSzPts val="2000"/>
              <a:buFont typeface="PT Sans"/>
              <a:buNone/>
              <a:defRPr b="0" i="0" sz="2700" u="none" cap="none" strike="noStrike">
                <a:solidFill>
                  <a:schemeClr val="lt1"/>
                </a:solidFill>
                <a:latin typeface="Arial"/>
                <a:ea typeface="Arial"/>
                <a:cs typeface="Arial"/>
                <a:sym typeface="Arial"/>
              </a:defRPr>
            </a:lvl1pPr>
            <a:lvl2pPr indent="-228600" lvl="1" marL="9144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2pPr>
            <a:lvl3pPr indent="-228600" lvl="2" marL="13716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3pPr>
            <a:lvl4pPr indent="-228600" lvl="3" marL="1828800" marR="0" rtl="0" algn="ctr">
              <a:lnSpc>
                <a:spcPct val="100000"/>
              </a:lnSpc>
              <a:spcBef>
                <a:spcPts val="500"/>
              </a:spcBef>
              <a:spcAft>
                <a:spcPts val="0"/>
              </a:spcAft>
              <a:buClr>
                <a:schemeClr val="dk1"/>
              </a:buClr>
              <a:buSzPts val="2000"/>
              <a:buFont typeface="Noto Sans Symbols"/>
              <a:buNone/>
              <a:defRPr b="0" i="0" sz="2700" u="none" cap="none" strike="noStrike">
                <a:solidFill>
                  <a:schemeClr val="dk1"/>
                </a:solidFill>
                <a:latin typeface="Arial"/>
                <a:ea typeface="Arial"/>
                <a:cs typeface="Arial"/>
                <a:sym typeface="Arial"/>
              </a:defRPr>
            </a:lvl4pPr>
            <a:lvl5pPr indent="-228600" lvl="4" marL="2286000" marR="0" rtl="0" algn="ctr">
              <a:lnSpc>
                <a:spcPct val="100000"/>
              </a:lnSpc>
              <a:spcBef>
                <a:spcPts val="500"/>
              </a:spcBef>
              <a:spcAft>
                <a:spcPts val="0"/>
              </a:spcAft>
              <a:buClr>
                <a:schemeClr val="dk1"/>
              </a:buClr>
              <a:buSzPts val="2000"/>
              <a:buFont typeface="Open Sans Light"/>
              <a:buNone/>
              <a:defRPr b="0" i="0" sz="2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336"/>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335"/>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Overview/Summary">
  <p:cSld name="1_Overview/Summary">
    <p:spTree>
      <p:nvGrpSpPr>
        <p:cNvPr id="340" name="Shape 340"/>
        <p:cNvGrpSpPr/>
        <p:nvPr/>
      </p:nvGrpSpPr>
      <p:grpSpPr>
        <a:xfrm>
          <a:off x="0" y="0"/>
          <a:ext cx="0" cy="0"/>
          <a:chOff x="0" y="0"/>
          <a:chExt cx="0" cy="0"/>
        </a:xfrm>
      </p:grpSpPr>
      <p:sp>
        <p:nvSpPr>
          <p:cNvPr id="341" name="Google Shape;341;p69"/>
          <p:cNvSpPr/>
          <p:nvPr/>
        </p:nvSpPr>
        <p:spPr>
          <a:xfrm>
            <a:off x="0" y="1"/>
            <a:ext cx="3476624"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Medium"/>
              <a:ea typeface="Montserrat Medium"/>
              <a:cs typeface="Montserrat Medium"/>
              <a:sym typeface="Montserrat Medium"/>
            </a:endParaRPr>
          </a:p>
        </p:txBody>
      </p:sp>
      <p:pic>
        <p:nvPicPr>
          <p:cNvPr id="342" name="Google Shape;342;p69"/>
          <p:cNvPicPr preferRelativeResize="0"/>
          <p:nvPr/>
        </p:nvPicPr>
        <p:blipFill rotWithShape="1">
          <a:blip r:embed="rId2">
            <a:alphaModFix/>
          </a:blip>
          <a:srcRect b="0" l="0" r="0" t="0"/>
          <a:stretch/>
        </p:blipFill>
        <p:spPr>
          <a:xfrm>
            <a:off x="0" y="0"/>
            <a:ext cx="3468513" cy="5138357"/>
          </a:xfrm>
          <a:prstGeom prst="rect">
            <a:avLst/>
          </a:prstGeom>
          <a:solidFill>
            <a:schemeClr val="lt1"/>
          </a:solidFill>
          <a:ln>
            <a:noFill/>
          </a:ln>
        </p:spPr>
      </p:pic>
      <p:sp>
        <p:nvSpPr>
          <p:cNvPr id="343" name="Google Shape;343;p69"/>
          <p:cNvSpPr/>
          <p:nvPr/>
        </p:nvSpPr>
        <p:spPr>
          <a:xfrm>
            <a:off x="-1097281" y="0"/>
            <a:ext cx="1097281" cy="553998"/>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bullet list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
        <p:nvSpPr>
          <p:cNvPr id="344" name="Google Shape;344;p69"/>
          <p:cNvSpPr txBox="1"/>
          <p:nvPr>
            <p:ph idx="1" type="body"/>
          </p:nvPr>
        </p:nvSpPr>
        <p:spPr>
          <a:xfrm>
            <a:off x="3886199" y="246173"/>
            <a:ext cx="4847480" cy="4492819"/>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345" name="Google Shape;345;p69"/>
          <p:cNvSpPr txBox="1"/>
          <p:nvPr>
            <p:ph idx="2" type="body"/>
          </p:nvPr>
        </p:nvSpPr>
        <p:spPr>
          <a:xfrm>
            <a:off x="557836" y="1369402"/>
            <a:ext cx="2360950" cy="502682"/>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1400"/>
              </a:spcBef>
              <a:spcAft>
                <a:spcPts val="0"/>
              </a:spcAft>
              <a:buClr>
                <a:schemeClr val="lt1"/>
              </a:buClr>
              <a:buSzPts val="2000"/>
              <a:buFont typeface="PT Sans"/>
              <a:buNone/>
              <a:defRPr b="0" i="0" sz="2700" u="none" cap="none" strike="noStrike">
                <a:solidFill>
                  <a:schemeClr val="lt1"/>
                </a:solidFill>
                <a:latin typeface="Arial"/>
                <a:ea typeface="Arial"/>
                <a:cs typeface="Arial"/>
                <a:sym typeface="Arial"/>
              </a:defRPr>
            </a:lvl1pPr>
            <a:lvl2pPr indent="-228600" lvl="1" marL="9144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2pPr>
            <a:lvl3pPr indent="-228600" lvl="2" marL="13716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3pPr>
            <a:lvl4pPr indent="-228600" lvl="3" marL="1828800" marR="0" rtl="0" algn="ctr">
              <a:lnSpc>
                <a:spcPct val="100000"/>
              </a:lnSpc>
              <a:spcBef>
                <a:spcPts val="500"/>
              </a:spcBef>
              <a:spcAft>
                <a:spcPts val="0"/>
              </a:spcAft>
              <a:buClr>
                <a:schemeClr val="dk1"/>
              </a:buClr>
              <a:buSzPts val="2000"/>
              <a:buFont typeface="Noto Sans Symbols"/>
              <a:buNone/>
              <a:defRPr b="0" i="0" sz="2700" u="none" cap="none" strike="noStrike">
                <a:solidFill>
                  <a:schemeClr val="dk1"/>
                </a:solidFill>
                <a:latin typeface="Arial"/>
                <a:ea typeface="Arial"/>
                <a:cs typeface="Arial"/>
                <a:sym typeface="Arial"/>
              </a:defRPr>
            </a:lvl4pPr>
            <a:lvl5pPr indent="-228600" lvl="4" marL="2286000" marR="0" rtl="0" algn="ctr">
              <a:lnSpc>
                <a:spcPct val="100000"/>
              </a:lnSpc>
              <a:spcBef>
                <a:spcPts val="500"/>
              </a:spcBef>
              <a:spcAft>
                <a:spcPts val="0"/>
              </a:spcAft>
              <a:buClr>
                <a:schemeClr val="dk1"/>
              </a:buClr>
              <a:buSzPts val="2000"/>
              <a:buFont typeface="Open Sans Light"/>
              <a:buNone/>
              <a:defRPr b="0" i="0" sz="2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46" name="Google Shape;346;p69"/>
          <p:cNvSpPr txBox="1"/>
          <p:nvPr>
            <p:ph idx="3" type="body"/>
          </p:nvPr>
        </p:nvSpPr>
        <p:spPr>
          <a:xfrm>
            <a:off x="557836" y="2057400"/>
            <a:ext cx="2360950" cy="1864894"/>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2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200"/>
              <a:buFont typeface="Open Sans Light"/>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50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3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Overview/Summary">
  <p:cSld name="2_Overview/Summary">
    <p:spTree>
      <p:nvGrpSpPr>
        <p:cNvPr id="347" name="Shape 347"/>
        <p:cNvGrpSpPr/>
        <p:nvPr/>
      </p:nvGrpSpPr>
      <p:grpSpPr>
        <a:xfrm>
          <a:off x="0" y="0"/>
          <a:ext cx="0" cy="0"/>
          <a:chOff x="0" y="0"/>
          <a:chExt cx="0" cy="0"/>
        </a:xfrm>
      </p:grpSpPr>
      <p:sp>
        <p:nvSpPr>
          <p:cNvPr id="348" name="Google Shape;348;p70"/>
          <p:cNvSpPr/>
          <p:nvPr/>
        </p:nvSpPr>
        <p:spPr>
          <a:xfrm>
            <a:off x="0" y="1"/>
            <a:ext cx="3476624"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Medium"/>
              <a:ea typeface="Montserrat Medium"/>
              <a:cs typeface="Montserrat Medium"/>
              <a:sym typeface="Montserrat Medium"/>
            </a:endParaRPr>
          </a:p>
        </p:txBody>
      </p:sp>
      <p:pic>
        <p:nvPicPr>
          <p:cNvPr id="349" name="Google Shape;349;p70"/>
          <p:cNvPicPr preferRelativeResize="0"/>
          <p:nvPr/>
        </p:nvPicPr>
        <p:blipFill rotWithShape="1">
          <a:blip r:embed="rId2">
            <a:alphaModFix/>
          </a:blip>
          <a:srcRect b="0" l="0" r="0" t="0"/>
          <a:stretch/>
        </p:blipFill>
        <p:spPr>
          <a:xfrm>
            <a:off x="0" y="0"/>
            <a:ext cx="3468513" cy="5138357"/>
          </a:xfrm>
          <a:prstGeom prst="rect">
            <a:avLst/>
          </a:prstGeom>
          <a:noFill/>
          <a:ln>
            <a:noFill/>
          </a:ln>
        </p:spPr>
      </p:pic>
      <p:pic>
        <p:nvPicPr>
          <p:cNvPr id="350" name="Google Shape;350;p70"/>
          <p:cNvPicPr preferRelativeResize="0"/>
          <p:nvPr/>
        </p:nvPicPr>
        <p:blipFill rotWithShape="1">
          <a:blip r:embed="rId3">
            <a:alphaModFix/>
          </a:blip>
          <a:srcRect b="0" l="0" r="0" t="0"/>
          <a:stretch/>
        </p:blipFill>
        <p:spPr>
          <a:xfrm>
            <a:off x="0" y="-1"/>
            <a:ext cx="3468513" cy="5138357"/>
          </a:xfrm>
          <a:prstGeom prst="rect">
            <a:avLst/>
          </a:prstGeom>
          <a:noFill/>
          <a:ln>
            <a:noFill/>
          </a:ln>
        </p:spPr>
      </p:pic>
      <p:sp>
        <p:nvSpPr>
          <p:cNvPr id="351" name="Google Shape;351;p70"/>
          <p:cNvSpPr/>
          <p:nvPr/>
        </p:nvSpPr>
        <p:spPr>
          <a:xfrm>
            <a:off x="-1097281" y="0"/>
            <a:ext cx="1097281" cy="553998"/>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bullet list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
        <p:nvSpPr>
          <p:cNvPr id="352" name="Google Shape;352;p70"/>
          <p:cNvSpPr txBox="1"/>
          <p:nvPr>
            <p:ph idx="1" type="body"/>
          </p:nvPr>
        </p:nvSpPr>
        <p:spPr>
          <a:xfrm>
            <a:off x="3886199" y="246173"/>
            <a:ext cx="4847480" cy="4492819"/>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311150" lvl="8" marL="41148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9pPr>
          </a:lstStyle>
          <a:p/>
        </p:txBody>
      </p:sp>
      <p:sp>
        <p:nvSpPr>
          <p:cNvPr id="353" name="Google Shape;353;p70"/>
          <p:cNvSpPr txBox="1"/>
          <p:nvPr>
            <p:ph idx="2" type="body"/>
          </p:nvPr>
        </p:nvSpPr>
        <p:spPr>
          <a:xfrm>
            <a:off x="557836" y="1369402"/>
            <a:ext cx="2360950" cy="502682"/>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1400"/>
              </a:spcBef>
              <a:spcAft>
                <a:spcPts val="0"/>
              </a:spcAft>
              <a:buClr>
                <a:schemeClr val="lt1"/>
              </a:buClr>
              <a:buSzPts val="2000"/>
              <a:buFont typeface="PT Sans"/>
              <a:buNone/>
              <a:defRPr b="0" i="0" sz="2700" u="none" cap="none" strike="noStrike">
                <a:solidFill>
                  <a:schemeClr val="lt1"/>
                </a:solidFill>
                <a:latin typeface="Arial"/>
                <a:ea typeface="Arial"/>
                <a:cs typeface="Arial"/>
                <a:sym typeface="Arial"/>
              </a:defRPr>
            </a:lvl1pPr>
            <a:lvl2pPr indent="-228600" lvl="1" marL="9144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2pPr>
            <a:lvl3pPr indent="-228600" lvl="2" marL="1371600" marR="0" rtl="0" algn="ctr">
              <a:lnSpc>
                <a:spcPct val="100000"/>
              </a:lnSpc>
              <a:spcBef>
                <a:spcPts val="500"/>
              </a:spcBef>
              <a:spcAft>
                <a:spcPts val="0"/>
              </a:spcAft>
              <a:buClr>
                <a:schemeClr val="dk1"/>
              </a:buClr>
              <a:buSzPts val="2000"/>
              <a:buFont typeface="Merriweather Sans"/>
              <a:buNone/>
              <a:defRPr b="0" i="0" sz="2700" u="none" cap="none" strike="noStrike">
                <a:solidFill>
                  <a:schemeClr val="dk1"/>
                </a:solidFill>
                <a:latin typeface="Arial"/>
                <a:ea typeface="Arial"/>
                <a:cs typeface="Arial"/>
                <a:sym typeface="Arial"/>
              </a:defRPr>
            </a:lvl3pPr>
            <a:lvl4pPr indent="-228600" lvl="3" marL="1828800" marR="0" rtl="0" algn="ctr">
              <a:lnSpc>
                <a:spcPct val="100000"/>
              </a:lnSpc>
              <a:spcBef>
                <a:spcPts val="500"/>
              </a:spcBef>
              <a:spcAft>
                <a:spcPts val="0"/>
              </a:spcAft>
              <a:buClr>
                <a:schemeClr val="dk1"/>
              </a:buClr>
              <a:buSzPts val="2000"/>
              <a:buFont typeface="Noto Sans Symbols"/>
              <a:buNone/>
              <a:defRPr b="0" i="0" sz="2700" u="none" cap="none" strike="noStrike">
                <a:solidFill>
                  <a:schemeClr val="dk1"/>
                </a:solidFill>
                <a:latin typeface="Arial"/>
                <a:ea typeface="Arial"/>
                <a:cs typeface="Arial"/>
                <a:sym typeface="Arial"/>
              </a:defRPr>
            </a:lvl4pPr>
            <a:lvl5pPr indent="-228600" lvl="4" marL="2286000" marR="0" rtl="0" algn="ctr">
              <a:lnSpc>
                <a:spcPct val="100000"/>
              </a:lnSpc>
              <a:spcBef>
                <a:spcPts val="500"/>
              </a:spcBef>
              <a:spcAft>
                <a:spcPts val="0"/>
              </a:spcAft>
              <a:buClr>
                <a:schemeClr val="dk1"/>
              </a:buClr>
              <a:buSzPts val="2000"/>
              <a:buFont typeface="Open Sans Light"/>
              <a:buNone/>
              <a:defRPr b="0" i="0" sz="2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350"/>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349"/>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Optional)">
  <p:cSld name="Demo (Optional)">
    <p:spTree>
      <p:nvGrpSpPr>
        <p:cNvPr id="354" name="Shape 354"/>
        <p:cNvGrpSpPr/>
        <p:nvPr/>
      </p:nvGrpSpPr>
      <p:grpSpPr>
        <a:xfrm>
          <a:off x="0" y="0"/>
          <a:ext cx="0" cy="0"/>
          <a:chOff x="0" y="0"/>
          <a:chExt cx="0" cy="0"/>
        </a:xfrm>
      </p:grpSpPr>
      <p:sp>
        <p:nvSpPr>
          <p:cNvPr id="355" name="Google Shape;355;p71"/>
          <p:cNvSpPr/>
          <p:nvPr/>
        </p:nvSpPr>
        <p:spPr>
          <a:xfrm>
            <a:off x="0" y="0"/>
            <a:ext cx="3476625"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Medium"/>
              <a:ea typeface="Montserrat Medium"/>
              <a:cs typeface="Montserrat Medium"/>
              <a:sym typeface="Montserrat Medium"/>
            </a:endParaRPr>
          </a:p>
        </p:txBody>
      </p:sp>
      <p:pic>
        <p:nvPicPr>
          <p:cNvPr id="356" name="Google Shape;356;p71"/>
          <p:cNvPicPr preferRelativeResize="0"/>
          <p:nvPr/>
        </p:nvPicPr>
        <p:blipFill rotWithShape="1">
          <a:blip r:embed="rId2">
            <a:alphaModFix/>
          </a:blip>
          <a:srcRect b="0" l="0" r="0" t="0"/>
          <a:stretch/>
        </p:blipFill>
        <p:spPr>
          <a:xfrm>
            <a:off x="0" y="0"/>
            <a:ext cx="3468513" cy="5138357"/>
          </a:xfrm>
          <a:prstGeom prst="rect">
            <a:avLst/>
          </a:prstGeom>
          <a:noFill/>
          <a:ln>
            <a:noFill/>
          </a:ln>
        </p:spPr>
      </p:pic>
      <p:pic>
        <p:nvPicPr>
          <p:cNvPr id="357" name="Google Shape;357;p71"/>
          <p:cNvPicPr preferRelativeResize="0"/>
          <p:nvPr/>
        </p:nvPicPr>
        <p:blipFill rotWithShape="1">
          <a:blip r:embed="rId3">
            <a:alphaModFix/>
          </a:blip>
          <a:srcRect b="0" l="0" r="0" t="0"/>
          <a:stretch/>
        </p:blipFill>
        <p:spPr>
          <a:xfrm>
            <a:off x="0" y="0"/>
            <a:ext cx="3468513" cy="5138357"/>
          </a:xfrm>
          <a:prstGeom prst="rect">
            <a:avLst/>
          </a:prstGeom>
          <a:noFill/>
          <a:ln>
            <a:noFill/>
          </a:ln>
        </p:spPr>
      </p:pic>
      <p:sp>
        <p:nvSpPr>
          <p:cNvPr id="358" name="Google Shape;358;p71"/>
          <p:cNvSpPr txBox="1"/>
          <p:nvPr/>
        </p:nvSpPr>
        <p:spPr>
          <a:xfrm>
            <a:off x="0" y="1540963"/>
            <a:ext cx="3471862" cy="357790"/>
          </a:xfrm>
          <a:prstGeom prst="rect">
            <a:avLst/>
          </a:prstGeom>
          <a:noFill/>
          <a:ln>
            <a:noFill/>
          </a:ln>
        </p:spPr>
        <p:txBody>
          <a:bodyPr anchorCtr="0" anchor="t" bIns="34275" lIns="68575" spcFirstLastPara="1" rIns="68575" wrap="square" tIns="34275">
            <a:noAutofit/>
          </a:bodyPr>
          <a:lstStyle/>
          <a:p>
            <a:pPr indent="0" lvl="0" marL="0" marR="0" rtl="0" algn="ctr">
              <a:lnSpc>
                <a:spcPct val="83333"/>
              </a:lnSpc>
              <a:spcBef>
                <a:spcPts val="0"/>
              </a:spcBef>
              <a:spcAft>
                <a:spcPts val="0"/>
              </a:spcAft>
              <a:buNone/>
            </a:pPr>
            <a:r>
              <a:rPr b="0" i="0" lang="en" sz="2700" u="none" cap="none" strike="noStrike">
                <a:solidFill>
                  <a:schemeClr val="lt1"/>
                </a:solidFill>
                <a:latin typeface="Arial"/>
                <a:ea typeface="Arial"/>
                <a:cs typeface="Arial"/>
                <a:sym typeface="Arial"/>
              </a:rPr>
              <a:t>Demo</a:t>
            </a:r>
            <a:endParaRPr b="0" i="0" sz="2700" u="none" cap="none" strike="noStrike">
              <a:solidFill>
                <a:schemeClr val="lt1"/>
              </a:solidFill>
              <a:latin typeface="Arial"/>
              <a:ea typeface="Arial"/>
              <a:cs typeface="Arial"/>
              <a:sym typeface="Arial"/>
            </a:endParaRPr>
          </a:p>
        </p:txBody>
      </p:sp>
      <p:sp>
        <p:nvSpPr>
          <p:cNvPr id="359" name="Google Shape;359;p71"/>
          <p:cNvSpPr txBox="1"/>
          <p:nvPr>
            <p:ph idx="1" type="body"/>
          </p:nvPr>
        </p:nvSpPr>
        <p:spPr>
          <a:xfrm>
            <a:off x="3886200" y="246173"/>
            <a:ext cx="4847480" cy="4492819"/>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2"/>
              </a:buClr>
              <a:buSzPts val="1400"/>
              <a:buFont typeface="PT Sans"/>
              <a:buChar char=" "/>
              <a:defRPr b="0" i="0" sz="1800" u="none" cap="none" strike="noStrike">
                <a:solidFill>
                  <a:schemeClr val="accent2"/>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2"/>
              </a:buClr>
              <a:buSzPts val="1400"/>
              <a:buFont typeface="Merriweather Sans"/>
              <a:buChar char="•"/>
              <a:defRPr b="0" i="0" sz="1800" u="none" cap="none" strike="noStrike">
                <a:solidFill>
                  <a:schemeClr val="accent2"/>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2"/>
              </a:buClr>
              <a:buSzPts val="1400"/>
              <a:buFont typeface="Noto Sans Symbols"/>
              <a:buChar char="▪"/>
              <a:defRPr b="0" i="0" sz="1800" u="none" cap="none" strike="noStrike">
                <a:solidFill>
                  <a:schemeClr val="accent2"/>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2"/>
              </a:buClr>
              <a:buSzPts val="1400"/>
              <a:buFont typeface="Open Sans Light"/>
              <a:buChar char="-"/>
              <a:defRPr b="0" i="0" sz="1800" u="none" cap="none" strike="noStrike">
                <a:solidFill>
                  <a:schemeClr val="accent2"/>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2"/>
                </a:solidFill>
                <a:latin typeface="Arial"/>
                <a:ea typeface="Arial"/>
                <a:cs typeface="Arial"/>
                <a:sym typeface="Arial"/>
              </a:defRPr>
            </a:lvl6pPr>
            <a:lvl7pPr indent="-311150" lvl="6" marL="32004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7pPr>
            <a:lvl8pPr indent="-311150" lvl="7" marL="36576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8pPr>
            <a:lvl9pPr indent="-228600" lvl="8" marL="4114800" marR="0" rtl="0" algn="l">
              <a:spcBef>
                <a:spcPts val="400"/>
              </a:spcBef>
              <a:spcAft>
                <a:spcPts val="0"/>
              </a:spcAft>
              <a:buClr>
                <a:schemeClr val="accent2"/>
              </a:buClr>
              <a:buSzPts val="1300"/>
              <a:buFont typeface="Montserrat"/>
              <a:buNone/>
              <a:defRPr b="0" i="0" sz="1800" u="none" cap="none" strike="noStrike">
                <a:solidFill>
                  <a:schemeClr val="accent2"/>
                </a:solidFill>
                <a:latin typeface="Arial"/>
                <a:ea typeface="Arial"/>
                <a:cs typeface="Arial"/>
                <a:sym typeface="Arial"/>
              </a:defRPr>
            </a:lvl9pPr>
          </a:lstStyle>
          <a:p/>
        </p:txBody>
      </p:sp>
      <p:sp>
        <p:nvSpPr>
          <p:cNvPr id="360" name="Google Shape;360;p71"/>
          <p:cNvSpPr/>
          <p:nvPr/>
        </p:nvSpPr>
        <p:spPr>
          <a:xfrm>
            <a:off x="-1097281" y="0"/>
            <a:ext cx="1097281" cy="553998"/>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bullet list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357"/>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xit" presetID="1" presetSubtype="0">
                                  <p:stCondLst>
                                    <p:cond delay="5000"/>
                                  </p:stCondLst>
                                  <p:childTnLst>
                                    <p:set>
                                      <p:cBhvr>
                                        <p:cTn dur="1" fill="hold">
                                          <p:stCondLst>
                                            <p:cond delay="1"/>
                                          </p:stCondLst>
                                        </p:cTn>
                                        <p:tgtEl>
                                          <p:spTgt spid="356"/>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emo (Optional)">
  <p:cSld name="1_Demo (Optional)">
    <p:spTree>
      <p:nvGrpSpPr>
        <p:cNvPr id="361" name="Shape 361"/>
        <p:cNvGrpSpPr/>
        <p:nvPr/>
      </p:nvGrpSpPr>
      <p:grpSpPr>
        <a:xfrm>
          <a:off x="0" y="0"/>
          <a:ext cx="0" cy="0"/>
          <a:chOff x="0" y="0"/>
          <a:chExt cx="0" cy="0"/>
        </a:xfrm>
      </p:grpSpPr>
      <p:sp>
        <p:nvSpPr>
          <p:cNvPr id="362" name="Google Shape;362;p72"/>
          <p:cNvSpPr/>
          <p:nvPr/>
        </p:nvSpPr>
        <p:spPr>
          <a:xfrm>
            <a:off x="0" y="0"/>
            <a:ext cx="3476625"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Medium"/>
              <a:ea typeface="Montserrat Medium"/>
              <a:cs typeface="Montserrat Medium"/>
              <a:sym typeface="Montserrat Medium"/>
            </a:endParaRPr>
          </a:p>
        </p:txBody>
      </p:sp>
      <p:sp>
        <p:nvSpPr>
          <p:cNvPr id="363" name="Google Shape;363;p72"/>
          <p:cNvSpPr txBox="1"/>
          <p:nvPr/>
        </p:nvSpPr>
        <p:spPr>
          <a:xfrm>
            <a:off x="0" y="1540963"/>
            <a:ext cx="3471862" cy="357790"/>
          </a:xfrm>
          <a:prstGeom prst="rect">
            <a:avLst/>
          </a:prstGeom>
          <a:noFill/>
          <a:ln>
            <a:noFill/>
          </a:ln>
        </p:spPr>
        <p:txBody>
          <a:bodyPr anchorCtr="0" anchor="t" bIns="34275" lIns="68575" spcFirstLastPara="1" rIns="68575" wrap="square" tIns="34275">
            <a:noAutofit/>
          </a:bodyPr>
          <a:lstStyle/>
          <a:p>
            <a:pPr indent="0" lvl="0" marL="0" marR="0" rtl="0" algn="ctr">
              <a:lnSpc>
                <a:spcPct val="83333"/>
              </a:lnSpc>
              <a:spcBef>
                <a:spcPts val="0"/>
              </a:spcBef>
              <a:spcAft>
                <a:spcPts val="0"/>
              </a:spcAft>
              <a:buNone/>
            </a:pPr>
            <a:r>
              <a:rPr b="0" i="0" lang="en" sz="2700" u="none" cap="none" strike="noStrike">
                <a:solidFill>
                  <a:schemeClr val="lt1"/>
                </a:solidFill>
                <a:latin typeface="Arial"/>
                <a:ea typeface="Arial"/>
                <a:cs typeface="Arial"/>
                <a:sym typeface="Arial"/>
              </a:rPr>
              <a:t>Demo</a:t>
            </a:r>
            <a:endParaRPr b="0" i="0" sz="2700" u="none" cap="none" strike="noStrike">
              <a:solidFill>
                <a:schemeClr val="lt1"/>
              </a:solidFill>
              <a:latin typeface="Arial"/>
              <a:ea typeface="Arial"/>
              <a:cs typeface="Arial"/>
              <a:sym typeface="Arial"/>
            </a:endParaRPr>
          </a:p>
        </p:txBody>
      </p:sp>
      <p:sp>
        <p:nvSpPr>
          <p:cNvPr id="364" name="Google Shape;364;p72"/>
          <p:cNvSpPr txBox="1"/>
          <p:nvPr>
            <p:ph idx="1" type="body"/>
          </p:nvPr>
        </p:nvSpPr>
        <p:spPr>
          <a:xfrm>
            <a:off x="3886200" y="246173"/>
            <a:ext cx="4847480" cy="4492819"/>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chemeClr val="accent2"/>
                </a:solidFill>
                <a:latin typeface="Arial"/>
                <a:ea typeface="Arial"/>
                <a:cs typeface="Arial"/>
                <a:sym typeface="Arial"/>
              </a:defRPr>
            </a:lvl6pPr>
            <a:lvl7pPr indent="-311150" lvl="6" marL="32004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7pPr>
            <a:lvl8pPr indent="-311150" lvl="7" marL="3657600" marR="0" rtl="0" algn="l">
              <a:spcBef>
                <a:spcPts val="400"/>
              </a:spcBef>
              <a:spcAft>
                <a:spcPts val="0"/>
              </a:spcAft>
              <a:buClr>
                <a:schemeClr val="accent2"/>
              </a:buClr>
              <a:buSzPts val="1300"/>
              <a:buFont typeface="Montserrat"/>
              <a:buChar char=" "/>
              <a:defRPr b="0" i="0" sz="1800" u="none" cap="none" strike="noStrike">
                <a:solidFill>
                  <a:schemeClr val="accent2"/>
                </a:solidFill>
                <a:latin typeface="Arial"/>
                <a:ea typeface="Arial"/>
                <a:cs typeface="Arial"/>
                <a:sym typeface="Arial"/>
              </a:defRPr>
            </a:lvl8pPr>
            <a:lvl9pPr indent="-228600" lvl="8" marL="4114800" marR="0" rtl="0" algn="l">
              <a:spcBef>
                <a:spcPts val="400"/>
              </a:spcBef>
              <a:spcAft>
                <a:spcPts val="0"/>
              </a:spcAft>
              <a:buClr>
                <a:schemeClr val="accent2"/>
              </a:buClr>
              <a:buSzPts val="1300"/>
              <a:buFont typeface="Montserrat"/>
              <a:buNone/>
              <a:defRPr b="0" i="0" sz="1800" u="none" cap="none" strike="noStrike">
                <a:solidFill>
                  <a:schemeClr val="accent2"/>
                </a:solidFill>
                <a:latin typeface="Arial"/>
                <a:ea typeface="Arial"/>
                <a:cs typeface="Arial"/>
                <a:sym typeface="Arial"/>
              </a:defRPr>
            </a:lvl9pPr>
          </a:lstStyle>
          <a:p/>
        </p:txBody>
      </p:sp>
      <p:sp>
        <p:nvSpPr>
          <p:cNvPr id="365" name="Google Shape;365;p72"/>
          <p:cNvSpPr/>
          <p:nvPr/>
        </p:nvSpPr>
        <p:spPr>
          <a:xfrm>
            <a:off x="-1097281" y="0"/>
            <a:ext cx="1097281" cy="553998"/>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bullet list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pic>
        <p:nvPicPr>
          <p:cNvPr id="366" name="Google Shape;366;p72"/>
          <p:cNvPicPr preferRelativeResize="0"/>
          <p:nvPr/>
        </p:nvPicPr>
        <p:blipFill/>
        <p:spPr>
          <a:xfrm>
            <a:off x="920666" y="2122192"/>
            <a:ext cx="1630530" cy="1266391"/>
          </a:xfrm>
          <a:prstGeom prst="rect">
            <a:avLst/>
          </a:prstGeom>
          <a:solidFill>
            <a:srgbClr val="FFFFFF"/>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8"/>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spcBef>
                <a:spcPts val="0"/>
              </a:spcBef>
              <a:spcAft>
                <a:spcPts val="0"/>
              </a:spcAft>
              <a:buClr>
                <a:schemeClr val="dk2"/>
              </a:buClr>
              <a:buSzPts val="1800"/>
              <a:buNone/>
              <a:defRPr sz="1800">
                <a:solidFill>
                  <a:schemeClr val="dk2"/>
                </a:solidFill>
              </a:defRPr>
            </a:lvl1pPr>
          </a:lstStyle>
          <a:p/>
        </p:txBody>
      </p:sp>
      <p:sp>
        <p:nvSpPr>
          <p:cNvPr id="50" name="Google Shape;50;p8"/>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51" name="Google Shape;51;p8"/>
          <p:cNvCxnSpPr/>
          <p:nvPr/>
        </p:nvCxnSpPr>
        <p:spPr>
          <a:xfrm>
            <a:off x="0" y="4384371"/>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52" name="Google Shape;52;p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Image Chunking">
  <p:cSld name="Two Image Chunking">
    <p:spTree>
      <p:nvGrpSpPr>
        <p:cNvPr id="367" name="Shape 367"/>
        <p:cNvGrpSpPr/>
        <p:nvPr/>
      </p:nvGrpSpPr>
      <p:grpSpPr>
        <a:xfrm>
          <a:off x="0" y="0"/>
          <a:ext cx="0" cy="0"/>
          <a:chOff x="0" y="0"/>
          <a:chExt cx="0" cy="0"/>
        </a:xfrm>
      </p:grpSpPr>
      <p:sp>
        <p:nvSpPr>
          <p:cNvPr id="368" name="Google Shape;368;p73"/>
          <p:cNvSpPr txBox="1"/>
          <p:nvPr>
            <p:ph idx="1" type="body"/>
          </p:nvPr>
        </p:nvSpPr>
        <p:spPr>
          <a:xfrm>
            <a:off x="838100" y="1371600"/>
            <a:ext cx="3200501" cy="182245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2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200"/>
              <a:buFont typeface="Open Sans Light"/>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69" name="Google Shape;369;p73"/>
          <p:cNvSpPr txBox="1"/>
          <p:nvPr>
            <p:ph idx="2" type="body"/>
          </p:nvPr>
        </p:nvSpPr>
        <p:spPr>
          <a:xfrm>
            <a:off x="529479" y="3426262"/>
            <a:ext cx="3821533" cy="105668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70" name="Google Shape;370;p73"/>
          <p:cNvSpPr txBox="1"/>
          <p:nvPr>
            <p:ph idx="3" type="body"/>
          </p:nvPr>
        </p:nvSpPr>
        <p:spPr>
          <a:xfrm>
            <a:off x="4795499" y="3426262"/>
            <a:ext cx="3821533" cy="1056680"/>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5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71" name="Google Shape;371;p73"/>
          <p:cNvSpPr txBox="1"/>
          <p:nvPr>
            <p:ph idx="4" type="body"/>
          </p:nvPr>
        </p:nvSpPr>
        <p:spPr>
          <a:xfrm>
            <a:off x="5106731" y="1372045"/>
            <a:ext cx="3199070" cy="1822005"/>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200"/>
              <a:buFont typeface="Merriweather Sans"/>
              <a:buNone/>
              <a:defRPr b="0" i="0" sz="17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200"/>
              <a:buFont typeface="Noto Sans Symbols"/>
              <a:buNone/>
              <a:defRPr b="0" i="0" sz="17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200"/>
              <a:buFont typeface="Open Sans Light"/>
              <a:buNone/>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72" name="Google Shape;372;p73"/>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 Chunking">
  <p:cSld name="Three Image Chunking">
    <p:spTree>
      <p:nvGrpSpPr>
        <p:cNvPr id="373" name="Shape 373"/>
        <p:cNvGrpSpPr/>
        <p:nvPr/>
      </p:nvGrpSpPr>
      <p:grpSpPr>
        <a:xfrm>
          <a:off x="0" y="0"/>
          <a:ext cx="0" cy="0"/>
          <a:chOff x="0" y="0"/>
          <a:chExt cx="0" cy="0"/>
        </a:xfrm>
      </p:grpSpPr>
      <p:sp>
        <p:nvSpPr>
          <p:cNvPr id="374" name="Google Shape;374;p74"/>
          <p:cNvSpPr txBox="1"/>
          <p:nvPr>
            <p:ph idx="1" type="body"/>
          </p:nvPr>
        </p:nvSpPr>
        <p:spPr>
          <a:xfrm>
            <a:off x="811201" y="1371600"/>
            <a:ext cx="1912949" cy="1831947"/>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75" name="Google Shape;375;p74"/>
          <p:cNvSpPr txBox="1"/>
          <p:nvPr>
            <p:ph idx="2" type="body"/>
          </p:nvPr>
        </p:nvSpPr>
        <p:spPr>
          <a:xfrm>
            <a:off x="3613244" y="1369413"/>
            <a:ext cx="1917516" cy="1836321"/>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76" name="Google Shape;376;p74"/>
          <p:cNvSpPr txBox="1"/>
          <p:nvPr>
            <p:ph idx="3" type="body"/>
          </p:nvPr>
        </p:nvSpPr>
        <p:spPr>
          <a:xfrm>
            <a:off x="6426485" y="1381673"/>
            <a:ext cx="1891912" cy="1811802"/>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77" name="Google Shape;377;p74"/>
          <p:cNvSpPr txBox="1"/>
          <p:nvPr>
            <p:ph idx="4" type="body"/>
          </p:nvPr>
        </p:nvSpPr>
        <p:spPr>
          <a:xfrm>
            <a:off x="529481" y="3426384"/>
            <a:ext cx="2472049" cy="92333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78" name="Google Shape;378;p74"/>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379" name="Google Shape;379;p74"/>
          <p:cNvSpPr txBox="1"/>
          <p:nvPr>
            <p:ph idx="5" type="body"/>
          </p:nvPr>
        </p:nvSpPr>
        <p:spPr>
          <a:xfrm>
            <a:off x="3342519" y="3426384"/>
            <a:ext cx="2472049" cy="92333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80" name="Google Shape;380;p74"/>
          <p:cNvSpPr txBox="1"/>
          <p:nvPr>
            <p:ph idx="6" type="body"/>
          </p:nvPr>
        </p:nvSpPr>
        <p:spPr>
          <a:xfrm>
            <a:off x="6136417" y="3426384"/>
            <a:ext cx="2472049" cy="92333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Image Chunking">
  <p:cSld name="Four Image Chunking">
    <p:spTree>
      <p:nvGrpSpPr>
        <p:cNvPr id="381" name="Shape 381"/>
        <p:cNvGrpSpPr/>
        <p:nvPr/>
      </p:nvGrpSpPr>
      <p:grpSpPr>
        <a:xfrm>
          <a:off x="0" y="0"/>
          <a:ext cx="0" cy="0"/>
          <a:chOff x="0" y="0"/>
          <a:chExt cx="0" cy="0"/>
        </a:xfrm>
      </p:grpSpPr>
      <p:sp>
        <p:nvSpPr>
          <p:cNvPr id="382" name="Google Shape;382;p75"/>
          <p:cNvSpPr txBox="1"/>
          <p:nvPr>
            <p:ph idx="1" type="body"/>
          </p:nvPr>
        </p:nvSpPr>
        <p:spPr>
          <a:xfrm>
            <a:off x="2603002" y="1373504"/>
            <a:ext cx="1877443" cy="19939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83" name="Google Shape;383;p75"/>
          <p:cNvSpPr txBox="1"/>
          <p:nvPr>
            <p:ph idx="2" type="body"/>
          </p:nvPr>
        </p:nvSpPr>
        <p:spPr>
          <a:xfrm>
            <a:off x="526002" y="3512952"/>
            <a:ext cx="1877443" cy="92333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84" name="Google Shape;384;p75"/>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385" name="Google Shape;385;p75"/>
          <p:cNvSpPr txBox="1"/>
          <p:nvPr>
            <p:ph idx="3" type="body"/>
          </p:nvPr>
        </p:nvSpPr>
        <p:spPr>
          <a:xfrm>
            <a:off x="4684105" y="1373505"/>
            <a:ext cx="1877443" cy="19939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86" name="Google Shape;386;p75"/>
          <p:cNvSpPr txBox="1"/>
          <p:nvPr>
            <p:ph idx="4" type="body"/>
          </p:nvPr>
        </p:nvSpPr>
        <p:spPr>
          <a:xfrm>
            <a:off x="6736673" y="1373505"/>
            <a:ext cx="1877443" cy="19939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87" name="Google Shape;387;p75"/>
          <p:cNvSpPr txBox="1"/>
          <p:nvPr>
            <p:ph idx="5" type="body"/>
          </p:nvPr>
        </p:nvSpPr>
        <p:spPr>
          <a:xfrm>
            <a:off x="2598051" y="3512952"/>
            <a:ext cx="1877443" cy="92333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88" name="Google Shape;388;p75"/>
          <p:cNvSpPr txBox="1"/>
          <p:nvPr>
            <p:ph idx="6" type="body"/>
          </p:nvPr>
        </p:nvSpPr>
        <p:spPr>
          <a:xfrm>
            <a:off x="4670100" y="3512952"/>
            <a:ext cx="1877443" cy="92333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89" name="Google Shape;389;p75"/>
          <p:cNvSpPr txBox="1"/>
          <p:nvPr>
            <p:ph idx="7" type="body"/>
          </p:nvPr>
        </p:nvSpPr>
        <p:spPr>
          <a:xfrm>
            <a:off x="6743323" y="3512952"/>
            <a:ext cx="1877443" cy="92333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90" name="Google Shape;390;p75"/>
          <p:cNvSpPr txBox="1"/>
          <p:nvPr>
            <p:ph idx="8" type="body"/>
          </p:nvPr>
        </p:nvSpPr>
        <p:spPr>
          <a:xfrm>
            <a:off x="521899" y="1373505"/>
            <a:ext cx="1877443" cy="1993900"/>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Image Chunking">
  <p:cSld name="Six Image Chunking">
    <p:spTree>
      <p:nvGrpSpPr>
        <p:cNvPr id="391" name="Shape 391"/>
        <p:cNvGrpSpPr/>
        <p:nvPr/>
      </p:nvGrpSpPr>
      <p:grpSpPr>
        <a:xfrm>
          <a:off x="0" y="0"/>
          <a:ext cx="0" cy="0"/>
          <a:chOff x="0" y="0"/>
          <a:chExt cx="0" cy="0"/>
        </a:xfrm>
      </p:grpSpPr>
      <p:sp>
        <p:nvSpPr>
          <p:cNvPr id="392" name="Google Shape;392;p76"/>
          <p:cNvSpPr txBox="1"/>
          <p:nvPr>
            <p:ph idx="1" type="body"/>
          </p:nvPr>
        </p:nvSpPr>
        <p:spPr>
          <a:xfrm>
            <a:off x="6122949" y="1371600"/>
            <a:ext cx="2483348" cy="1045469"/>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93" name="Google Shape;393;p76"/>
          <p:cNvSpPr txBox="1"/>
          <p:nvPr>
            <p:ph idx="2" type="body"/>
          </p:nvPr>
        </p:nvSpPr>
        <p:spPr>
          <a:xfrm>
            <a:off x="6126428" y="2524459"/>
            <a:ext cx="2472049" cy="354734"/>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94" name="Google Shape;394;p76"/>
          <p:cNvSpPr txBox="1"/>
          <p:nvPr>
            <p:ph idx="3" type="body"/>
          </p:nvPr>
        </p:nvSpPr>
        <p:spPr>
          <a:xfrm>
            <a:off x="6122949" y="3019528"/>
            <a:ext cx="2483348" cy="1045469"/>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95" name="Google Shape;395;p76"/>
          <p:cNvSpPr txBox="1"/>
          <p:nvPr>
            <p:ph idx="4" type="body"/>
          </p:nvPr>
        </p:nvSpPr>
        <p:spPr>
          <a:xfrm>
            <a:off x="3327954" y="4172387"/>
            <a:ext cx="2472049" cy="354734"/>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96" name="Google Shape;396;p76"/>
          <p:cNvSpPr txBox="1"/>
          <p:nvPr>
            <p:ph idx="5" type="body"/>
          </p:nvPr>
        </p:nvSpPr>
        <p:spPr>
          <a:xfrm>
            <a:off x="526002" y="1371600"/>
            <a:ext cx="2483348" cy="1045469"/>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97" name="Google Shape;397;p76"/>
          <p:cNvSpPr txBox="1"/>
          <p:nvPr>
            <p:ph idx="6" type="body"/>
          </p:nvPr>
        </p:nvSpPr>
        <p:spPr>
          <a:xfrm>
            <a:off x="529481" y="2524459"/>
            <a:ext cx="2472049" cy="354734"/>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14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98" name="Google Shape;398;p76"/>
          <p:cNvSpPr txBox="1"/>
          <p:nvPr>
            <p:ph idx="7" type="body"/>
          </p:nvPr>
        </p:nvSpPr>
        <p:spPr>
          <a:xfrm>
            <a:off x="3332296" y="1371600"/>
            <a:ext cx="2483348" cy="1045469"/>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399" name="Google Shape;399;p76"/>
          <p:cNvSpPr txBox="1"/>
          <p:nvPr>
            <p:ph idx="8" type="body"/>
          </p:nvPr>
        </p:nvSpPr>
        <p:spPr>
          <a:xfrm>
            <a:off x="3335774" y="2524459"/>
            <a:ext cx="2472049" cy="354734"/>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00" name="Google Shape;400;p76"/>
          <p:cNvSpPr txBox="1"/>
          <p:nvPr>
            <p:ph idx="9" type="body"/>
          </p:nvPr>
        </p:nvSpPr>
        <p:spPr>
          <a:xfrm>
            <a:off x="526002" y="3019528"/>
            <a:ext cx="2483348" cy="1045469"/>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01" name="Google Shape;401;p76"/>
          <p:cNvSpPr txBox="1"/>
          <p:nvPr>
            <p:ph idx="13" type="body"/>
          </p:nvPr>
        </p:nvSpPr>
        <p:spPr>
          <a:xfrm>
            <a:off x="529481" y="4172387"/>
            <a:ext cx="2472049" cy="354734"/>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02" name="Google Shape;402;p76"/>
          <p:cNvSpPr txBox="1"/>
          <p:nvPr>
            <p:ph idx="14" type="body"/>
          </p:nvPr>
        </p:nvSpPr>
        <p:spPr>
          <a:xfrm>
            <a:off x="3332296" y="3019528"/>
            <a:ext cx="2483348" cy="1045469"/>
          </a:xfrm>
          <a:prstGeom prst="rect">
            <a:avLst/>
          </a:prstGeom>
          <a:no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Arial"/>
                <a:ea typeface="Arial"/>
                <a:cs typeface="Arial"/>
                <a:sym typeface="Arial"/>
              </a:defRPr>
            </a:lvl1pPr>
            <a:lvl2pPr indent="-304800" lvl="1" marL="9144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2pPr>
            <a:lvl3pPr indent="-304800" lvl="2" marL="1371600" marR="0" rtl="0" algn="ctr">
              <a:lnSpc>
                <a:spcPct val="100000"/>
              </a:lnSpc>
              <a:spcBef>
                <a:spcPts val="500"/>
              </a:spcBef>
              <a:spcAft>
                <a:spcPts val="0"/>
              </a:spcAft>
              <a:buClr>
                <a:schemeClr val="dk1"/>
              </a:buClr>
              <a:buSzPts val="1200"/>
              <a:buFont typeface="Merriweather Sans"/>
              <a:buChar char="•"/>
              <a:defRPr b="0" i="0" sz="1700" u="none" cap="none" strike="noStrike">
                <a:solidFill>
                  <a:schemeClr val="dk1"/>
                </a:solidFill>
                <a:latin typeface="Arial"/>
                <a:ea typeface="Arial"/>
                <a:cs typeface="Arial"/>
                <a:sym typeface="Arial"/>
              </a:defRPr>
            </a:lvl3pPr>
            <a:lvl4pPr indent="-304800" lvl="3" marL="1828800" marR="0" rtl="0" algn="ctr">
              <a:lnSpc>
                <a:spcPct val="100000"/>
              </a:lnSpc>
              <a:spcBef>
                <a:spcPts val="500"/>
              </a:spcBef>
              <a:spcAft>
                <a:spcPts val="0"/>
              </a:spcAft>
              <a:buClr>
                <a:schemeClr val="dk1"/>
              </a:buClr>
              <a:buSzPts val="1200"/>
              <a:buFont typeface="Noto Sans Symbols"/>
              <a:buChar char="▪"/>
              <a:defRPr b="0" i="0" sz="1700" u="none" cap="none" strike="noStrike">
                <a:solidFill>
                  <a:schemeClr val="dk1"/>
                </a:solidFill>
                <a:latin typeface="Arial"/>
                <a:ea typeface="Arial"/>
                <a:cs typeface="Arial"/>
                <a:sym typeface="Arial"/>
              </a:defRPr>
            </a:lvl4pPr>
            <a:lvl5pPr indent="-304800" lvl="4" marL="2286000" marR="0" rtl="0" algn="ctr">
              <a:lnSpc>
                <a:spcPct val="100000"/>
              </a:lnSpc>
              <a:spcBef>
                <a:spcPts val="500"/>
              </a:spcBef>
              <a:spcAft>
                <a:spcPts val="0"/>
              </a:spcAft>
              <a:buClr>
                <a:schemeClr val="dk1"/>
              </a:buClr>
              <a:buSzPts val="1200"/>
              <a:buFont typeface="Open Sans Light"/>
              <a:buChar char="-"/>
              <a:defRPr b="0" i="0" sz="17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03" name="Google Shape;403;p76"/>
          <p:cNvSpPr txBox="1"/>
          <p:nvPr>
            <p:ph idx="15" type="body"/>
          </p:nvPr>
        </p:nvSpPr>
        <p:spPr>
          <a:xfrm>
            <a:off x="6134248" y="4172387"/>
            <a:ext cx="2472049" cy="354734"/>
          </a:xfrm>
          <a:prstGeom prst="rect">
            <a:avLst/>
          </a:prstGeom>
          <a:noFill/>
          <a:ln>
            <a:noFill/>
          </a:ln>
        </p:spPr>
        <p:txBody>
          <a:bodyPr anchorCtr="0" anchor="t" bIns="68575" lIns="68575" spcFirstLastPara="1" rIns="68575" wrap="square" tIns="68575"/>
          <a:lstStyle>
            <a:lvl1pPr indent="-298450" lvl="0" marL="457200" marR="0" rtl="0" algn="ctr">
              <a:lnSpc>
                <a:spcPct val="100000"/>
              </a:lnSpc>
              <a:spcBef>
                <a:spcPts val="1400"/>
              </a:spcBef>
              <a:spcAft>
                <a:spcPts val="0"/>
              </a:spcAft>
              <a:buClr>
                <a:schemeClr val="dk1"/>
              </a:buClr>
              <a:buSzPts val="1100"/>
              <a:buFont typeface="PT Sans"/>
              <a:buChar char=" "/>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04" name="Google Shape;404;p76"/>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Text Chunking">
  <p:cSld name="Two Text Chunking">
    <p:spTree>
      <p:nvGrpSpPr>
        <p:cNvPr id="405" name="Shape 405"/>
        <p:cNvGrpSpPr/>
        <p:nvPr/>
      </p:nvGrpSpPr>
      <p:grpSpPr>
        <a:xfrm>
          <a:off x="0" y="0"/>
          <a:ext cx="0" cy="0"/>
          <a:chOff x="0" y="0"/>
          <a:chExt cx="0" cy="0"/>
        </a:xfrm>
      </p:grpSpPr>
      <p:sp>
        <p:nvSpPr>
          <p:cNvPr id="406" name="Google Shape;406;p77"/>
          <p:cNvSpPr txBox="1"/>
          <p:nvPr>
            <p:ph idx="1" type="body"/>
          </p:nvPr>
        </p:nvSpPr>
        <p:spPr>
          <a:xfrm>
            <a:off x="4662998" y="1637239"/>
            <a:ext cx="3943350" cy="26162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07" name="Google Shape;407;p77"/>
          <p:cNvSpPr txBox="1"/>
          <p:nvPr>
            <p:ph idx="2" type="body"/>
          </p:nvPr>
        </p:nvSpPr>
        <p:spPr>
          <a:xfrm>
            <a:off x="529886" y="1637239"/>
            <a:ext cx="3943350" cy="261620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08" name="Google Shape;408;p77"/>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Text Chunking">
  <p:cSld name="Three Text Chunking">
    <p:spTree>
      <p:nvGrpSpPr>
        <p:cNvPr id="409" name="Shape 409"/>
        <p:cNvGrpSpPr/>
        <p:nvPr/>
      </p:nvGrpSpPr>
      <p:grpSpPr>
        <a:xfrm>
          <a:off x="0" y="0"/>
          <a:ext cx="0" cy="0"/>
          <a:chOff x="0" y="0"/>
          <a:chExt cx="0" cy="0"/>
        </a:xfrm>
      </p:grpSpPr>
      <p:sp>
        <p:nvSpPr>
          <p:cNvPr id="410" name="Google Shape;410;p78"/>
          <p:cNvSpPr txBox="1"/>
          <p:nvPr>
            <p:ph idx="1" type="body"/>
          </p:nvPr>
        </p:nvSpPr>
        <p:spPr>
          <a:xfrm>
            <a:off x="6038480" y="1633937"/>
            <a:ext cx="2571750" cy="262255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11" name="Google Shape;411;p78"/>
          <p:cNvSpPr txBox="1"/>
          <p:nvPr>
            <p:ph idx="2" type="body"/>
          </p:nvPr>
        </p:nvSpPr>
        <p:spPr>
          <a:xfrm>
            <a:off x="3282240" y="1633937"/>
            <a:ext cx="2571750" cy="262255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12" name="Google Shape;412;p78"/>
          <p:cNvSpPr txBox="1"/>
          <p:nvPr>
            <p:ph idx="3" type="body"/>
          </p:nvPr>
        </p:nvSpPr>
        <p:spPr>
          <a:xfrm>
            <a:off x="526001" y="1633937"/>
            <a:ext cx="2571750" cy="262255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13" name="Google Shape;413;p78"/>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ext Chunking">
  <p:cSld name="Four Text Chunking">
    <p:spTree>
      <p:nvGrpSpPr>
        <p:cNvPr id="414" name="Shape 414"/>
        <p:cNvGrpSpPr/>
        <p:nvPr/>
      </p:nvGrpSpPr>
      <p:grpSpPr>
        <a:xfrm>
          <a:off x="0" y="0"/>
          <a:ext cx="0" cy="0"/>
          <a:chOff x="0" y="0"/>
          <a:chExt cx="0" cy="0"/>
        </a:xfrm>
      </p:grpSpPr>
      <p:sp>
        <p:nvSpPr>
          <p:cNvPr id="415" name="Google Shape;415;p79"/>
          <p:cNvSpPr txBox="1"/>
          <p:nvPr>
            <p:ph idx="1" type="body"/>
          </p:nvPr>
        </p:nvSpPr>
        <p:spPr>
          <a:xfrm>
            <a:off x="4662998" y="3066252"/>
            <a:ext cx="3943350" cy="1214156"/>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16" name="Google Shape;416;p79"/>
          <p:cNvSpPr txBox="1"/>
          <p:nvPr>
            <p:ph idx="2" type="body"/>
          </p:nvPr>
        </p:nvSpPr>
        <p:spPr>
          <a:xfrm>
            <a:off x="526002" y="3066252"/>
            <a:ext cx="3943350" cy="1214156"/>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17" name="Google Shape;417;p79"/>
          <p:cNvSpPr txBox="1"/>
          <p:nvPr>
            <p:ph idx="3" type="body"/>
          </p:nvPr>
        </p:nvSpPr>
        <p:spPr>
          <a:xfrm>
            <a:off x="4662998" y="1645158"/>
            <a:ext cx="3943350" cy="1214156"/>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18" name="Google Shape;418;p79"/>
          <p:cNvSpPr txBox="1"/>
          <p:nvPr>
            <p:ph idx="4" type="body"/>
          </p:nvPr>
        </p:nvSpPr>
        <p:spPr>
          <a:xfrm>
            <a:off x="526002" y="1645158"/>
            <a:ext cx="3943350" cy="1214156"/>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19" name="Google Shape;419;p79"/>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Text Chunking">
  <p:cSld name="Five Text Chunking">
    <p:spTree>
      <p:nvGrpSpPr>
        <p:cNvPr id="420" name="Shape 420"/>
        <p:cNvGrpSpPr/>
        <p:nvPr/>
      </p:nvGrpSpPr>
      <p:grpSpPr>
        <a:xfrm>
          <a:off x="0" y="0"/>
          <a:ext cx="0" cy="0"/>
          <a:chOff x="0" y="0"/>
          <a:chExt cx="0" cy="0"/>
        </a:xfrm>
      </p:grpSpPr>
      <p:sp>
        <p:nvSpPr>
          <p:cNvPr id="421" name="Google Shape;421;p80"/>
          <p:cNvSpPr txBox="1"/>
          <p:nvPr>
            <p:ph idx="1" type="body"/>
          </p:nvPr>
        </p:nvSpPr>
        <p:spPr>
          <a:xfrm>
            <a:off x="4672890" y="3039509"/>
            <a:ext cx="2571750" cy="123277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22" name="Google Shape;422;p80"/>
          <p:cNvSpPr txBox="1"/>
          <p:nvPr>
            <p:ph idx="2" type="body"/>
          </p:nvPr>
        </p:nvSpPr>
        <p:spPr>
          <a:xfrm>
            <a:off x="1916651" y="3039509"/>
            <a:ext cx="2571750" cy="123277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23" name="Google Shape;423;p80"/>
          <p:cNvSpPr txBox="1"/>
          <p:nvPr>
            <p:ph idx="3" type="body"/>
          </p:nvPr>
        </p:nvSpPr>
        <p:spPr>
          <a:xfrm>
            <a:off x="6038480" y="1630680"/>
            <a:ext cx="2571750" cy="123277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24" name="Google Shape;424;p80"/>
          <p:cNvSpPr txBox="1"/>
          <p:nvPr>
            <p:ph idx="4" type="body"/>
          </p:nvPr>
        </p:nvSpPr>
        <p:spPr>
          <a:xfrm>
            <a:off x="3282240" y="1630680"/>
            <a:ext cx="2571750" cy="123277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25" name="Google Shape;425;p80"/>
          <p:cNvSpPr txBox="1"/>
          <p:nvPr>
            <p:ph idx="5" type="body"/>
          </p:nvPr>
        </p:nvSpPr>
        <p:spPr>
          <a:xfrm>
            <a:off x="529889" y="1630680"/>
            <a:ext cx="2571750" cy="123277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26" name="Google Shape;426;p80"/>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Text Chunking">
  <p:cSld name="Six Text Chunking">
    <p:spTree>
      <p:nvGrpSpPr>
        <p:cNvPr id="427" name="Shape 427"/>
        <p:cNvGrpSpPr/>
        <p:nvPr/>
      </p:nvGrpSpPr>
      <p:grpSpPr>
        <a:xfrm>
          <a:off x="0" y="0"/>
          <a:ext cx="0" cy="0"/>
          <a:chOff x="0" y="0"/>
          <a:chExt cx="0" cy="0"/>
        </a:xfrm>
      </p:grpSpPr>
      <p:sp>
        <p:nvSpPr>
          <p:cNvPr id="428" name="Google Shape;428;p81"/>
          <p:cNvSpPr txBox="1"/>
          <p:nvPr>
            <p:ph idx="1" type="body"/>
          </p:nvPr>
        </p:nvSpPr>
        <p:spPr>
          <a:xfrm>
            <a:off x="6038480" y="3031889"/>
            <a:ext cx="2571750" cy="123277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29" name="Google Shape;429;p81"/>
          <p:cNvSpPr txBox="1"/>
          <p:nvPr>
            <p:ph idx="2" type="body"/>
          </p:nvPr>
        </p:nvSpPr>
        <p:spPr>
          <a:xfrm>
            <a:off x="3282240" y="3031889"/>
            <a:ext cx="2571750" cy="123277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30" name="Google Shape;430;p81"/>
          <p:cNvSpPr txBox="1"/>
          <p:nvPr>
            <p:ph idx="3" type="body"/>
          </p:nvPr>
        </p:nvSpPr>
        <p:spPr>
          <a:xfrm>
            <a:off x="526001" y="3031889"/>
            <a:ext cx="2571750" cy="123277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31" name="Google Shape;431;p81"/>
          <p:cNvSpPr txBox="1"/>
          <p:nvPr>
            <p:ph idx="4" type="body"/>
          </p:nvPr>
        </p:nvSpPr>
        <p:spPr>
          <a:xfrm>
            <a:off x="6038480" y="1623060"/>
            <a:ext cx="2571750" cy="123277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32" name="Google Shape;432;p81"/>
          <p:cNvSpPr txBox="1"/>
          <p:nvPr>
            <p:ph idx="5" type="body"/>
          </p:nvPr>
        </p:nvSpPr>
        <p:spPr>
          <a:xfrm>
            <a:off x="3282240" y="1623060"/>
            <a:ext cx="2571750" cy="123277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33" name="Google Shape;433;p81"/>
          <p:cNvSpPr txBox="1"/>
          <p:nvPr>
            <p:ph idx="6" type="body"/>
          </p:nvPr>
        </p:nvSpPr>
        <p:spPr>
          <a:xfrm>
            <a:off x="526001" y="1623060"/>
            <a:ext cx="2571750" cy="1232770"/>
          </a:xfrm>
          <a:prstGeom prst="rect">
            <a:avLst/>
          </a:prstGeom>
          <a:solidFill>
            <a:schemeClr val="lt2"/>
          </a:solidFill>
          <a:ln>
            <a:noFill/>
          </a:ln>
        </p:spPr>
        <p:txBody>
          <a:bodyPr anchorCtr="0" anchor="ctr" bIns="68575" lIns="68575" spcFirstLastPara="1" rIns="68575" wrap="square" tIns="68575"/>
          <a:lstStyle>
            <a:lvl1pPr indent="-228600" lvl="0" marL="457200" marR="0" rtl="0" algn="ctr">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34" name="Google Shape;434;p81"/>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Dark)">
  <p:cSld name="Code Top (Dark)">
    <p:bg>
      <p:bgPr>
        <a:solidFill>
          <a:schemeClr val="lt1"/>
        </a:solidFill>
      </p:bgPr>
    </p:bg>
    <p:spTree>
      <p:nvGrpSpPr>
        <p:cNvPr id="435" name="Shape 435"/>
        <p:cNvGrpSpPr/>
        <p:nvPr/>
      </p:nvGrpSpPr>
      <p:grpSpPr>
        <a:xfrm>
          <a:off x="0" y="0"/>
          <a:ext cx="0" cy="0"/>
          <a:chOff x="0" y="0"/>
          <a:chExt cx="0" cy="0"/>
        </a:xfrm>
      </p:grpSpPr>
      <p:sp>
        <p:nvSpPr>
          <p:cNvPr id="436" name="Google Shape;436;p82"/>
          <p:cNvSpPr/>
          <p:nvPr/>
        </p:nvSpPr>
        <p:spPr>
          <a:xfrm>
            <a:off x="0" y="1"/>
            <a:ext cx="9144000" cy="2916193"/>
          </a:xfrm>
          <a:prstGeom prst="rect">
            <a:avLst/>
          </a:prstGeom>
          <a:solidFill>
            <a:srgbClr val="2020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Medium"/>
              <a:ea typeface="Montserrat Medium"/>
              <a:cs typeface="Montserrat Medium"/>
              <a:sym typeface="Montserrat Medium"/>
            </a:endParaRPr>
          </a:p>
        </p:txBody>
      </p:sp>
      <p:sp>
        <p:nvSpPr>
          <p:cNvPr id="437" name="Google Shape;437;p82"/>
          <p:cNvSpPr txBox="1"/>
          <p:nvPr>
            <p:ph idx="1" type="body"/>
          </p:nvPr>
        </p:nvSpPr>
        <p:spPr>
          <a:xfrm>
            <a:off x="528859" y="420130"/>
            <a:ext cx="8084229" cy="2279821"/>
          </a:xfrm>
          <a:prstGeom prst="rect">
            <a:avLst/>
          </a:prstGeom>
          <a:noFill/>
          <a:ln>
            <a:noFill/>
          </a:ln>
        </p:spPr>
        <p:txBody>
          <a:bodyPr anchorCtr="0" anchor="b" bIns="68575" lIns="68575" spcFirstLastPara="1" rIns="68575" wrap="square" tIns="68575"/>
          <a:lstStyle>
            <a:lvl1pPr indent="-228600" lvl="0" marL="457200" marR="0" rtl="0" algn="l">
              <a:lnSpc>
                <a:spcPct val="100000"/>
              </a:lnSpc>
              <a:spcBef>
                <a:spcPts val="1400"/>
              </a:spcBef>
              <a:spcAft>
                <a:spcPts val="0"/>
              </a:spcAft>
              <a:buClr>
                <a:schemeClr val="lt1"/>
              </a:buClr>
              <a:buSzPts val="1400"/>
              <a:buFont typeface="PT Sans"/>
              <a:buNone/>
              <a:defRPr b="0" i="0" sz="18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38" name="Google Shape;438;p82"/>
          <p:cNvSpPr txBox="1"/>
          <p:nvPr>
            <p:ph type="title"/>
          </p:nvPr>
        </p:nvSpPr>
        <p:spPr>
          <a:xfrm>
            <a:off x="526002" y="3070655"/>
            <a:ext cx="8084228" cy="327848"/>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439" name="Google Shape;439;p82"/>
          <p:cNvSpPr txBox="1"/>
          <p:nvPr>
            <p:ph idx="2" type="body"/>
          </p:nvPr>
        </p:nvSpPr>
        <p:spPr>
          <a:xfrm>
            <a:off x="493856" y="3508898"/>
            <a:ext cx="8146855" cy="1421053"/>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53" name="Shape 53"/>
        <p:cNvGrpSpPr/>
        <p:nvPr/>
      </p:nvGrpSpPr>
      <p:grpSpPr>
        <a:xfrm>
          <a:off x="0" y="0"/>
          <a:ext cx="0" cy="0"/>
          <a:chOff x="0" y="0"/>
          <a:chExt cx="0" cy="0"/>
        </a:xfrm>
      </p:grpSpPr>
      <p:sp>
        <p:nvSpPr>
          <p:cNvPr id="54" name="Google Shape;54;p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Light)">
  <p:cSld name="Code Top (Light)">
    <p:bg>
      <p:bgPr>
        <a:solidFill>
          <a:schemeClr val="lt1"/>
        </a:solidFill>
      </p:bgPr>
    </p:bg>
    <p:spTree>
      <p:nvGrpSpPr>
        <p:cNvPr id="440" name="Shape 440"/>
        <p:cNvGrpSpPr/>
        <p:nvPr/>
      </p:nvGrpSpPr>
      <p:grpSpPr>
        <a:xfrm>
          <a:off x="0" y="0"/>
          <a:ext cx="0" cy="0"/>
          <a:chOff x="0" y="0"/>
          <a:chExt cx="0" cy="0"/>
        </a:xfrm>
      </p:grpSpPr>
      <p:sp>
        <p:nvSpPr>
          <p:cNvPr id="441" name="Google Shape;441;p83"/>
          <p:cNvSpPr txBox="1"/>
          <p:nvPr>
            <p:ph idx="1" type="body"/>
          </p:nvPr>
        </p:nvSpPr>
        <p:spPr>
          <a:xfrm>
            <a:off x="526001" y="420130"/>
            <a:ext cx="8084229" cy="2273842"/>
          </a:xfrm>
          <a:prstGeom prst="rect">
            <a:avLst/>
          </a:prstGeom>
          <a:noFill/>
          <a:ln>
            <a:noFill/>
          </a:ln>
        </p:spPr>
        <p:txBody>
          <a:bodyPr anchorCtr="0" anchor="b"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442" name="Google Shape;442;p83"/>
          <p:cNvCxnSpPr/>
          <p:nvPr/>
        </p:nvCxnSpPr>
        <p:spPr>
          <a:xfrm flipH="1">
            <a:off x="271849" y="2883859"/>
            <a:ext cx="8489092" cy="3089"/>
          </a:xfrm>
          <a:prstGeom prst="straightConnector1">
            <a:avLst/>
          </a:prstGeom>
          <a:noFill/>
          <a:ln cap="flat" cmpd="sng" w="25400">
            <a:solidFill>
              <a:schemeClr val="lt2"/>
            </a:solidFill>
            <a:prstDash val="solid"/>
            <a:round/>
            <a:headEnd len="sm" w="sm" type="none"/>
            <a:tailEnd len="sm" w="sm" type="none"/>
          </a:ln>
        </p:spPr>
      </p:cxnSp>
      <p:sp>
        <p:nvSpPr>
          <p:cNvPr id="443" name="Google Shape;443;p83"/>
          <p:cNvSpPr txBox="1"/>
          <p:nvPr>
            <p:ph type="title"/>
          </p:nvPr>
        </p:nvSpPr>
        <p:spPr>
          <a:xfrm>
            <a:off x="526002" y="3070655"/>
            <a:ext cx="8084228" cy="327848"/>
          </a:xfrm>
          <a:prstGeom prst="rect">
            <a:avLst/>
          </a:prstGeom>
          <a:noFill/>
          <a:ln>
            <a:noFill/>
          </a:ln>
        </p:spPr>
        <p:txBody>
          <a:bodyPr anchorCtr="0" anchor="t" bIns="68575" lIns="68575" spcFirstLastPara="1" rIns="68575" wrap="square" tIns="68575"/>
          <a:lstStyle>
            <a:lvl1pPr indent="0" lvl="0" marL="0" marR="0" rtl="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444" name="Google Shape;444;p83"/>
          <p:cNvSpPr txBox="1"/>
          <p:nvPr>
            <p:ph idx="2" type="body"/>
          </p:nvPr>
        </p:nvSpPr>
        <p:spPr>
          <a:xfrm>
            <a:off x="493856" y="3508898"/>
            <a:ext cx="8146855" cy="1421053"/>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Montserrat Medium"/>
                <a:ea typeface="Montserrat Medium"/>
                <a:cs typeface="Montserrat Medium"/>
                <a:sym typeface="Montserrat Medium"/>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Light">
  <p:cSld name="Code Light">
    <p:bg>
      <p:bgPr>
        <a:solidFill>
          <a:schemeClr val="lt2"/>
        </a:solidFill>
      </p:bgPr>
    </p:bg>
    <p:spTree>
      <p:nvGrpSpPr>
        <p:cNvPr id="445" name="Shape 445"/>
        <p:cNvGrpSpPr/>
        <p:nvPr/>
      </p:nvGrpSpPr>
      <p:grpSpPr>
        <a:xfrm>
          <a:off x="0" y="0"/>
          <a:ext cx="0" cy="0"/>
          <a:chOff x="0" y="0"/>
          <a:chExt cx="0" cy="0"/>
        </a:xfrm>
      </p:grpSpPr>
      <p:sp>
        <p:nvSpPr>
          <p:cNvPr id="446" name="Google Shape;446;p84"/>
          <p:cNvSpPr txBox="1"/>
          <p:nvPr>
            <p:ph idx="1" type="body"/>
          </p:nvPr>
        </p:nvSpPr>
        <p:spPr>
          <a:xfrm>
            <a:off x="526001" y="1052380"/>
            <a:ext cx="8084229" cy="3728402"/>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Consolas"/>
                <a:ea typeface="Consolas"/>
                <a:cs typeface="Consolas"/>
                <a:sym typeface="Consolas"/>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Consolas"/>
                <a:ea typeface="Consolas"/>
                <a:cs typeface="Consolas"/>
                <a:sym typeface="Consolas"/>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Consolas"/>
                <a:ea typeface="Consolas"/>
                <a:cs typeface="Consolas"/>
                <a:sym typeface="Consolas"/>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47" name="Google Shape;447;p84"/>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Dark">
  <p:cSld name="Code Notes Dark">
    <p:spTree>
      <p:nvGrpSpPr>
        <p:cNvPr id="448" name="Shape 448"/>
        <p:cNvGrpSpPr/>
        <p:nvPr/>
      </p:nvGrpSpPr>
      <p:grpSpPr>
        <a:xfrm>
          <a:off x="0" y="0"/>
          <a:ext cx="0" cy="0"/>
          <a:chOff x="0" y="0"/>
          <a:chExt cx="0" cy="0"/>
        </a:xfrm>
      </p:grpSpPr>
      <p:sp>
        <p:nvSpPr>
          <p:cNvPr id="449" name="Google Shape;449;p85"/>
          <p:cNvSpPr/>
          <p:nvPr/>
        </p:nvSpPr>
        <p:spPr>
          <a:xfrm>
            <a:off x="0" y="1"/>
            <a:ext cx="4572000" cy="5143500"/>
          </a:xfrm>
          <a:prstGeom prst="rect">
            <a:avLst/>
          </a:prstGeom>
          <a:solidFill>
            <a:srgbClr val="2020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450" name="Google Shape;450;p85"/>
          <p:cNvSpPr txBox="1"/>
          <p:nvPr>
            <p:ph idx="1" type="body"/>
          </p:nvPr>
        </p:nvSpPr>
        <p:spPr>
          <a:xfrm>
            <a:off x="533771" y="581025"/>
            <a:ext cx="3674381" cy="4198334"/>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lt1"/>
              </a:buClr>
              <a:buSzPts val="1200"/>
              <a:buFont typeface="PT Sans"/>
              <a:buNone/>
              <a:defRPr b="0" i="0" sz="1700" u="none" cap="none" strike="noStrike">
                <a:solidFill>
                  <a:schemeClr val="lt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Roboto Mono"/>
                <a:ea typeface="Roboto Mono"/>
                <a:cs typeface="Roboto Mono"/>
                <a:sym typeface="Roboto Mono"/>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51" name="Google Shape;451;p85"/>
          <p:cNvSpPr txBox="1"/>
          <p:nvPr>
            <p:ph idx="2" type="body"/>
          </p:nvPr>
        </p:nvSpPr>
        <p:spPr>
          <a:xfrm>
            <a:off x="4934344" y="581025"/>
            <a:ext cx="3675888" cy="4198334"/>
          </a:xfrm>
          <a:prstGeom prst="rect">
            <a:avLst/>
          </a:prstGeom>
          <a:noFill/>
          <a:ln>
            <a:noFill/>
          </a:ln>
        </p:spPr>
        <p:txBody>
          <a:bodyPr anchorCtr="0" anchor="t" bIns="68575" lIns="68575" spcFirstLastPara="1" rIns="68575" wrap="square" tIns="68575"/>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Light"/>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Notes Light">
  <p:cSld name="Code Notes Light">
    <p:spTree>
      <p:nvGrpSpPr>
        <p:cNvPr id="452" name="Shape 452"/>
        <p:cNvGrpSpPr/>
        <p:nvPr/>
      </p:nvGrpSpPr>
      <p:grpSpPr>
        <a:xfrm>
          <a:off x="0" y="0"/>
          <a:ext cx="0" cy="0"/>
          <a:chOff x="0" y="0"/>
          <a:chExt cx="0" cy="0"/>
        </a:xfrm>
      </p:grpSpPr>
      <p:sp>
        <p:nvSpPr>
          <p:cNvPr id="453" name="Google Shape;453;p86"/>
          <p:cNvSpPr/>
          <p:nvPr/>
        </p:nvSpPr>
        <p:spPr>
          <a:xfrm>
            <a:off x="0" y="1"/>
            <a:ext cx="4572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454" name="Google Shape;454;p86"/>
          <p:cNvSpPr txBox="1"/>
          <p:nvPr>
            <p:ph idx="1" type="body"/>
          </p:nvPr>
        </p:nvSpPr>
        <p:spPr>
          <a:xfrm>
            <a:off x="529889" y="581025"/>
            <a:ext cx="3674381" cy="4198334"/>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200"/>
              <a:buFont typeface="PT Sans"/>
              <a:buNone/>
              <a:defRPr b="0" i="0" sz="1700" u="none" cap="none" strike="noStrike">
                <a:solidFill>
                  <a:schemeClr val="dk1"/>
                </a:solidFill>
                <a:latin typeface="Roboto Mono"/>
                <a:ea typeface="Roboto Mono"/>
                <a:cs typeface="Roboto Mono"/>
                <a:sym typeface="Roboto Mono"/>
              </a:defRPr>
            </a:lvl1pPr>
            <a:lvl2pPr indent="-228600" lvl="1" marL="9144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2pPr>
            <a:lvl3pPr indent="-228600" lvl="2" marL="1371600" marR="0" rtl="0" algn="l">
              <a:lnSpc>
                <a:spcPct val="100000"/>
              </a:lnSpc>
              <a:spcBef>
                <a:spcPts val="500"/>
              </a:spcBef>
              <a:spcAft>
                <a:spcPts val="0"/>
              </a:spcAft>
              <a:buClr>
                <a:schemeClr val="lt1"/>
              </a:buClr>
              <a:buSzPts val="1400"/>
              <a:buFont typeface="Merriweather Sans"/>
              <a:buNone/>
              <a:defRPr b="0" i="0" sz="1800" u="none" cap="none" strike="noStrike">
                <a:solidFill>
                  <a:schemeClr val="lt1"/>
                </a:solidFill>
                <a:latin typeface="Roboto Mono"/>
                <a:ea typeface="Roboto Mono"/>
                <a:cs typeface="Roboto Mono"/>
                <a:sym typeface="Roboto Mono"/>
              </a:defRPr>
            </a:lvl3pPr>
            <a:lvl4pPr indent="-228600" lvl="3" marL="1828800" marR="0" rtl="0" algn="l">
              <a:lnSpc>
                <a:spcPct val="100000"/>
              </a:lnSpc>
              <a:spcBef>
                <a:spcPts val="500"/>
              </a:spcBef>
              <a:spcAft>
                <a:spcPts val="0"/>
              </a:spcAft>
              <a:buClr>
                <a:schemeClr val="lt1"/>
              </a:buClr>
              <a:buSzPts val="1400"/>
              <a:buFont typeface="Noto Sans Symbols"/>
              <a:buNone/>
              <a:defRPr b="0" i="0" sz="1800" u="none" cap="none" strike="noStrike">
                <a:solidFill>
                  <a:schemeClr val="lt1"/>
                </a:solidFill>
                <a:latin typeface="Roboto Mono"/>
                <a:ea typeface="Roboto Mono"/>
                <a:cs typeface="Roboto Mono"/>
                <a:sym typeface="Roboto Mono"/>
              </a:defRPr>
            </a:lvl4pPr>
            <a:lvl5pPr indent="-228600" lvl="4" marL="2286000" marR="0" rtl="0" algn="l">
              <a:lnSpc>
                <a:spcPct val="100000"/>
              </a:lnSpc>
              <a:spcBef>
                <a:spcPts val="500"/>
              </a:spcBef>
              <a:spcAft>
                <a:spcPts val="0"/>
              </a:spcAft>
              <a:buClr>
                <a:schemeClr val="lt1"/>
              </a:buClr>
              <a:buSzPts val="1400"/>
              <a:buFont typeface="Open Sans Light"/>
              <a:buNone/>
              <a:defRPr b="0" i="0" sz="1800" u="none" cap="none" strike="noStrike">
                <a:solidFill>
                  <a:schemeClr val="lt1"/>
                </a:solidFill>
                <a:latin typeface="Roboto Mono"/>
                <a:ea typeface="Roboto Mono"/>
                <a:cs typeface="Roboto Mono"/>
                <a:sym typeface="Roboto Mono"/>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55" name="Google Shape;455;p86"/>
          <p:cNvSpPr txBox="1"/>
          <p:nvPr>
            <p:ph idx="2" type="body"/>
          </p:nvPr>
        </p:nvSpPr>
        <p:spPr>
          <a:xfrm>
            <a:off x="4934344" y="581025"/>
            <a:ext cx="3675888" cy="4198334"/>
          </a:xfrm>
          <a:prstGeom prst="rect">
            <a:avLst/>
          </a:prstGeom>
          <a:noFill/>
          <a:ln>
            <a:noFill/>
          </a:ln>
        </p:spPr>
        <p:txBody>
          <a:bodyPr anchorCtr="0" anchor="t" bIns="68575" lIns="68575" spcFirstLastPara="1" rIns="68575" wrap="square" tIns="68575"/>
          <a:lstStyle>
            <a:lvl1pPr indent="-304800" lvl="0" marL="457200" marR="0" rtl="0" algn="l">
              <a:lnSpc>
                <a:spcPct val="90909"/>
              </a:lnSpc>
              <a:spcBef>
                <a:spcPts val="0"/>
              </a:spcBef>
              <a:spcAft>
                <a:spcPts val="0"/>
              </a:spcAft>
              <a:buClr>
                <a:schemeClr val="dk1"/>
              </a:buClr>
              <a:buSzPts val="1200"/>
              <a:buFont typeface="Noto Sans Symbols"/>
              <a:buChar char="◀"/>
              <a:defRPr b="0" i="0" sz="17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83333"/>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400"/>
              <a:buFont typeface="Merriweather Sans"/>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400"/>
              <a:buFont typeface="Noto Sans Symbols"/>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400"/>
              <a:buFont typeface="Open Sans Light"/>
              <a:buNone/>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itle/Image">
  <p:cSld name="Content | Title/Image">
    <p:spTree>
      <p:nvGrpSpPr>
        <p:cNvPr id="456" name="Shape 456"/>
        <p:cNvGrpSpPr/>
        <p:nvPr/>
      </p:nvGrpSpPr>
      <p:grpSpPr>
        <a:xfrm>
          <a:off x="0" y="0"/>
          <a:ext cx="0" cy="0"/>
          <a:chOff x="0" y="0"/>
          <a:chExt cx="0" cy="0"/>
        </a:xfrm>
      </p:grpSpPr>
      <p:sp>
        <p:nvSpPr>
          <p:cNvPr id="457" name="Google Shape;457;p87"/>
          <p:cNvSpPr txBox="1"/>
          <p:nvPr>
            <p:ph idx="1" type="body"/>
          </p:nvPr>
        </p:nvSpPr>
        <p:spPr>
          <a:xfrm>
            <a:off x="355146" y="320028"/>
            <a:ext cx="2639105" cy="4492819"/>
          </a:xfrm>
          <a:prstGeom prst="rect">
            <a:avLst/>
          </a:prstGeom>
          <a:noFill/>
          <a:ln>
            <a:noFill/>
          </a:ln>
        </p:spPr>
        <p:txBody>
          <a:bodyPr anchorCtr="0" anchor="ctr"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2pPr>
            <a:lvl3pPr indent="-317500" lvl="2" marL="13716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3pPr>
            <a:lvl4pPr indent="-317500" lvl="3" marL="1828800" marR="0" rtl="0" algn="r">
              <a:lnSpc>
                <a:spcPct val="100000"/>
              </a:lnSpc>
              <a:spcBef>
                <a:spcPts val="500"/>
              </a:spcBef>
              <a:spcAft>
                <a:spcPts val="0"/>
              </a:spcAft>
              <a:buClr>
                <a:schemeClr val="accent1"/>
              </a:buClr>
              <a:buSzPts val="1400"/>
              <a:buFont typeface="PT Sans"/>
              <a:buChar char=" "/>
              <a:defRPr b="0" i="0" sz="1800" u="none" cap="none" strike="noStrike">
                <a:solidFill>
                  <a:schemeClr val="accent1"/>
                </a:solidFill>
                <a:latin typeface="Arial"/>
                <a:ea typeface="Arial"/>
                <a:cs typeface="Arial"/>
                <a:sym typeface="Arial"/>
              </a:defRPr>
            </a:lvl4pPr>
            <a:lvl5pPr indent="-228600" lvl="4" marL="2286000" marR="0" rtl="0" algn="r">
              <a:lnSpc>
                <a:spcPct val="100000"/>
              </a:lnSpc>
              <a:spcBef>
                <a:spcPts val="500"/>
              </a:spcBef>
              <a:spcAft>
                <a:spcPts val="0"/>
              </a:spcAft>
              <a:buClr>
                <a:schemeClr val="accent1"/>
              </a:buClr>
              <a:buSzPts val="1400"/>
              <a:buFont typeface="PT Sans"/>
              <a:buNone/>
              <a:defRPr b="0" i="0" sz="1800" u="none" cap="none" strike="noStrike">
                <a:solidFill>
                  <a:schemeClr val="accent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cxnSp>
        <p:nvCxnSpPr>
          <p:cNvPr id="458" name="Google Shape;458;p87"/>
          <p:cNvCxnSpPr/>
          <p:nvPr/>
        </p:nvCxnSpPr>
        <p:spPr>
          <a:xfrm>
            <a:off x="3438525" y="320028"/>
            <a:ext cx="0" cy="4492819"/>
          </a:xfrm>
          <a:prstGeom prst="straightConnector1">
            <a:avLst/>
          </a:prstGeom>
          <a:noFill/>
          <a:ln cap="flat" cmpd="sng" w="25400">
            <a:solidFill>
              <a:schemeClr val="accent1"/>
            </a:solidFill>
            <a:prstDash val="solid"/>
            <a:round/>
            <a:headEnd len="sm" w="sm" type="none"/>
            <a:tailEnd len="sm" w="sm" type="none"/>
          </a:ln>
        </p:spPr>
      </p:cxnSp>
      <p:sp>
        <p:nvSpPr>
          <p:cNvPr id="459" name="Google Shape;459;p87"/>
          <p:cNvSpPr txBox="1"/>
          <p:nvPr>
            <p:ph idx="2" type="body"/>
          </p:nvPr>
        </p:nvSpPr>
        <p:spPr>
          <a:xfrm>
            <a:off x="3802283" y="1199177"/>
            <a:ext cx="4705109" cy="2734519"/>
          </a:xfrm>
          <a:prstGeom prst="rect">
            <a:avLst/>
          </a:prstGeom>
          <a:noFill/>
          <a:ln>
            <a:noFill/>
          </a:ln>
        </p:spPr>
        <p:txBody>
          <a:bodyPr anchorCtr="0" anchor="ctr" bIns="68575" lIns="68575" spcFirstLastPara="1" rIns="68575" wrap="square" tIns="68575"/>
          <a:lstStyle>
            <a:lvl1pPr indent="-355600" lvl="0" marL="457200" marR="0" rtl="0" algn="l">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60" name="Google Shape;460;p87"/>
          <p:cNvSpPr/>
          <p:nvPr/>
        </p:nvSpPr>
        <p:spPr>
          <a:xfrm>
            <a:off x="-1097281" y="0"/>
            <a:ext cx="1097281" cy="553998"/>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slide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Image | Content">
  <p:cSld name="Title/Image | Content">
    <p:spTree>
      <p:nvGrpSpPr>
        <p:cNvPr id="461" name="Shape 461"/>
        <p:cNvGrpSpPr/>
        <p:nvPr/>
      </p:nvGrpSpPr>
      <p:grpSpPr>
        <a:xfrm>
          <a:off x="0" y="0"/>
          <a:ext cx="0" cy="0"/>
          <a:chOff x="0" y="0"/>
          <a:chExt cx="0" cy="0"/>
        </a:xfrm>
      </p:grpSpPr>
      <p:sp>
        <p:nvSpPr>
          <p:cNvPr id="462" name="Google Shape;462;p88"/>
          <p:cNvSpPr txBox="1"/>
          <p:nvPr>
            <p:ph idx="1" type="body"/>
          </p:nvPr>
        </p:nvSpPr>
        <p:spPr>
          <a:xfrm>
            <a:off x="3778023" y="320028"/>
            <a:ext cx="5082266" cy="4492819"/>
          </a:xfrm>
          <a:prstGeom prst="rect">
            <a:avLst/>
          </a:prstGeom>
          <a:noFill/>
          <a:ln>
            <a:noFill/>
          </a:ln>
        </p:spPr>
        <p:txBody>
          <a:bodyPr anchorCtr="0" anchor="ctr"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l">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l">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463" name="Google Shape;463;p88"/>
          <p:cNvCxnSpPr/>
          <p:nvPr/>
        </p:nvCxnSpPr>
        <p:spPr>
          <a:xfrm>
            <a:off x="3438525" y="320028"/>
            <a:ext cx="0" cy="4492819"/>
          </a:xfrm>
          <a:prstGeom prst="straightConnector1">
            <a:avLst/>
          </a:prstGeom>
          <a:noFill/>
          <a:ln cap="flat" cmpd="sng" w="25400">
            <a:solidFill>
              <a:schemeClr val="accent1"/>
            </a:solidFill>
            <a:prstDash val="solid"/>
            <a:round/>
            <a:headEnd len="sm" w="sm" type="none"/>
            <a:tailEnd len="sm" w="sm" type="none"/>
          </a:ln>
        </p:spPr>
      </p:cxnSp>
      <p:sp>
        <p:nvSpPr>
          <p:cNvPr id="464" name="Google Shape;464;p88"/>
          <p:cNvSpPr txBox="1"/>
          <p:nvPr>
            <p:ph idx="2" type="body"/>
          </p:nvPr>
        </p:nvSpPr>
        <p:spPr>
          <a:xfrm>
            <a:off x="269110" y="1199177"/>
            <a:ext cx="2829917" cy="2734519"/>
          </a:xfrm>
          <a:prstGeom prst="rect">
            <a:avLst/>
          </a:prstGeom>
          <a:noFill/>
          <a:ln>
            <a:noFill/>
          </a:ln>
        </p:spPr>
        <p:txBody>
          <a:bodyPr anchorCtr="0" anchor="ctr" bIns="68575" lIns="68575" spcFirstLastPara="1" rIns="68575" wrap="square" tIns="68575"/>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65" name="Google Shape;465;p88"/>
          <p:cNvSpPr/>
          <p:nvPr/>
        </p:nvSpPr>
        <p:spPr>
          <a:xfrm>
            <a:off x="-1097281" y="0"/>
            <a:ext cx="1097281" cy="553998"/>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slide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Image | Content">
  <p:cSld name="1_Title/Image | Content">
    <p:spTree>
      <p:nvGrpSpPr>
        <p:cNvPr id="466" name="Shape 466"/>
        <p:cNvGrpSpPr/>
        <p:nvPr/>
      </p:nvGrpSpPr>
      <p:grpSpPr>
        <a:xfrm>
          <a:off x="0" y="0"/>
          <a:ext cx="0" cy="0"/>
          <a:chOff x="0" y="0"/>
          <a:chExt cx="0" cy="0"/>
        </a:xfrm>
      </p:grpSpPr>
      <p:sp>
        <p:nvSpPr>
          <p:cNvPr id="467" name="Google Shape;467;p89"/>
          <p:cNvSpPr txBox="1"/>
          <p:nvPr>
            <p:ph idx="1" type="body"/>
          </p:nvPr>
        </p:nvSpPr>
        <p:spPr>
          <a:xfrm>
            <a:off x="435667" y="332955"/>
            <a:ext cx="4745068" cy="4492819"/>
          </a:xfrm>
          <a:prstGeom prst="rect">
            <a:avLst/>
          </a:prstGeom>
          <a:noFill/>
          <a:ln>
            <a:noFill/>
          </a:ln>
        </p:spPr>
        <p:txBody>
          <a:bodyPr anchorCtr="0" anchor="ctr"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2pPr>
            <a:lvl3pPr indent="-317500" lvl="2" marL="1371600" marR="0" rtl="0" algn="r">
              <a:lnSpc>
                <a:spcPct val="100000"/>
              </a:lnSpc>
              <a:spcBef>
                <a:spcPts val="500"/>
              </a:spcBef>
              <a:spcAft>
                <a:spcPts val="0"/>
              </a:spcAft>
              <a:buClr>
                <a:schemeClr val="accent1"/>
              </a:buClr>
              <a:buSzPts val="1400"/>
              <a:buFont typeface="Merriweather Sans"/>
              <a:buChar char="•"/>
              <a:defRPr b="0" i="0" sz="1800" u="none" cap="none" strike="noStrike">
                <a:solidFill>
                  <a:schemeClr val="accent1"/>
                </a:solidFill>
                <a:latin typeface="Arial"/>
                <a:ea typeface="Arial"/>
                <a:cs typeface="Arial"/>
                <a:sym typeface="Arial"/>
              </a:defRPr>
            </a:lvl3pPr>
            <a:lvl4pPr indent="-317500" lvl="3" marL="1828800" marR="0" rtl="0" algn="r">
              <a:lnSpc>
                <a:spcPct val="100000"/>
              </a:lnSpc>
              <a:spcBef>
                <a:spcPts val="500"/>
              </a:spcBef>
              <a:spcAft>
                <a:spcPts val="0"/>
              </a:spcAft>
              <a:buClr>
                <a:schemeClr val="accent1"/>
              </a:buClr>
              <a:buSzPts val="1400"/>
              <a:buFont typeface="Noto Sans Symbols"/>
              <a:buChar char="▪"/>
              <a:defRPr b="0" i="0" sz="1800" u="none" cap="none" strike="noStrike">
                <a:solidFill>
                  <a:schemeClr val="accent1"/>
                </a:solidFill>
                <a:latin typeface="Arial"/>
                <a:ea typeface="Arial"/>
                <a:cs typeface="Arial"/>
                <a:sym typeface="Arial"/>
              </a:defRPr>
            </a:lvl4pPr>
            <a:lvl5pPr indent="-317500" lvl="4" marL="2286000" marR="0" rtl="0" algn="r">
              <a:lnSpc>
                <a:spcPct val="100000"/>
              </a:lnSpc>
              <a:spcBef>
                <a:spcPts val="500"/>
              </a:spcBef>
              <a:spcAft>
                <a:spcPts val="0"/>
              </a:spcAft>
              <a:buClr>
                <a:schemeClr val="accent1"/>
              </a:buClr>
              <a:buSzPts val="1400"/>
              <a:buFont typeface="Open Sans Light"/>
              <a:buChar char="-"/>
              <a:defRPr b="0" i="0" sz="1800" u="none" cap="none" strike="noStrike">
                <a:solidFill>
                  <a:schemeClr val="accent1"/>
                </a:solidFill>
                <a:latin typeface="Arial"/>
                <a:ea typeface="Arial"/>
                <a:cs typeface="Arial"/>
                <a:sym typeface="Arial"/>
              </a:defRPr>
            </a:lvl5pPr>
            <a:lvl6pPr indent="-228600" lvl="5" marL="2743200" marR="0" rtl="0" algn="l">
              <a:spcBef>
                <a:spcPts val="300"/>
              </a:spcBef>
              <a:spcAft>
                <a:spcPts val="0"/>
              </a:spcAft>
              <a:buClr>
                <a:schemeClr val="dk1"/>
              </a:buClr>
              <a:buSzPts val="1300"/>
              <a:buFont typeface="Montserrat"/>
              <a:buNone/>
              <a:defRPr b="0" i="0" sz="1800" u="none" cap="none" strike="noStrike">
                <a:solidFill>
                  <a:schemeClr val="accent1"/>
                </a:solidFill>
                <a:latin typeface="Arial"/>
                <a:ea typeface="Arial"/>
                <a:cs typeface="Arial"/>
                <a:sym typeface="Arial"/>
              </a:defRPr>
            </a:lvl6pPr>
            <a:lvl7pPr indent="-311150" lvl="6" marL="32004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7pPr>
            <a:lvl8pPr indent="-311150" lvl="7" marL="3657600" marR="0" rtl="0" algn="l">
              <a:spcBef>
                <a:spcPts val="400"/>
              </a:spcBef>
              <a:spcAft>
                <a:spcPts val="0"/>
              </a:spcAft>
              <a:buClr>
                <a:schemeClr val="accent1"/>
              </a:buClr>
              <a:buSzPts val="1300"/>
              <a:buFont typeface="Montserrat"/>
              <a:buChar char=" "/>
              <a:defRPr b="0" i="0" sz="1800" u="none" cap="none" strike="noStrike">
                <a:solidFill>
                  <a:schemeClr val="accent1"/>
                </a:solidFill>
                <a:latin typeface="Arial"/>
                <a:ea typeface="Arial"/>
                <a:cs typeface="Arial"/>
                <a:sym typeface="Arial"/>
              </a:defRPr>
            </a:lvl8pPr>
            <a:lvl9pPr indent="-228600" lvl="8" marL="4114800" marR="0" rtl="0" algn="l">
              <a:spcBef>
                <a:spcPts val="400"/>
              </a:spcBef>
              <a:spcAft>
                <a:spcPts val="0"/>
              </a:spcAft>
              <a:buClr>
                <a:schemeClr val="accent1"/>
              </a:buClr>
              <a:buSzPts val="1300"/>
              <a:buFont typeface="Montserrat"/>
              <a:buNone/>
              <a:defRPr b="0" i="0" sz="1800" u="none" cap="none" strike="noStrike">
                <a:solidFill>
                  <a:schemeClr val="accent1"/>
                </a:solidFill>
                <a:latin typeface="Arial"/>
                <a:ea typeface="Arial"/>
                <a:cs typeface="Arial"/>
                <a:sym typeface="Arial"/>
              </a:defRPr>
            </a:lvl9pPr>
          </a:lstStyle>
          <a:p/>
        </p:txBody>
      </p:sp>
      <p:cxnSp>
        <p:nvCxnSpPr>
          <p:cNvPr id="468" name="Google Shape;468;p89"/>
          <p:cNvCxnSpPr/>
          <p:nvPr/>
        </p:nvCxnSpPr>
        <p:spPr>
          <a:xfrm>
            <a:off x="5449588" y="332955"/>
            <a:ext cx="0" cy="4492819"/>
          </a:xfrm>
          <a:prstGeom prst="straightConnector1">
            <a:avLst/>
          </a:prstGeom>
          <a:noFill/>
          <a:ln cap="flat" cmpd="sng" w="25400">
            <a:solidFill>
              <a:schemeClr val="accent1"/>
            </a:solidFill>
            <a:prstDash val="solid"/>
            <a:round/>
            <a:headEnd len="sm" w="sm" type="none"/>
            <a:tailEnd len="sm" w="sm" type="none"/>
          </a:ln>
        </p:spPr>
      </p:cxnSp>
      <p:sp>
        <p:nvSpPr>
          <p:cNvPr id="469" name="Google Shape;469;p89"/>
          <p:cNvSpPr txBox="1"/>
          <p:nvPr>
            <p:ph idx="2" type="body"/>
          </p:nvPr>
        </p:nvSpPr>
        <p:spPr>
          <a:xfrm>
            <a:off x="5718441" y="1212104"/>
            <a:ext cx="2829917" cy="2734519"/>
          </a:xfrm>
          <a:prstGeom prst="rect">
            <a:avLst/>
          </a:prstGeom>
          <a:noFill/>
          <a:ln>
            <a:noFill/>
          </a:ln>
        </p:spPr>
        <p:txBody>
          <a:bodyPr anchorCtr="0" anchor="ctr" bIns="68575" lIns="68575" spcFirstLastPara="1" rIns="68575" wrap="square" tIns="68575"/>
          <a:lstStyle>
            <a:lvl1pPr indent="-355600" lvl="0" marL="457200" marR="0" rtl="0" algn="r">
              <a:lnSpc>
                <a:spcPct val="100000"/>
              </a:lnSpc>
              <a:spcBef>
                <a:spcPts val="1400"/>
              </a:spcBef>
              <a:spcAft>
                <a:spcPts val="0"/>
              </a:spcAft>
              <a:buClr>
                <a:schemeClr val="dk1"/>
              </a:buClr>
              <a:buSzPts val="2000"/>
              <a:buFont typeface="PT Sans"/>
              <a:buChar char=" "/>
              <a:defRPr b="0" i="0" sz="27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70" name="Google Shape;470;p89"/>
          <p:cNvSpPr/>
          <p:nvPr/>
        </p:nvSpPr>
        <p:spPr>
          <a:xfrm>
            <a:off x="-1097281" y="0"/>
            <a:ext cx="1097281" cy="553998"/>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chemeClr val="dk1"/>
                </a:solidFill>
                <a:latin typeface="Montserrat Medium"/>
                <a:ea typeface="Montserrat Medium"/>
                <a:cs typeface="Montserrat Medium"/>
                <a:sym typeface="Montserrat Medium"/>
              </a:rPr>
              <a:t>This slide is </a:t>
            </a:r>
            <a:r>
              <a:rPr b="1" i="0" lang="en" sz="1100" u="none" cap="none" strike="noStrike">
                <a:solidFill>
                  <a:schemeClr val="accent1"/>
                </a:solidFill>
                <a:latin typeface="Montserrat Medium"/>
                <a:ea typeface="Montserrat Medium"/>
                <a:cs typeface="Montserrat Medium"/>
                <a:sym typeface="Montserrat Medium"/>
              </a:rPr>
              <a:t>preset</a:t>
            </a:r>
            <a:r>
              <a:rPr b="0" i="0" lang="en" sz="1100" u="none" cap="none" strike="noStrike">
                <a:solidFill>
                  <a:schemeClr val="accent1"/>
                </a:solidFill>
                <a:latin typeface="Montserrat Medium"/>
                <a:ea typeface="Montserrat Medium"/>
                <a:cs typeface="Montserrat Medium"/>
                <a:sym typeface="Montserrat Medium"/>
              </a:rPr>
              <a:t> </a:t>
            </a:r>
            <a:r>
              <a:rPr b="0" i="0" lang="en" sz="1100" u="none" cap="none" strike="noStrike">
                <a:solidFill>
                  <a:schemeClr val="dk1"/>
                </a:solidFill>
                <a:latin typeface="Montserrat Medium"/>
                <a:ea typeface="Montserrat Medium"/>
                <a:cs typeface="Montserrat Medium"/>
                <a:sym typeface="Montserrat Medium"/>
              </a:rPr>
              <a:t>with </a:t>
            </a:r>
            <a:r>
              <a:rPr b="1" i="0" lang="en" sz="1100" u="none" cap="none" strike="noStrike">
                <a:solidFill>
                  <a:schemeClr val="accent1"/>
                </a:solidFill>
                <a:latin typeface="Montserrat Medium"/>
                <a:ea typeface="Montserrat Medium"/>
                <a:cs typeface="Montserrat Medium"/>
                <a:sym typeface="Montserrat Medium"/>
              </a:rPr>
              <a:t>animations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ion">
  <p:cSld name="Comparision">
    <p:spTree>
      <p:nvGrpSpPr>
        <p:cNvPr id="471" name="Shape 471"/>
        <p:cNvGrpSpPr/>
        <p:nvPr/>
      </p:nvGrpSpPr>
      <p:grpSpPr>
        <a:xfrm>
          <a:off x="0" y="0"/>
          <a:ext cx="0" cy="0"/>
          <a:chOff x="0" y="0"/>
          <a:chExt cx="0" cy="0"/>
        </a:xfrm>
      </p:grpSpPr>
      <p:cxnSp>
        <p:nvCxnSpPr>
          <p:cNvPr id="472" name="Google Shape;472;p90"/>
          <p:cNvCxnSpPr/>
          <p:nvPr/>
        </p:nvCxnSpPr>
        <p:spPr>
          <a:xfrm>
            <a:off x="4572000" y="1321594"/>
            <a:ext cx="0" cy="3484109"/>
          </a:xfrm>
          <a:prstGeom prst="straightConnector1">
            <a:avLst/>
          </a:prstGeom>
          <a:noFill/>
          <a:ln cap="flat" cmpd="sng" w="25400">
            <a:solidFill>
              <a:schemeClr val="accent1"/>
            </a:solidFill>
            <a:prstDash val="solid"/>
            <a:round/>
            <a:headEnd len="sm" w="sm" type="none"/>
            <a:tailEnd len="sm" w="sm" type="none"/>
          </a:ln>
        </p:spPr>
      </p:cxnSp>
      <p:sp>
        <p:nvSpPr>
          <p:cNvPr id="473" name="Google Shape;473;p90"/>
          <p:cNvSpPr txBox="1"/>
          <p:nvPr>
            <p:ph idx="1" type="body"/>
          </p:nvPr>
        </p:nvSpPr>
        <p:spPr>
          <a:xfrm>
            <a:off x="529889" y="1321594"/>
            <a:ext cx="3864312" cy="328613"/>
          </a:xfrm>
          <a:prstGeom prst="rect">
            <a:avLst/>
          </a:prstGeom>
          <a:noFill/>
          <a:ln>
            <a:noFill/>
          </a:ln>
        </p:spPr>
        <p:txBody>
          <a:bodyPr anchorCtr="0" anchor="t" bIns="68575" lIns="68575" spcFirstLastPara="1" rIns="68575" wrap="square" tIns="68575"/>
          <a:lstStyle>
            <a:lvl1pPr indent="-317500" lvl="0" marL="457200" marR="0" rtl="0" algn="r">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74" name="Google Shape;474;p90"/>
          <p:cNvSpPr txBox="1"/>
          <p:nvPr>
            <p:ph idx="2" type="body"/>
          </p:nvPr>
        </p:nvSpPr>
        <p:spPr>
          <a:xfrm>
            <a:off x="529889" y="1821657"/>
            <a:ext cx="3864313" cy="2984046"/>
          </a:xfrm>
          <a:prstGeom prst="rect">
            <a:avLst/>
          </a:prstGeom>
          <a:noFill/>
          <a:ln>
            <a:noFill/>
          </a:ln>
        </p:spPr>
        <p:txBody>
          <a:bodyPr anchorCtr="0" anchor="t" bIns="68575" lIns="68575" spcFirstLastPara="1" rIns="68575" wrap="square" tIns="68575"/>
          <a:lstStyle>
            <a:lvl1pPr indent="-228600" lvl="0" marL="457200" marR="0" rtl="0" algn="r">
              <a:lnSpc>
                <a:spcPct val="90000"/>
              </a:lnSpc>
              <a:spcBef>
                <a:spcPts val="14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75" name="Google Shape;475;p90"/>
          <p:cNvSpPr txBox="1"/>
          <p:nvPr>
            <p:ph idx="3" type="body"/>
          </p:nvPr>
        </p:nvSpPr>
        <p:spPr>
          <a:xfrm>
            <a:off x="4749800" y="1321594"/>
            <a:ext cx="3864316" cy="328613"/>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accent1"/>
              </a:buClr>
              <a:buSzPts val="1400"/>
              <a:buFont typeface="PT Sans"/>
              <a:buChar char=" "/>
              <a:defRPr b="0" i="0" sz="1800" u="none" cap="none" strike="noStrike">
                <a:solidFill>
                  <a:schemeClr val="accent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76" name="Google Shape;476;p90"/>
          <p:cNvSpPr txBox="1"/>
          <p:nvPr>
            <p:ph idx="4" type="body"/>
          </p:nvPr>
        </p:nvSpPr>
        <p:spPr>
          <a:xfrm>
            <a:off x="4749800" y="1821657"/>
            <a:ext cx="3864316" cy="2984046"/>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1400"/>
              </a:spcBef>
              <a:spcAft>
                <a:spcPts val="0"/>
              </a:spcAft>
              <a:buClr>
                <a:schemeClr val="dk1"/>
              </a:buClr>
              <a:buSzPts val="1100"/>
              <a:buFont typeface="PT Sans"/>
              <a:buNone/>
              <a:defRPr b="0" i="0" sz="15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77" name="Google Shape;477;p90"/>
          <p:cNvSpPr txBox="1"/>
          <p:nvPr>
            <p:ph type="title"/>
          </p:nvPr>
        </p:nvSpPr>
        <p:spPr>
          <a:xfrm>
            <a:off x="529889" y="44129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ation ">
  <p:cSld name="Quotation ">
    <p:spTree>
      <p:nvGrpSpPr>
        <p:cNvPr id="478" name="Shape 478"/>
        <p:cNvGrpSpPr/>
        <p:nvPr/>
      </p:nvGrpSpPr>
      <p:grpSpPr>
        <a:xfrm>
          <a:off x="0" y="0"/>
          <a:ext cx="0" cy="0"/>
          <a:chOff x="0" y="0"/>
          <a:chExt cx="0" cy="0"/>
        </a:xfrm>
      </p:grpSpPr>
      <p:sp>
        <p:nvSpPr>
          <p:cNvPr id="479" name="Google Shape;479;p91"/>
          <p:cNvSpPr txBox="1"/>
          <p:nvPr>
            <p:ph type="title"/>
          </p:nvPr>
        </p:nvSpPr>
        <p:spPr>
          <a:xfrm>
            <a:off x="792333" y="807245"/>
            <a:ext cx="7552679" cy="2040128"/>
          </a:xfrm>
          <a:prstGeom prst="rect">
            <a:avLst/>
          </a:prstGeom>
          <a:noFill/>
          <a:ln>
            <a:noFill/>
          </a:ln>
        </p:spPr>
        <p:txBody>
          <a:bodyPr anchorCtr="0" anchor="b" bIns="68575" lIns="68575" spcFirstLastPara="1" rIns="68575" wrap="square" tIns="68575"/>
          <a:lstStyle>
            <a:lvl1pPr indent="0" lvl="0" marL="0" marR="0" rtl="0" algn="l">
              <a:lnSpc>
                <a:spcPct val="85000"/>
              </a:lnSpc>
              <a:spcBef>
                <a:spcPts val="0"/>
              </a:spcBef>
              <a:spcAft>
                <a:spcPts val="0"/>
              </a:spcAft>
              <a:buClr>
                <a:schemeClr val="accent4"/>
              </a:buClr>
              <a:buSzPts val="3600"/>
              <a:buFont typeface="Arial"/>
              <a:buNone/>
              <a:defRPr b="0" i="0" sz="3600" u="none" cap="none" strike="noStrike">
                <a:solidFill>
                  <a:schemeClr val="accent4"/>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480" name="Google Shape;480;p91"/>
          <p:cNvSpPr txBox="1"/>
          <p:nvPr>
            <p:ph idx="1" type="body"/>
          </p:nvPr>
        </p:nvSpPr>
        <p:spPr>
          <a:xfrm>
            <a:off x="791986" y="2993232"/>
            <a:ext cx="7552885" cy="421481"/>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400"/>
              <a:buFont typeface="PT Sans"/>
              <a:buNone/>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inition">
  <p:cSld name="Definition">
    <p:spTree>
      <p:nvGrpSpPr>
        <p:cNvPr id="481" name="Shape 481"/>
        <p:cNvGrpSpPr/>
        <p:nvPr/>
      </p:nvGrpSpPr>
      <p:grpSpPr>
        <a:xfrm>
          <a:off x="0" y="0"/>
          <a:ext cx="0" cy="0"/>
          <a:chOff x="0" y="0"/>
          <a:chExt cx="0" cy="0"/>
        </a:xfrm>
      </p:grpSpPr>
      <p:sp>
        <p:nvSpPr>
          <p:cNvPr id="482" name="Google Shape;482;p92"/>
          <p:cNvSpPr txBox="1"/>
          <p:nvPr>
            <p:ph idx="1" type="body"/>
          </p:nvPr>
        </p:nvSpPr>
        <p:spPr>
          <a:xfrm>
            <a:off x="792333" y="2254995"/>
            <a:ext cx="7552679" cy="1293848"/>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1400"/>
              </a:spcBef>
              <a:spcAft>
                <a:spcPts val="0"/>
              </a:spcAft>
              <a:buClr>
                <a:schemeClr val="dk1"/>
              </a:buClr>
              <a:buSzPts val="1600"/>
              <a:buFont typeface="PT Sans"/>
              <a:buNone/>
              <a:defRPr b="0" i="0" sz="21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483" name="Google Shape;483;p92"/>
          <p:cNvSpPr txBox="1"/>
          <p:nvPr>
            <p:ph type="title"/>
          </p:nvPr>
        </p:nvSpPr>
        <p:spPr>
          <a:xfrm>
            <a:off x="792333" y="1553903"/>
            <a:ext cx="7552679" cy="625033"/>
          </a:xfrm>
          <a:prstGeom prst="rect">
            <a:avLst/>
          </a:prstGeom>
          <a:noFill/>
          <a:ln>
            <a:noFill/>
          </a:ln>
        </p:spPr>
        <p:txBody>
          <a:bodyPr anchorCtr="0" anchor="b" bIns="68575" lIns="68575" spcFirstLastPara="1" rIns="68575" wrap="square" tIns="68575"/>
          <a:lstStyle>
            <a:lvl1pPr indent="0" lvl="0" marL="0" marR="0" rtl="0" algn="l">
              <a:lnSpc>
                <a:spcPct val="85000"/>
              </a:lnSpc>
              <a:spcBef>
                <a:spcPts val="0"/>
              </a:spcBef>
              <a:spcAft>
                <a:spcPts val="0"/>
              </a:spcAft>
              <a:buClr>
                <a:schemeClr val="accent5"/>
              </a:buClr>
              <a:buSzPts val="3600"/>
              <a:buFont typeface="Arial"/>
              <a:buNone/>
              <a:defRPr b="0" i="0" sz="3600" u="none" cap="none" strike="noStrike">
                <a:solidFill>
                  <a:schemeClr val="accent5"/>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bg>
      <p:bgPr>
        <a:solidFill>
          <a:schemeClr val="accent2"/>
        </a:solidFill>
      </p:bgPr>
    </p:bg>
    <p:spTree>
      <p:nvGrpSpPr>
        <p:cNvPr id="55" name="Shape 55"/>
        <p:cNvGrpSpPr/>
        <p:nvPr/>
      </p:nvGrpSpPr>
      <p:grpSpPr>
        <a:xfrm>
          <a:off x="0" y="0"/>
          <a:ext cx="0" cy="0"/>
          <a:chOff x="0" y="0"/>
          <a:chExt cx="0" cy="0"/>
        </a:xfrm>
      </p:grpSpPr>
      <p:sp>
        <p:nvSpPr>
          <p:cNvPr id="56" name="Google Shape;56;p10"/>
          <p:cNvSpPr txBox="1"/>
          <p:nvPr>
            <p:ph idx="1" type="body"/>
          </p:nvPr>
        </p:nvSpPr>
        <p:spPr>
          <a:xfrm>
            <a:off x="2040591" y="1045370"/>
            <a:ext cx="5062800" cy="3052800"/>
          </a:xfrm>
          <a:prstGeom prst="rect">
            <a:avLst/>
          </a:prstGeom>
          <a:noFill/>
          <a:ln>
            <a:noFill/>
          </a:ln>
        </p:spPr>
        <p:txBody>
          <a:bodyPr anchorCtr="0" anchor="ctr" bIns="68575" lIns="68575" spcFirstLastPara="1" rIns="68575" wrap="square" tIns="68575"/>
          <a:lstStyle>
            <a:lvl1pPr indent="-228600" lvl="0" marL="457200" rtl="0" algn="ctr">
              <a:spcBef>
                <a:spcPts val="600"/>
              </a:spcBef>
              <a:spcAft>
                <a:spcPts val="0"/>
              </a:spcAft>
              <a:buClr>
                <a:schemeClr val="lt1"/>
              </a:buClr>
              <a:buSzPts val="1100"/>
              <a:buFont typeface="PT Sans"/>
              <a:buNone/>
              <a:defRPr sz="1100"/>
            </a:lvl1pPr>
            <a:lvl2pPr indent="-228600" lvl="1" marL="914400" rtl="0">
              <a:spcBef>
                <a:spcPts val="480"/>
              </a:spcBef>
              <a:spcAft>
                <a:spcPts val="0"/>
              </a:spcAft>
              <a:buSzPts val="1100"/>
              <a:buFont typeface="PT Sans"/>
              <a:buNone/>
              <a:defRPr sz="1100"/>
            </a:lvl2pPr>
            <a:lvl3pPr indent="-228600" lvl="2" marL="1371600" rtl="0">
              <a:spcBef>
                <a:spcPts val="480"/>
              </a:spcBef>
              <a:spcAft>
                <a:spcPts val="0"/>
              </a:spcAft>
              <a:buSzPts val="1100"/>
              <a:buFont typeface="PT Sans"/>
              <a:buNone/>
              <a:defRPr sz="1100"/>
            </a:lvl3pPr>
            <a:lvl4pPr indent="-228600" lvl="3" marL="1828800" rtl="0">
              <a:spcBef>
                <a:spcPts val="360"/>
              </a:spcBef>
              <a:spcAft>
                <a:spcPts val="0"/>
              </a:spcAft>
              <a:buSzPts val="1100"/>
              <a:buFont typeface="PT Sans"/>
              <a:buNone/>
              <a:defRPr sz="1100"/>
            </a:lvl4pPr>
            <a:lvl5pPr indent="-228600" lvl="4" marL="2286000" rtl="0">
              <a:spcBef>
                <a:spcPts val="360"/>
              </a:spcBef>
              <a:spcAft>
                <a:spcPts val="0"/>
              </a:spcAft>
              <a:buSzPts val="1100"/>
              <a:buFont typeface="PT Sans"/>
              <a:buNone/>
              <a:defRPr sz="1100"/>
            </a:lvl5pPr>
            <a:lvl6pPr indent="-298450" lvl="5" marL="2743200" rtl="0">
              <a:spcBef>
                <a:spcPts val="360"/>
              </a:spcBef>
              <a:spcAft>
                <a:spcPts val="0"/>
              </a:spcAft>
              <a:buSzPts val="1100"/>
              <a:buChar char="■"/>
              <a:defRPr sz="1100"/>
            </a:lvl6pPr>
            <a:lvl7pPr indent="-298450" lvl="6" marL="3200400" rtl="0">
              <a:spcBef>
                <a:spcPts val="360"/>
              </a:spcBef>
              <a:spcAft>
                <a:spcPts val="0"/>
              </a:spcAft>
              <a:buSzPts val="1100"/>
              <a:buChar char="●"/>
              <a:defRPr sz="1100"/>
            </a:lvl7pPr>
            <a:lvl8pPr indent="-298450" lvl="7" marL="3657600" rtl="0">
              <a:spcBef>
                <a:spcPts val="360"/>
              </a:spcBef>
              <a:spcAft>
                <a:spcPts val="0"/>
              </a:spcAft>
              <a:buSzPts val="1100"/>
              <a:buChar char="○"/>
              <a:defRPr sz="1100"/>
            </a:lvl8pPr>
            <a:lvl9pPr indent="-298450" lvl="8" marL="4114800" rtl="0">
              <a:spcBef>
                <a:spcPts val="360"/>
              </a:spcBef>
              <a:spcAft>
                <a:spcPts val="0"/>
              </a:spcAft>
              <a:buSzPts val="1100"/>
              <a:buChar char="■"/>
              <a:defRPr sz="11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chemeClr val="lt1"/>
        </a:solidFill>
      </p:bgPr>
    </p:bg>
    <p:spTree>
      <p:nvGrpSpPr>
        <p:cNvPr id="484" name="Shape 484"/>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Chunking">
  <p:cSld name="Icon Chunking">
    <p:spTree>
      <p:nvGrpSpPr>
        <p:cNvPr id="488" name="Shape 488"/>
        <p:cNvGrpSpPr/>
        <p:nvPr/>
      </p:nvGrpSpPr>
      <p:grpSpPr>
        <a:xfrm>
          <a:off x="0" y="0"/>
          <a:ext cx="0" cy="0"/>
          <a:chOff x="0" y="0"/>
          <a:chExt cx="0" cy="0"/>
        </a:xfrm>
      </p:grpSpPr>
      <p:sp>
        <p:nvSpPr>
          <p:cNvPr id="489" name="Google Shape;489;p95"/>
          <p:cNvSpPr txBox="1"/>
          <p:nvPr>
            <p:ph idx="1" type="body"/>
          </p:nvPr>
        </p:nvSpPr>
        <p:spPr>
          <a:xfrm>
            <a:off x="456974" y="1425576"/>
            <a:ext cx="1916100" cy="2830500"/>
          </a:xfrm>
          <a:prstGeom prst="rect">
            <a:avLst/>
          </a:prstGeom>
          <a:solidFill>
            <a:schemeClr val="accent4"/>
          </a:solidFill>
          <a:ln>
            <a:noFill/>
          </a:ln>
        </p:spPr>
        <p:txBody>
          <a:bodyPr anchorCtr="0" anchor="b"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lgn="ctr">
              <a:spcBef>
                <a:spcPts val="500"/>
              </a:spcBef>
              <a:spcAft>
                <a:spcPts val="0"/>
              </a:spcAft>
              <a:buClr>
                <a:schemeClr val="lt1"/>
              </a:buClr>
              <a:buSzPts val="1100"/>
              <a:buFont typeface="PT Sans"/>
              <a:buNone/>
              <a:defRPr/>
            </a:lvl2pPr>
            <a:lvl3pPr indent="-228600" lvl="2" marL="1371600" rtl="0" algn="ctr">
              <a:spcBef>
                <a:spcPts val="500"/>
              </a:spcBef>
              <a:spcAft>
                <a:spcPts val="0"/>
              </a:spcAft>
              <a:buClr>
                <a:schemeClr val="lt1"/>
              </a:buClr>
              <a:buSzPts val="1100"/>
              <a:buFont typeface="PT Sans"/>
              <a:buNone/>
              <a:defRPr/>
            </a:lvl3pPr>
            <a:lvl4pPr indent="-228600" lvl="3" marL="1828800" rtl="0" algn="ctr">
              <a:spcBef>
                <a:spcPts val="400"/>
              </a:spcBef>
              <a:spcAft>
                <a:spcPts val="0"/>
              </a:spcAft>
              <a:buClr>
                <a:schemeClr val="lt1"/>
              </a:buClr>
              <a:buSzPts val="1100"/>
              <a:buFont typeface="PT Sans"/>
              <a:buNone/>
              <a:defRPr/>
            </a:lvl4pPr>
            <a:lvl5pPr indent="-228600" lvl="4" marL="2286000" rtl="0" algn="ctr">
              <a:spcBef>
                <a:spcPts val="400"/>
              </a:spcBef>
              <a:spcAft>
                <a:spcPts val="0"/>
              </a:spcAft>
              <a:buClr>
                <a:schemeClr val="lt1"/>
              </a:buClr>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490" name="Google Shape;490;p95"/>
          <p:cNvSpPr txBox="1"/>
          <p:nvPr>
            <p:ph idx="2" type="body"/>
          </p:nvPr>
        </p:nvSpPr>
        <p:spPr>
          <a:xfrm>
            <a:off x="2568802" y="1425576"/>
            <a:ext cx="1916100" cy="2830500"/>
          </a:xfrm>
          <a:prstGeom prst="rect">
            <a:avLst/>
          </a:prstGeom>
          <a:solidFill>
            <a:schemeClr val="accent4"/>
          </a:solidFill>
          <a:ln>
            <a:noFill/>
          </a:ln>
        </p:spPr>
        <p:txBody>
          <a:bodyPr anchorCtr="0" anchor="b"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lgn="ctr">
              <a:spcBef>
                <a:spcPts val="500"/>
              </a:spcBef>
              <a:spcAft>
                <a:spcPts val="0"/>
              </a:spcAft>
              <a:buClr>
                <a:schemeClr val="lt1"/>
              </a:buClr>
              <a:buSzPts val="1100"/>
              <a:buFont typeface="PT Sans"/>
              <a:buNone/>
              <a:defRPr/>
            </a:lvl2pPr>
            <a:lvl3pPr indent="-228600" lvl="2" marL="1371600" rtl="0" algn="ctr">
              <a:spcBef>
                <a:spcPts val="500"/>
              </a:spcBef>
              <a:spcAft>
                <a:spcPts val="0"/>
              </a:spcAft>
              <a:buClr>
                <a:schemeClr val="lt1"/>
              </a:buClr>
              <a:buSzPts val="1100"/>
              <a:buFont typeface="PT Sans"/>
              <a:buNone/>
              <a:defRPr/>
            </a:lvl3pPr>
            <a:lvl4pPr indent="-228600" lvl="3" marL="1828800" rtl="0" algn="ctr">
              <a:spcBef>
                <a:spcPts val="400"/>
              </a:spcBef>
              <a:spcAft>
                <a:spcPts val="0"/>
              </a:spcAft>
              <a:buClr>
                <a:schemeClr val="lt1"/>
              </a:buClr>
              <a:buSzPts val="1100"/>
              <a:buFont typeface="PT Sans"/>
              <a:buNone/>
              <a:defRPr/>
            </a:lvl4pPr>
            <a:lvl5pPr indent="-228600" lvl="4" marL="2286000" rtl="0" algn="ctr">
              <a:spcBef>
                <a:spcPts val="400"/>
              </a:spcBef>
              <a:spcAft>
                <a:spcPts val="0"/>
              </a:spcAft>
              <a:buClr>
                <a:schemeClr val="lt1"/>
              </a:buClr>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491" name="Google Shape;491;p95"/>
          <p:cNvSpPr txBox="1"/>
          <p:nvPr>
            <p:ph idx="3" type="body"/>
          </p:nvPr>
        </p:nvSpPr>
        <p:spPr>
          <a:xfrm>
            <a:off x="4680630" y="1425576"/>
            <a:ext cx="1916100" cy="2830500"/>
          </a:xfrm>
          <a:prstGeom prst="rect">
            <a:avLst/>
          </a:prstGeom>
          <a:solidFill>
            <a:schemeClr val="accent4"/>
          </a:solidFill>
          <a:ln>
            <a:noFill/>
          </a:ln>
        </p:spPr>
        <p:txBody>
          <a:bodyPr anchorCtr="0" anchor="b"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lgn="ctr">
              <a:spcBef>
                <a:spcPts val="500"/>
              </a:spcBef>
              <a:spcAft>
                <a:spcPts val="0"/>
              </a:spcAft>
              <a:buClr>
                <a:schemeClr val="lt1"/>
              </a:buClr>
              <a:buSzPts val="1100"/>
              <a:buFont typeface="PT Sans"/>
              <a:buNone/>
              <a:defRPr/>
            </a:lvl2pPr>
            <a:lvl3pPr indent="-228600" lvl="2" marL="1371600" rtl="0" algn="ctr">
              <a:spcBef>
                <a:spcPts val="500"/>
              </a:spcBef>
              <a:spcAft>
                <a:spcPts val="0"/>
              </a:spcAft>
              <a:buClr>
                <a:schemeClr val="lt1"/>
              </a:buClr>
              <a:buSzPts val="1100"/>
              <a:buFont typeface="PT Sans"/>
              <a:buNone/>
              <a:defRPr/>
            </a:lvl3pPr>
            <a:lvl4pPr indent="-228600" lvl="3" marL="1828800" rtl="0" algn="ctr">
              <a:spcBef>
                <a:spcPts val="400"/>
              </a:spcBef>
              <a:spcAft>
                <a:spcPts val="0"/>
              </a:spcAft>
              <a:buClr>
                <a:schemeClr val="lt1"/>
              </a:buClr>
              <a:buSzPts val="1100"/>
              <a:buFont typeface="PT Sans"/>
              <a:buNone/>
              <a:defRPr/>
            </a:lvl4pPr>
            <a:lvl5pPr indent="-228600" lvl="4" marL="2286000" rtl="0" algn="ctr">
              <a:spcBef>
                <a:spcPts val="400"/>
              </a:spcBef>
              <a:spcAft>
                <a:spcPts val="0"/>
              </a:spcAft>
              <a:buClr>
                <a:schemeClr val="lt1"/>
              </a:buClr>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492" name="Google Shape;492;p95"/>
          <p:cNvSpPr txBox="1"/>
          <p:nvPr>
            <p:ph idx="4" type="body"/>
          </p:nvPr>
        </p:nvSpPr>
        <p:spPr>
          <a:xfrm>
            <a:off x="6792458" y="1425576"/>
            <a:ext cx="1916100" cy="2830500"/>
          </a:xfrm>
          <a:prstGeom prst="rect">
            <a:avLst/>
          </a:prstGeom>
          <a:solidFill>
            <a:schemeClr val="accent4"/>
          </a:solidFill>
          <a:ln>
            <a:noFill/>
          </a:ln>
        </p:spPr>
        <p:txBody>
          <a:bodyPr anchorCtr="0" anchor="b" bIns="68575" lIns="68575" spcFirstLastPara="1" rIns="68575" wrap="square" tIns="68575"/>
          <a:lstStyle>
            <a:lvl1pPr indent="-228600" lvl="0" marL="457200" rtl="0" algn="ctr">
              <a:spcBef>
                <a:spcPts val="800"/>
              </a:spcBef>
              <a:spcAft>
                <a:spcPts val="0"/>
              </a:spcAft>
              <a:buClr>
                <a:schemeClr val="lt1"/>
              </a:buClr>
              <a:buSzPts val="1100"/>
              <a:buFont typeface="PT Sans"/>
              <a:buNone/>
              <a:defRPr/>
            </a:lvl1pPr>
            <a:lvl2pPr indent="-228600" lvl="1" marL="914400" rtl="0" algn="ctr">
              <a:spcBef>
                <a:spcPts val="500"/>
              </a:spcBef>
              <a:spcAft>
                <a:spcPts val="0"/>
              </a:spcAft>
              <a:buClr>
                <a:schemeClr val="lt1"/>
              </a:buClr>
              <a:buSzPts val="1100"/>
              <a:buFont typeface="PT Sans"/>
              <a:buNone/>
              <a:defRPr/>
            </a:lvl2pPr>
            <a:lvl3pPr indent="-228600" lvl="2" marL="1371600" rtl="0" algn="ctr">
              <a:spcBef>
                <a:spcPts val="500"/>
              </a:spcBef>
              <a:spcAft>
                <a:spcPts val="0"/>
              </a:spcAft>
              <a:buClr>
                <a:schemeClr val="lt1"/>
              </a:buClr>
              <a:buSzPts val="1100"/>
              <a:buFont typeface="PT Sans"/>
              <a:buNone/>
              <a:defRPr/>
            </a:lvl3pPr>
            <a:lvl4pPr indent="-228600" lvl="3" marL="1828800" rtl="0" algn="ctr">
              <a:spcBef>
                <a:spcPts val="400"/>
              </a:spcBef>
              <a:spcAft>
                <a:spcPts val="0"/>
              </a:spcAft>
              <a:buClr>
                <a:schemeClr val="lt1"/>
              </a:buClr>
              <a:buSzPts val="1100"/>
              <a:buFont typeface="PT Sans"/>
              <a:buNone/>
              <a:defRPr/>
            </a:lvl4pPr>
            <a:lvl5pPr indent="-228600" lvl="4" marL="2286000" rtl="0" algn="ctr">
              <a:spcBef>
                <a:spcPts val="400"/>
              </a:spcBef>
              <a:spcAft>
                <a:spcPts val="0"/>
              </a:spcAft>
              <a:buClr>
                <a:schemeClr val="lt1"/>
              </a:buClr>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493" name="Google Shape;493;p95"/>
          <p:cNvSpPr txBox="1"/>
          <p:nvPr>
            <p:ph idx="5" type="body"/>
          </p:nvPr>
        </p:nvSpPr>
        <p:spPr>
          <a:xfrm>
            <a:off x="6910830" y="1571626"/>
            <a:ext cx="1650900" cy="17367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rgbClr val="000000"/>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494" name="Google Shape;494;p95"/>
          <p:cNvSpPr txBox="1"/>
          <p:nvPr>
            <p:ph idx="6" type="body"/>
          </p:nvPr>
        </p:nvSpPr>
        <p:spPr>
          <a:xfrm>
            <a:off x="4802310" y="1571626"/>
            <a:ext cx="1650900" cy="17367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rgbClr val="000000"/>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495" name="Google Shape;495;p95"/>
          <p:cNvSpPr txBox="1"/>
          <p:nvPr>
            <p:ph idx="7" type="body"/>
          </p:nvPr>
        </p:nvSpPr>
        <p:spPr>
          <a:xfrm>
            <a:off x="2695604" y="1571626"/>
            <a:ext cx="1650900" cy="17367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rgbClr val="000000"/>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496" name="Google Shape;496;p95"/>
          <p:cNvSpPr txBox="1"/>
          <p:nvPr>
            <p:ph idx="8" type="body"/>
          </p:nvPr>
        </p:nvSpPr>
        <p:spPr>
          <a:xfrm>
            <a:off x="588898" y="1571626"/>
            <a:ext cx="1650900" cy="17367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rgbClr val="000000"/>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497" name="Google Shape;497;p95"/>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Top">
  <p:cSld name="Code Top">
    <p:spTree>
      <p:nvGrpSpPr>
        <p:cNvPr id="498" name="Shape 498"/>
        <p:cNvGrpSpPr/>
        <p:nvPr/>
      </p:nvGrpSpPr>
      <p:grpSpPr>
        <a:xfrm>
          <a:off x="0" y="0"/>
          <a:ext cx="0" cy="0"/>
          <a:chOff x="0" y="0"/>
          <a:chExt cx="0" cy="0"/>
        </a:xfrm>
      </p:grpSpPr>
      <p:sp>
        <p:nvSpPr>
          <p:cNvPr id="499" name="Google Shape;499;p96"/>
          <p:cNvSpPr txBox="1"/>
          <p:nvPr>
            <p:ph idx="1" type="body"/>
          </p:nvPr>
        </p:nvSpPr>
        <p:spPr>
          <a:xfrm>
            <a:off x="0" y="0"/>
            <a:ext cx="9144000" cy="2838600"/>
          </a:xfrm>
          <a:prstGeom prst="rect">
            <a:avLst/>
          </a:prstGeom>
          <a:solidFill>
            <a:schemeClr val="dk2"/>
          </a:solidFill>
          <a:ln>
            <a:noFill/>
          </a:ln>
        </p:spPr>
        <p:txBody>
          <a:bodyPr anchorCtr="0" anchor="b" bIns="68575" lIns="68575" spcFirstLastPara="1" rIns="68575" wrap="square" tIns="68575"/>
          <a:lstStyle>
            <a:lvl1pPr indent="-228600" lvl="0" marL="457200" rtl="0">
              <a:spcBef>
                <a:spcPts val="800"/>
              </a:spcBef>
              <a:spcAft>
                <a:spcPts val="0"/>
              </a:spcAft>
              <a:buClr>
                <a:schemeClr val="lt1"/>
              </a:buClr>
              <a:buSzPts val="1100"/>
              <a:buFont typeface="Consolas"/>
              <a:buNone/>
              <a:defRPr/>
            </a:lvl1pPr>
            <a:lvl2pPr indent="-228600" lvl="1" marL="914400" rtl="0">
              <a:spcBef>
                <a:spcPts val="500"/>
              </a:spcBef>
              <a:spcAft>
                <a:spcPts val="0"/>
              </a:spcAft>
              <a:buClr>
                <a:srgbClr val="424244"/>
              </a:buClr>
              <a:buSzPts val="1100"/>
              <a:buFont typeface="Consolas"/>
              <a:buNone/>
              <a:defRPr/>
            </a:lvl2pPr>
            <a:lvl3pPr indent="-228600" lvl="2" marL="1371600" rtl="0">
              <a:spcBef>
                <a:spcPts val="500"/>
              </a:spcBef>
              <a:spcAft>
                <a:spcPts val="0"/>
              </a:spcAft>
              <a:buClr>
                <a:srgbClr val="424244"/>
              </a:buClr>
              <a:buSzPts val="1100"/>
              <a:buFont typeface="Consolas"/>
              <a:buNone/>
              <a:defRPr/>
            </a:lvl3pPr>
            <a:lvl4pPr indent="-228600" lvl="3" marL="1828800" rtl="0">
              <a:spcBef>
                <a:spcPts val="400"/>
              </a:spcBef>
              <a:spcAft>
                <a:spcPts val="0"/>
              </a:spcAft>
              <a:buClr>
                <a:srgbClr val="424244"/>
              </a:buClr>
              <a:buSzPts val="1100"/>
              <a:buFont typeface="Consolas"/>
              <a:buNone/>
              <a:defRPr/>
            </a:lvl4pPr>
            <a:lvl5pPr indent="-228600" lvl="4" marL="2286000" rtl="0">
              <a:spcBef>
                <a:spcPts val="400"/>
              </a:spcBef>
              <a:spcAft>
                <a:spcPts val="0"/>
              </a:spcAft>
              <a:buClr>
                <a:srgbClr val="424244"/>
              </a:buClr>
              <a:buSzPts val="1100"/>
              <a:buFont typeface="Consola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00" name="Google Shape;500;p96"/>
          <p:cNvSpPr txBox="1"/>
          <p:nvPr>
            <p:ph idx="2" type="body"/>
          </p:nvPr>
        </p:nvSpPr>
        <p:spPr>
          <a:xfrm>
            <a:off x="450851" y="3665219"/>
            <a:ext cx="8175900" cy="9954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chemeClr val="accent1"/>
              </a:buClr>
              <a:buSzPts val="1100"/>
              <a:buFont typeface="PT Sans"/>
              <a:buNone/>
              <a:defRPr/>
            </a:lvl1pPr>
            <a:lvl2pPr indent="-228600" lvl="1" marL="914400" rtl="0">
              <a:spcBef>
                <a:spcPts val="800"/>
              </a:spcBef>
              <a:spcAft>
                <a:spcPts val="0"/>
              </a:spcAft>
              <a:buClr>
                <a:srgbClr val="808084"/>
              </a:buClr>
              <a:buSzPts val="1100"/>
              <a:buFont typeface="PT Sans"/>
              <a:buNone/>
              <a:defRPr/>
            </a:lvl2pPr>
            <a:lvl3pPr indent="-228600" lvl="2" marL="1371600" rtl="0">
              <a:spcBef>
                <a:spcPts val="800"/>
              </a:spcBef>
              <a:spcAft>
                <a:spcPts val="0"/>
              </a:spcAft>
              <a:buClr>
                <a:srgbClr val="808084"/>
              </a:buClr>
              <a:buSzPts val="1100"/>
              <a:buFont typeface="PT Sans"/>
              <a:buNone/>
              <a:defRPr/>
            </a:lvl3pPr>
            <a:lvl4pPr indent="-228600" lvl="3" marL="1828800" rtl="0">
              <a:spcBef>
                <a:spcPts val="800"/>
              </a:spcBef>
              <a:spcAft>
                <a:spcPts val="0"/>
              </a:spcAft>
              <a:buClr>
                <a:srgbClr val="808084"/>
              </a:buClr>
              <a:buSzPts val="1100"/>
              <a:buFont typeface="PT Sans"/>
              <a:buNone/>
              <a:defRPr/>
            </a:lvl4pPr>
            <a:lvl5pPr indent="-228600" lvl="4" marL="2286000" rtl="0">
              <a:spcBef>
                <a:spcPts val="800"/>
              </a:spcBef>
              <a:spcAft>
                <a:spcPts val="0"/>
              </a:spcAft>
              <a:buClr>
                <a:srgbClr val="808084"/>
              </a:buClr>
              <a:buSzPts val="1100"/>
              <a:buFont typeface="PT Sans"/>
              <a:buNone/>
              <a:defRPr/>
            </a:lvl5pPr>
            <a:lvl6pPr indent="-298450" lvl="5" marL="2743200" rtl="0">
              <a:spcBef>
                <a:spcPts val="8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01" name="Google Shape;501;p96"/>
          <p:cNvSpPr txBox="1"/>
          <p:nvPr>
            <p:ph type="title"/>
          </p:nvPr>
        </p:nvSpPr>
        <p:spPr>
          <a:xfrm>
            <a:off x="450850" y="2876551"/>
            <a:ext cx="8175900" cy="738000"/>
          </a:xfrm>
          <a:prstGeom prst="rect">
            <a:avLst/>
          </a:prstGeom>
          <a:noFill/>
          <a:ln>
            <a:noFill/>
          </a:ln>
        </p:spPr>
        <p:txBody>
          <a:bodyPr anchorCtr="0" anchor="b" bIns="68575" lIns="68575" spcFirstLastPara="1" rIns="68575" wrap="square" tIns="68575"/>
          <a:lstStyle>
            <a:lvl1pPr lvl="0" rtl="0" algn="l">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502" name="Shape 502"/>
        <p:cNvGrpSpPr/>
        <p:nvPr/>
      </p:nvGrpSpPr>
      <p:grpSpPr>
        <a:xfrm>
          <a:off x="0" y="0"/>
          <a:ext cx="0" cy="0"/>
          <a:chOff x="0" y="0"/>
          <a:chExt cx="0" cy="0"/>
        </a:xfrm>
      </p:grpSpPr>
      <p:sp>
        <p:nvSpPr>
          <p:cNvPr id="503" name="Google Shape;503;p97"/>
          <p:cNvSpPr txBox="1"/>
          <p:nvPr>
            <p:ph type="title"/>
          </p:nvPr>
        </p:nvSpPr>
        <p:spPr>
          <a:xfrm>
            <a:off x="438151" y="140402"/>
            <a:ext cx="8242200" cy="674400"/>
          </a:xfrm>
          <a:prstGeom prst="rect">
            <a:avLst/>
          </a:prstGeom>
        </p:spPr>
        <p:txBody>
          <a:bodyPr anchorCtr="0" anchor="ctr" bIns="68575" lIns="68575" spcFirstLastPara="1" rIns="68575" wrap="square" tIns="68575"/>
          <a:lstStyle>
            <a:lvl1pPr lvl="0" rtl="0" algn="l">
              <a:spcBef>
                <a:spcPts val="0"/>
              </a:spcBef>
              <a:spcAft>
                <a:spcPts val="0"/>
              </a:spcAft>
              <a:buNone/>
              <a:defRPr sz="2700">
                <a:latin typeface="PT Sans"/>
                <a:ea typeface="PT Sans"/>
                <a:cs typeface="PT Sans"/>
                <a:sym typeface="PT Sans"/>
              </a:defRPr>
            </a:lvl1pPr>
            <a:lvl2pPr lvl="1" rtl="0">
              <a:spcBef>
                <a:spcPts val="0"/>
              </a:spcBef>
              <a:spcAft>
                <a:spcPts val="0"/>
              </a:spcAft>
              <a:buNone/>
              <a:defRPr sz="2700">
                <a:latin typeface="PT Sans"/>
                <a:ea typeface="PT Sans"/>
                <a:cs typeface="PT Sans"/>
                <a:sym typeface="PT Sans"/>
              </a:defRPr>
            </a:lvl2pPr>
            <a:lvl3pPr lvl="2" rtl="0">
              <a:spcBef>
                <a:spcPts val="0"/>
              </a:spcBef>
              <a:spcAft>
                <a:spcPts val="0"/>
              </a:spcAft>
              <a:buNone/>
              <a:defRPr sz="2700">
                <a:latin typeface="PT Sans"/>
                <a:ea typeface="PT Sans"/>
                <a:cs typeface="PT Sans"/>
                <a:sym typeface="PT Sans"/>
              </a:defRPr>
            </a:lvl3pPr>
            <a:lvl4pPr lvl="3" rtl="0">
              <a:spcBef>
                <a:spcPts val="0"/>
              </a:spcBef>
              <a:spcAft>
                <a:spcPts val="0"/>
              </a:spcAft>
              <a:buNone/>
              <a:defRPr sz="2700">
                <a:latin typeface="PT Sans"/>
                <a:ea typeface="PT Sans"/>
                <a:cs typeface="PT Sans"/>
                <a:sym typeface="PT Sans"/>
              </a:defRPr>
            </a:lvl4pPr>
            <a:lvl5pPr lvl="4" rtl="0">
              <a:spcBef>
                <a:spcPts val="0"/>
              </a:spcBef>
              <a:spcAft>
                <a:spcPts val="0"/>
              </a:spcAft>
              <a:buNone/>
              <a:defRPr sz="2700">
                <a:latin typeface="PT Sans"/>
                <a:ea typeface="PT Sans"/>
                <a:cs typeface="PT Sans"/>
                <a:sym typeface="PT Sans"/>
              </a:defRPr>
            </a:lvl5pPr>
            <a:lvl6pPr lvl="5" rtl="0">
              <a:spcBef>
                <a:spcPts val="0"/>
              </a:spcBef>
              <a:spcAft>
                <a:spcPts val="0"/>
              </a:spcAft>
              <a:buNone/>
              <a:defRPr sz="2700">
                <a:latin typeface="PT Sans"/>
                <a:ea typeface="PT Sans"/>
                <a:cs typeface="PT Sans"/>
                <a:sym typeface="PT Sans"/>
              </a:defRPr>
            </a:lvl6pPr>
            <a:lvl7pPr lvl="6" rtl="0">
              <a:spcBef>
                <a:spcPts val="0"/>
              </a:spcBef>
              <a:spcAft>
                <a:spcPts val="0"/>
              </a:spcAft>
              <a:buNone/>
              <a:defRPr sz="2700">
                <a:latin typeface="PT Sans"/>
                <a:ea typeface="PT Sans"/>
                <a:cs typeface="PT Sans"/>
                <a:sym typeface="PT Sans"/>
              </a:defRPr>
            </a:lvl7pPr>
            <a:lvl8pPr lvl="7" rtl="0">
              <a:spcBef>
                <a:spcPts val="0"/>
              </a:spcBef>
              <a:spcAft>
                <a:spcPts val="0"/>
              </a:spcAft>
              <a:buNone/>
              <a:defRPr sz="2700">
                <a:latin typeface="PT Sans"/>
                <a:ea typeface="PT Sans"/>
                <a:cs typeface="PT Sans"/>
                <a:sym typeface="PT Sans"/>
              </a:defRPr>
            </a:lvl8pPr>
            <a:lvl9pPr lvl="8" rtl="0">
              <a:spcBef>
                <a:spcPts val="0"/>
              </a:spcBef>
              <a:spcAft>
                <a:spcPts val="0"/>
              </a:spcAft>
              <a:buNone/>
              <a:defRPr sz="2700">
                <a:latin typeface="PT Sans"/>
                <a:ea typeface="PT Sans"/>
                <a:cs typeface="PT Sans"/>
                <a:sym typeface="PT Sans"/>
              </a:defRPr>
            </a:lvl9pPr>
          </a:lstStyle>
          <a:p/>
        </p:txBody>
      </p:sp>
      <p:sp>
        <p:nvSpPr>
          <p:cNvPr id="504" name="Google Shape;504;p97"/>
          <p:cNvSpPr txBox="1"/>
          <p:nvPr>
            <p:ph idx="1" type="subTitle"/>
          </p:nvPr>
        </p:nvSpPr>
        <p:spPr>
          <a:xfrm>
            <a:off x="361950" y="909200"/>
            <a:ext cx="5619600" cy="2528100"/>
          </a:xfrm>
          <a:prstGeom prst="rect">
            <a:avLst/>
          </a:prstGeom>
        </p:spPr>
        <p:txBody>
          <a:bodyPr anchorCtr="0" anchor="t" bIns="68575" lIns="68575" spcFirstLastPara="1" rIns="68575" wrap="square" tIns="68575"/>
          <a:lstStyle>
            <a:lvl1pPr lvl="0" rtl="0">
              <a:spcBef>
                <a:spcPts val="800"/>
              </a:spcBef>
              <a:spcAft>
                <a:spcPts val="0"/>
              </a:spcAft>
              <a:buNone/>
              <a:defRPr sz="1800">
                <a:solidFill>
                  <a:srgbClr val="666666"/>
                </a:solidFill>
                <a:latin typeface="PT Sans"/>
                <a:ea typeface="PT Sans"/>
                <a:cs typeface="PT Sans"/>
                <a:sym typeface="PT Sans"/>
              </a:defRPr>
            </a:lvl1pPr>
            <a:lvl2pPr lvl="1" rtl="0">
              <a:spcBef>
                <a:spcPts val="800"/>
              </a:spcBef>
              <a:spcAft>
                <a:spcPts val="0"/>
              </a:spcAft>
              <a:buNone/>
              <a:defRPr sz="1800">
                <a:solidFill>
                  <a:srgbClr val="666666"/>
                </a:solidFill>
                <a:latin typeface="PT Sans"/>
                <a:ea typeface="PT Sans"/>
                <a:cs typeface="PT Sans"/>
                <a:sym typeface="PT Sans"/>
              </a:defRPr>
            </a:lvl2pPr>
            <a:lvl3pPr lvl="2" rtl="0">
              <a:spcBef>
                <a:spcPts val="800"/>
              </a:spcBef>
              <a:spcAft>
                <a:spcPts val="0"/>
              </a:spcAft>
              <a:buNone/>
              <a:defRPr sz="1800">
                <a:solidFill>
                  <a:srgbClr val="666666"/>
                </a:solidFill>
                <a:latin typeface="PT Sans"/>
                <a:ea typeface="PT Sans"/>
                <a:cs typeface="PT Sans"/>
                <a:sym typeface="PT Sans"/>
              </a:defRPr>
            </a:lvl3pPr>
            <a:lvl4pPr lvl="3" rtl="0">
              <a:spcBef>
                <a:spcPts val="800"/>
              </a:spcBef>
              <a:spcAft>
                <a:spcPts val="0"/>
              </a:spcAft>
              <a:buNone/>
              <a:defRPr sz="1800">
                <a:solidFill>
                  <a:srgbClr val="666666"/>
                </a:solidFill>
                <a:latin typeface="PT Sans"/>
                <a:ea typeface="PT Sans"/>
                <a:cs typeface="PT Sans"/>
                <a:sym typeface="PT Sans"/>
              </a:defRPr>
            </a:lvl4pPr>
            <a:lvl5pPr lvl="4" rtl="0">
              <a:spcBef>
                <a:spcPts val="800"/>
              </a:spcBef>
              <a:spcAft>
                <a:spcPts val="0"/>
              </a:spcAft>
              <a:buNone/>
              <a:defRPr sz="1800">
                <a:solidFill>
                  <a:srgbClr val="666666"/>
                </a:solidFill>
                <a:latin typeface="PT Sans"/>
                <a:ea typeface="PT Sans"/>
                <a:cs typeface="PT Sans"/>
                <a:sym typeface="PT Sans"/>
              </a:defRPr>
            </a:lvl5pPr>
            <a:lvl6pPr lvl="5" rtl="0">
              <a:spcBef>
                <a:spcPts val="800"/>
              </a:spcBef>
              <a:spcAft>
                <a:spcPts val="0"/>
              </a:spcAft>
              <a:buNone/>
              <a:defRPr sz="1800">
                <a:solidFill>
                  <a:srgbClr val="666666"/>
                </a:solidFill>
                <a:latin typeface="PT Sans"/>
                <a:ea typeface="PT Sans"/>
                <a:cs typeface="PT Sans"/>
                <a:sym typeface="PT Sans"/>
              </a:defRPr>
            </a:lvl6pPr>
            <a:lvl7pPr lvl="6" rtl="0">
              <a:spcBef>
                <a:spcPts val="800"/>
              </a:spcBef>
              <a:spcAft>
                <a:spcPts val="0"/>
              </a:spcAft>
              <a:buNone/>
              <a:defRPr sz="1800">
                <a:solidFill>
                  <a:srgbClr val="666666"/>
                </a:solidFill>
                <a:latin typeface="PT Sans"/>
                <a:ea typeface="PT Sans"/>
                <a:cs typeface="PT Sans"/>
                <a:sym typeface="PT Sans"/>
              </a:defRPr>
            </a:lvl7pPr>
            <a:lvl8pPr lvl="7" rtl="0">
              <a:spcBef>
                <a:spcPts val="800"/>
              </a:spcBef>
              <a:spcAft>
                <a:spcPts val="0"/>
              </a:spcAft>
              <a:buNone/>
              <a:defRPr sz="1800">
                <a:solidFill>
                  <a:srgbClr val="666666"/>
                </a:solidFill>
                <a:latin typeface="PT Sans"/>
                <a:ea typeface="PT Sans"/>
                <a:cs typeface="PT Sans"/>
                <a:sym typeface="PT Sans"/>
              </a:defRPr>
            </a:lvl8pPr>
            <a:lvl9pPr lvl="8" rtl="0">
              <a:spcBef>
                <a:spcPts val="800"/>
              </a:spcBef>
              <a:spcAft>
                <a:spcPts val="0"/>
              </a:spcAft>
              <a:buNone/>
              <a:defRPr sz="1800">
                <a:solidFill>
                  <a:srgbClr val="666666"/>
                </a:solidFill>
                <a:latin typeface="PT Sans"/>
                <a:ea typeface="PT Sans"/>
                <a:cs typeface="PT Sans"/>
                <a:sym typeface="PT Sans"/>
              </a:defRPr>
            </a:lvl9pPr>
          </a:lstStyle>
          <a:p/>
        </p:txBody>
      </p:sp>
      <p:sp>
        <p:nvSpPr>
          <p:cNvPr id="505" name="Google Shape;505;p97"/>
          <p:cNvSpPr txBox="1"/>
          <p:nvPr>
            <p:ph idx="2" type="subTitle"/>
          </p:nvPr>
        </p:nvSpPr>
        <p:spPr>
          <a:xfrm>
            <a:off x="0" y="2214575"/>
            <a:ext cx="9144000" cy="2928900"/>
          </a:xfrm>
          <a:prstGeom prst="rect">
            <a:avLst/>
          </a:prstGeom>
          <a:solidFill>
            <a:srgbClr val="111111">
              <a:alpha val="95000"/>
            </a:srgbClr>
          </a:solidFill>
        </p:spPr>
        <p:txBody>
          <a:bodyPr anchorCtr="0" anchor="t" bIns="68575" lIns="68575" spcFirstLastPara="1" rIns="68575" wrap="square" tIns="68575"/>
          <a:lstStyle>
            <a:lvl1pPr lvl="0" rtl="0">
              <a:spcBef>
                <a:spcPts val="800"/>
              </a:spcBef>
              <a:spcAft>
                <a:spcPts val="0"/>
              </a:spcAft>
              <a:buNone/>
              <a:defRPr sz="1800">
                <a:solidFill>
                  <a:srgbClr val="FFFFFF"/>
                </a:solidFill>
                <a:latin typeface="Consolas"/>
                <a:ea typeface="Consolas"/>
                <a:cs typeface="Consolas"/>
                <a:sym typeface="Consolas"/>
              </a:defRPr>
            </a:lvl1pPr>
            <a:lvl2pPr lvl="1" rtl="0">
              <a:spcBef>
                <a:spcPts val="800"/>
              </a:spcBef>
              <a:spcAft>
                <a:spcPts val="0"/>
              </a:spcAft>
              <a:buNone/>
              <a:defRPr sz="1800">
                <a:solidFill>
                  <a:srgbClr val="FFFFFF"/>
                </a:solidFill>
                <a:latin typeface="Consolas"/>
                <a:ea typeface="Consolas"/>
                <a:cs typeface="Consolas"/>
                <a:sym typeface="Consolas"/>
              </a:defRPr>
            </a:lvl2pPr>
            <a:lvl3pPr lvl="2" rtl="0">
              <a:spcBef>
                <a:spcPts val="800"/>
              </a:spcBef>
              <a:spcAft>
                <a:spcPts val="0"/>
              </a:spcAft>
              <a:buNone/>
              <a:defRPr sz="1800">
                <a:solidFill>
                  <a:srgbClr val="FFFFFF"/>
                </a:solidFill>
                <a:latin typeface="Consolas"/>
                <a:ea typeface="Consolas"/>
                <a:cs typeface="Consolas"/>
                <a:sym typeface="Consolas"/>
              </a:defRPr>
            </a:lvl3pPr>
            <a:lvl4pPr lvl="3" rtl="0">
              <a:spcBef>
                <a:spcPts val="800"/>
              </a:spcBef>
              <a:spcAft>
                <a:spcPts val="0"/>
              </a:spcAft>
              <a:buNone/>
              <a:defRPr sz="1800">
                <a:solidFill>
                  <a:srgbClr val="FFFFFF"/>
                </a:solidFill>
                <a:latin typeface="Consolas"/>
                <a:ea typeface="Consolas"/>
                <a:cs typeface="Consolas"/>
                <a:sym typeface="Consolas"/>
              </a:defRPr>
            </a:lvl4pPr>
            <a:lvl5pPr lvl="4" rtl="0">
              <a:spcBef>
                <a:spcPts val="800"/>
              </a:spcBef>
              <a:spcAft>
                <a:spcPts val="0"/>
              </a:spcAft>
              <a:buNone/>
              <a:defRPr sz="1800">
                <a:solidFill>
                  <a:srgbClr val="FFFFFF"/>
                </a:solidFill>
                <a:latin typeface="Consolas"/>
                <a:ea typeface="Consolas"/>
                <a:cs typeface="Consolas"/>
                <a:sym typeface="Consolas"/>
              </a:defRPr>
            </a:lvl5pPr>
            <a:lvl6pPr lvl="5" rtl="0">
              <a:spcBef>
                <a:spcPts val="800"/>
              </a:spcBef>
              <a:spcAft>
                <a:spcPts val="0"/>
              </a:spcAft>
              <a:buNone/>
              <a:defRPr sz="1800">
                <a:solidFill>
                  <a:srgbClr val="FFFFFF"/>
                </a:solidFill>
                <a:latin typeface="Consolas"/>
                <a:ea typeface="Consolas"/>
                <a:cs typeface="Consolas"/>
                <a:sym typeface="Consolas"/>
              </a:defRPr>
            </a:lvl6pPr>
            <a:lvl7pPr lvl="6" rtl="0">
              <a:spcBef>
                <a:spcPts val="800"/>
              </a:spcBef>
              <a:spcAft>
                <a:spcPts val="0"/>
              </a:spcAft>
              <a:buNone/>
              <a:defRPr sz="1800">
                <a:solidFill>
                  <a:srgbClr val="FFFFFF"/>
                </a:solidFill>
                <a:latin typeface="Consolas"/>
                <a:ea typeface="Consolas"/>
                <a:cs typeface="Consolas"/>
                <a:sym typeface="Consolas"/>
              </a:defRPr>
            </a:lvl7pPr>
            <a:lvl8pPr lvl="7" rtl="0">
              <a:spcBef>
                <a:spcPts val="800"/>
              </a:spcBef>
              <a:spcAft>
                <a:spcPts val="0"/>
              </a:spcAft>
              <a:buNone/>
              <a:defRPr sz="1800">
                <a:solidFill>
                  <a:srgbClr val="FFFFFF"/>
                </a:solidFill>
                <a:latin typeface="Consolas"/>
                <a:ea typeface="Consolas"/>
                <a:cs typeface="Consolas"/>
                <a:sym typeface="Consolas"/>
              </a:defRPr>
            </a:lvl8pPr>
            <a:lvl9pPr lvl="8" rtl="0">
              <a:spcBef>
                <a:spcPts val="800"/>
              </a:spcBef>
              <a:spcAft>
                <a:spcPts val="0"/>
              </a:spcAft>
              <a:buNone/>
              <a:defRPr sz="1800">
                <a:solidFill>
                  <a:srgbClr val="FFFFFF"/>
                </a:solidFill>
                <a:latin typeface="Consolas"/>
                <a:ea typeface="Consolas"/>
                <a:cs typeface="Consolas"/>
                <a:sym typeface="Consolas"/>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 Line | Text Right">
  <p:cSld name="Graphic Left | Line | Text Right">
    <p:spTree>
      <p:nvGrpSpPr>
        <p:cNvPr id="506" name="Shape 506"/>
        <p:cNvGrpSpPr/>
        <p:nvPr/>
      </p:nvGrpSpPr>
      <p:grpSpPr>
        <a:xfrm>
          <a:off x="0" y="0"/>
          <a:ext cx="0" cy="0"/>
          <a:chOff x="0" y="0"/>
          <a:chExt cx="0" cy="0"/>
        </a:xfrm>
      </p:grpSpPr>
      <p:sp>
        <p:nvSpPr>
          <p:cNvPr id="507" name="Google Shape;507;p98"/>
          <p:cNvSpPr txBox="1"/>
          <p:nvPr>
            <p:ph idx="1" type="body"/>
          </p:nvPr>
        </p:nvSpPr>
        <p:spPr>
          <a:xfrm>
            <a:off x="3359150" y="1764983"/>
            <a:ext cx="5321400" cy="1498500"/>
          </a:xfrm>
          <a:prstGeom prst="rect">
            <a:avLst/>
          </a:prstGeom>
          <a:noFill/>
          <a:ln>
            <a:noFill/>
          </a:ln>
        </p:spPr>
        <p:txBody>
          <a:bodyPr anchorCtr="0" anchor="ctr" bIns="68575" lIns="68575" spcFirstLastPara="1" rIns="68575" wrap="square" tIns="68575"/>
          <a:lstStyle>
            <a:lvl1pPr indent="-228600" lvl="0" marL="457200" rtl="0">
              <a:spcBef>
                <a:spcPts val="800"/>
              </a:spcBef>
              <a:spcAft>
                <a:spcPts val="0"/>
              </a:spcAft>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cxnSp>
        <p:nvCxnSpPr>
          <p:cNvPr id="508" name="Google Shape;508;p98"/>
          <p:cNvCxnSpPr/>
          <p:nvPr/>
        </p:nvCxnSpPr>
        <p:spPr>
          <a:xfrm>
            <a:off x="3045872" y="1769848"/>
            <a:ext cx="0" cy="1506300"/>
          </a:xfrm>
          <a:prstGeom prst="straightConnector1">
            <a:avLst/>
          </a:prstGeom>
          <a:noFill/>
          <a:ln cap="flat" cmpd="sng" w="22225">
            <a:solidFill>
              <a:schemeClr val="accent5"/>
            </a:solidFill>
            <a:prstDash val="solid"/>
            <a:round/>
            <a:headEnd len="sm" w="sm" type="none"/>
            <a:tailEnd len="sm" w="sm" type="none"/>
          </a:ln>
        </p:spPr>
      </p:cxnSp>
      <p:sp>
        <p:nvSpPr>
          <p:cNvPr id="509" name="Google Shape;509;p98"/>
          <p:cNvSpPr txBox="1"/>
          <p:nvPr>
            <p:ph idx="2" type="body"/>
          </p:nvPr>
        </p:nvSpPr>
        <p:spPr>
          <a:xfrm>
            <a:off x="1224369" y="1764983"/>
            <a:ext cx="1508100" cy="15099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chemeClr val="dk1"/>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lt1"/>
        </a:solidFill>
      </p:bgPr>
    </p:bg>
    <p:spTree>
      <p:nvGrpSpPr>
        <p:cNvPr id="510" name="Shape 510"/>
        <p:cNvGrpSpPr/>
        <p:nvPr/>
      </p:nvGrpSpPr>
      <p:grpSpPr>
        <a:xfrm>
          <a:off x="0" y="0"/>
          <a:ext cx="0" cy="0"/>
          <a:chOff x="0" y="0"/>
          <a:chExt cx="0" cy="0"/>
        </a:xfrm>
      </p:grpSpPr>
      <p:sp>
        <p:nvSpPr>
          <p:cNvPr id="511" name="Google Shape;511;p99"/>
          <p:cNvSpPr txBox="1"/>
          <p:nvPr>
            <p:ph idx="1" type="body"/>
          </p:nvPr>
        </p:nvSpPr>
        <p:spPr>
          <a:xfrm>
            <a:off x="4692662" y="2004058"/>
            <a:ext cx="3996000" cy="2505600"/>
          </a:xfrm>
          <a:prstGeom prst="rect">
            <a:avLst/>
          </a:prstGeom>
          <a:noFill/>
          <a:ln>
            <a:noFill/>
          </a:ln>
        </p:spPr>
        <p:txBody>
          <a:bodyPr anchorCtr="0" anchor="t" bIns="68575" lIns="68575" spcFirstLastPara="1" rIns="68575" wrap="square" tIns="68575"/>
          <a:lstStyle>
            <a:lvl1pPr indent="-298450" lvl="0" marL="457200" rtl="0">
              <a:spcBef>
                <a:spcPts val="800"/>
              </a:spcBef>
              <a:spcAft>
                <a:spcPts val="0"/>
              </a:spcAft>
              <a:buSzPts val="1100"/>
              <a:buChar char="▪"/>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12" name="Google Shape;512;p99"/>
          <p:cNvSpPr txBox="1"/>
          <p:nvPr>
            <p:ph idx="2" type="body"/>
          </p:nvPr>
        </p:nvSpPr>
        <p:spPr>
          <a:xfrm>
            <a:off x="4692662" y="1326475"/>
            <a:ext cx="3987900" cy="559200"/>
          </a:xfrm>
          <a:prstGeom prst="rect">
            <a:avLst/>
          </a:prstGeom>
          <a:noFill/>
          <a:ln>
            <a:noFill/>
          </a:ln>
        </p:spPr>
        <p:txBody>
          <a:bodyPr anchorCtr="0" anchor="ctr" bIns="68575" lIns="68575" spcFirstLastPara="1" rIns="68575" wrap="square" tIns="68575"/>
          <a:lstStyle>
            <a:lvl1pPr indent="-228600" lvl="0" marL="457200" rtl="0" algn="l">
              <a:spcBef>
                <a:spcPts val="800"/>
              </a:spcBef>
              <a:spcAft>
                <a:spcPts val="0"/>
              </a:spcAft>
              <a:buClr>
                <a:schemeClr val="accent1"/>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13" name="Google Shape;513;p99"/>
          <p:cNvSpPr txBox="1"/>
          <p:nvPr>
            <p:ph idx="3" type="body"/>
          </p:nvPr>
        </p:nvSpPr>
        <p:spPr>
          <a:xfrm>
            <a:off x="454026" y="2004058"/>
            <a:ext cx="3996000" cy="2505600"/>
          </a:xfrm>
          <a:prstGeom prst="rect">
            <a:avLst/>
          </a:prstGeom>
          <a:noFill/>
          <a:ln>
            <a:noFill/>
          </a:ln>
        </p:spPr>
        <p:txBody>
          <a:bodyPr anchorCtr="0" anchor="t" bIns="68575" lIns="68575" spcFirstLastPara="1" rIns="68575" wrap="square" tIns="68575"/>
          <a:lstStyle>
            <a:lvl1pPr indent="-298450" lvl="0" marL="457200" rtl="0">
              <a:spcBef>
                <a:spcPts val="800"/>
              </a:spcBef>
              <a:spcAft>
                <a:spcPts val="0"/>
              </a:spcAft>
              <a:buSzPts val="1100"/>
              <a:buChar char="▪"/>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14" name="Google Shape;514;p99"/>
          <p:cNvSpPr txBox="1"/>
          <p:nvPr>
            <p:ph idx="4" type="body"/>
          </p:nvPr>
        </p:nvSpPr>
        <p:spPr>
          <a:xfrm>
            <a:off x="454026" y="1325318"/>
            <a:ext cx="3993900" cy="560100"/>
          </a:xfrm>
          <a:prstGeom prst="rect">
            <a:avLst/>
          </a:prstGeom>
          <a:noFill/>
          <a:ln>
            <a:noFill/>
          </a:ln>
        </p:spPr>
        <p:txBody>
          <a:bodyPr anchorCtr="0" anchor="ctr" bIns="68575" lIns="68575" spcFirstLastPara="1" rIns="68575" wrap="square" tIns="68575"/>
          <a:lstStyle>
            <a:lvl1pPr indent="-228600" lvl="0" marL="457200" rtl="0" algn="l">
              <a:spcBef>
                <a:spcPts val="800"/>
              </a:spcBef>
              <a:spcAft>
                <a:spcPts val="0"/>
              </a:spcAft>
              <a:buClr>
                <a:schemeClr val="accent1"/>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15" name="Google Shape;515;p99"/>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516" name="Shape 516"/>
        <p:cNvGrpSpPr/>
        <p:nvPr/>
      </p:nvGrpSpPr>
      <p:grpSpPr>
        <a:xfrm>
          <a:off x="0" y="0"/>
          <a:ext cx="0" cy="0"/>
          <a:chOff x="0" y="0"/>
          <a:chExt cx="0" cy="0"/>
        </a:xfrm>
      </p:grpSpPr>
      <p:cxnSp>
        <p:nvCxnSpPr>
          <p:cNvPr id="517" name="Google Shape;517;p100"/>
          <p:cNvCxnSpPr/>
          <p:nvPr/>
        </p:nvCxnSpPr>
        <p:spPr>
          <a:xfrm>
            <a:off x="2266156" y="4376543"/>
            <a:ext cx="4625700" cy="6300"/>
          </a:xfrm>
          <a:prstGeom prst="straightConnector1">
            <a:avLst/>
          </a:prstGeom>
          <a:noFill/>
          <a:ln cap="flat" cmpd="sng" w="25400">
            <a:solidFill>
              <a:schemeClr val="accent1"/>
            </a:solidFill>
            <a:prstDash val="solid"/>
            <a:round/>
            <a:headEnd len="sm" w="sm" type="none"/>
            <a:tailEnd len="sm" w="sm" type="none"/>
          </a:ln>
        </p:spPr>
      </p:cxnSp>
      <p:sp>
        <p:nvSpPr>
          <p:cNvPr id="518" name="Google Shape;518;p100"/>
          <p:cNvSpPr txBox="1"/>
          <p:nvPr>
            <p:ph idx="1" type="body"/>
          </p:nvPr>
        </p:nvSpPr>
        <p:spPr>
          <a:xfrm>
            <a:off x="4345529" y="3811223"/>
            <a:ext cx="4090200" cy="364800"/>
          </a:xfrm>
          <a:prstGeom prst="rect">
            <a:avLst/>
          </a:prstGeom>
          <a:noFill/>
          <a:ln>
            <a:noFill/>
          </a:ln>
        </p:spPr>
        <p:txBody>
          <a:bodyPr anchorCtr="0" anchor="t" bIns="68575" lIns="68575" spcFirstLastPara="1" rIns="68575" wrap="square" tIns="68575"/>
          <a:lstStyle>
            <a:lvl1pPr indent="-228600" lvl="0" marL="457200" rtl="0" algn="l">
              <a:spcBef>
                <a:spcPts val="800"/>
              </a:spcBef>
              <a:spcAft>
                <a:spcPts val="0"/>
              </a:spcAft>
              <a:buClr>
                <a:schemeClr val="dk1"/>
              </a:buClr>
              <a:buSzPts val="1100"/>
              <a:buFont typeface="PT Sans"/>
              <a:buNone/>
              <a:defRPr/>
            </a:lvl1pPr>
            <a:lvl2pPr indent="-228600" lvl="1" marL="914400" rtl="0" algn="ctr">
              <a:spcBef>
                <a:spcPts val="500"/>
              </a:spcBef>
              <a:spcAft>
                <a:spcPts val="0"/>
              </a:spcAft>
              <a:buSzPts val="1100"/>
              <a:buFont typeface="PT Sans"/>
              <a:buNone/>
              <a:defRPr/>
            </a:lvl2pPr>
            <a:lvl3pPr indent="-228600" lvl="2" marL="1371600" rtl="0" algn="ctr">
              <a:spcBef>
                <a:spcPts val="500"/>
              </a:spcBef>
              <a:spcAft>
                <a:spcPts val="0"/>
              </a:spcAft>
              <a:buSzPts val="1100"/>
              <a:buFont typeface="PT Sans"/>
              <a:buNone/>
              <a:defRPr/>
            </a:lvl3pPr>
            <a:lvl4pPr indent="-228600" lvl="3" marL="1828800" rtl="0" algn="ctr">
              <a:spcBef>
                <a:spcPts val="400"/>
              </a:spcBef>
              <a:spcAft>
                <a:spcPts val="0"/>
              </a:spcAft>
              <a:buSzPts val="1100"/>
              <a:buFont typeface="PT Sans"/>
              <a:buNone/>
              <a:defRPr/>
            </a:lvl4pPr>
            <a:lvl5pPr indent="-228600" lvl="4" marL="2286000" rtl="0" algn="ctr">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19" name="Google Shape;519;p100"/>
          <p:cNvSpPr txBox="1"/>
          <p:nvPr>
            <p:ph idx="2" type="body"/>
          </p:nvPr>
        </p:nvSpPr>
        <p:spPr>
          <a:xfrm>
            <a:off x="4347336" y="3422978"/>
            <a:ext cx="4090200" cy="344700"/>
          </a:xfrm>
          <a:prstGeom prst="rect">
            <a:avLst/>
          </a:prstGeom>
          <a:noFill/>
          <a:ln>
            <a:noFill/>
          </a:ln>
        </p:spPr>
        <p:txBody>
          <a:bodyPr anchorCtr="0" anchor="t" bIns="68575" lIns="68575" spcFirstLastPara="1" rIns="68575" wrap="square" tIns="68575"/>
          <a:lstStyle>
            <a:lvl1pPr indent="-228600" lvl="0" marL="457200" rtl="0" algn="l">
              <a:spcBef>
                <a:spcPts val="800"/>
              </a:spcBef>
              <a:spcAft>
                <a:spcPts val="0"/>
              </a:spcAft>
              <a:buSzPts val="1100"/>
              <a:buFont typeface="PT Sans"/>
              <a:buNone/>
              <a:defRPr/>
            </a:lvl1pPr>
            <a:lvl2pPr indent="-228600" lvl="1" marL="914400" rtl="0" algn="ctr">
              <a:spcBef>
                <a:spcPts val="500"/>
              </a:spcBef>
              <a:spcAft>
                <a:spcPts val="0"/>
              </a:spcAft>
              <a:buSzPts val="1100"/>
              <a:buFont typeface="PT Sans"/>
              <a:buNone/>
              <a:defRPr/>
            </a:lvl2pPr>
            <a:lvl3pPr indent="-228600" lvl="2" marL="1371600" rtl="0" algn="ctr">
              <a:spcBef>
                <a:spcPts val="500"/>
              </a:spcBef>
              <a:spcAft>
                <a:spcPts val="0"/>
              </a:spcAft>
              <a:buSzPts val="1100"/>
              <a:buFont typeface="PT Sans"/>
              <a:buNone/>
              <a:defRPr/>
            </a:lvl3pPr>
            <a:lvl4pPr indent="-228600" lvl="3" marL="1828800" rtl="0" algn="ctr">
              <a:spcBef>
                <a:spcPts val="400"/>
              </a:spcBef>
              <a:spcAft>
                <a:spcPts val="0"/>
              </a:spcAft>
              <a:buSzPts val="1100"/>
              <a:buFont typeface="PT Sans"/>
              <a:buNone/>
              <a:defRPr/>
            </a:lvl4pPr>
            <a:lvl5pPr indent="-228600" lvl="4" marL="2286000" rtl="0" algn="ctr">
              <a:spcBef>
                <a:spcPts val="400"/>
              </a:spcBef>
              <a:spcAft>
                <a:spcPts val="0"/>
              </a:spcAft>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20" name="Google Shape;520;p100"/>
          <p:cNvSpPr/>
          <p:nvPr>
            <p:ph idx="3" type="pic"/>
          </p:nvPr>
        </p:nvSpPr>
        <p:spPr>
          <a:xfrm>
            <a:off x="2267866" y="2365267"/>
            <a:ext cx="1828800" cy="1828800"/>
          </a:xfrm>
          <a:prstGeom prst="rect">
            <a:avLst/>
          </a:prstGeom>
          <a:noFill/>
          <a:ln>
            <a:noFill/>
          </a:ln>
        </p:spPr>
      </p:sp>
      <p:sp>
        <p:nvSpPr>
          <p:cNvPr id="521" name="Google Shape;521;p100"/>
          <p:cNvSpPr txBox="1"/>
          <p:nvPr>
            <p:ph idx="4" type="body"/>
          </p:nvPr>
        </p:nvSpPr>
        <p:spPr>
          <a:xfrm>
            <a:off x="454028" y="1318639"/>
            <a:ext cx="8255100" cy="6747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chemeClr val="dk1"/>
              </a:buClr>
              <a:buSzPts val="1100"/>
              <a:buFont typeface="PT Sans"/>
              <a:buNone/>
              <a:defRPr/>
            </a:lvl1pPr>
            <a:lvl2pPr indent="-228600" lvl="1" marL="914400" rtl="0" algn="ctr">
              <a:spcBef>
                <a:spcPts val="500"/>
              </a:spcBef>
              <a:spcAft>
                <a:spcPts val="0"/>
              </a:spcAft>
              <a:buClr>
                <a:srgbClr val="ABABAC"/>
              </a:buClr>
              <a:buSzPts val="1100"/>
              <a:buFont typeface="PT Sans"/>
              <a:buNone/>
              <a:defRPr/>
            </a:lvl2pPr>
            <a:lvl3pPr indent="-228600" lvl="2" marL="1371600" rtl="0" algn="ctr">
              <a:spcBef>
                <a:spcPts val="500"/>
              </a:spcBef>
              <a:spcAft>
                <a:spcPts val="0"/>
              </a:spcAft>
              <a:buClr>
                <a:srgbClr val="ABABAC"/>
              </a:buClr>
              <a:buSzPts val="1100"/>
              <a:buFont typeface="PT Sans"/>
              <a:buNone/>
              <a:defRPr/>
            </a:lvl3pPr>
            <a:lvl4pPr indent="-228600" lvl="3" marL="1828800" rtl="0" algn="ctr">
              <a:spcBef>
                <a:spcPts val="400"/>
              </a:spcBef>
              <a:spcAft>
                <a:spcPts val="0"/>
              </a:spcAft>
              <a:buClr>
                <a:srgbClr val="ABABAC"/>
              </a:buClr>
              <a:buSzPts val="1100"/>
              <a:buFont typeface="PT Sans"/>
              <a:buNone/>
              <a:defRPr/>
            </a:lvl4pPr>
            <a:lvl5pPr indent="-228600" lvl="4" marL="2286000" rtl="0" algn="ctr">
              <a:spcBef>
                <a:spcPts val="400"/>
              </a:spcBef>
              <a:spcAft>
                <a:spcPts val="0"/>
              </a:spcAft>
              <a:buClr>
                <a:srgbClr val="ABABAC"/>
              </a:buClr>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22" name="Google Shape;522;p100"/>
          <p:cNvSpPr txBox="1"/>
          <p:nvPr>
            <p:ph type="title"/>
          </p:nvPr>
        </p:nvSpPr>
        <p:spPr>
          <a:xfrm>
            <a:off x="454028" y="140402"/>
            <a:ext cx="8243400" cy="1178100"/>
          </a:xfrm>
          <a:prstGeom prst="rect">
            <a:avLst/>
          </a:prstGeom>
          <a:noFill/>
          <a:ln>
            <a:noFill/>
          </a:ln>
        </p:spPr>
        <p:txBody>
          <a:bodyPr anchorCtr="0" anchor="b" bIns="68575" lIns="68575" spcFirstLastPara="1" rIns="68575" wrap="square" tIns="68575"/>
          <a:lstStyle>
            <a:lvl1pPr lvl="0" rtl="0">
              <a:lnSpc>
                <a:spcPct val="100000"/>
              </a:lnSpc>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verview/Summary">
  <p:cSld name="Overview/Summary">
    <p:spTree>
      <p:nvGrpSpPr>
        <p:cNvPr id="523" name="Shape 523"/>
        <p:cNvGrpSpPr/>
        <p:nvPr/>
      </p:nvGrpSpPr>
      <p:grpSpPr>
        <a:xfrm>
          <a:off x="0" y="0"/>
          <a:ext cx="0" cy="0"/>
          <a:chOff x="0" y="0"/>
          <a:chExt cx="0" cy="0"/>
        </a:xfrm>
      </p:grpSpPr>
      <p:cxnSp>
        <p:nvCxnSpPr>
          <p:cNvPr id="524" name="Google Shape;524;p101"/>
          <p:cNvCxnSpPr/>
          <p:nvPr/>
        </p:nvCxnSpPr>
        <p:spPr>
          <a:xfrm>
            <a:off x="3048001" y="1315357"/>
            <a:ext cx="0" cy="3129600"/>
          </a:xfrm>
          <a:prstGeom prst="straightConnector1">
            <a:avLst/>
          </a:prstGeom>
          <a:noFill/>
          <a:ln cap="flat" cmpd="sng" w="25400">
            <a:solidFill>
              <a:schemeClr val="accent1"/>
            </a:solidFill>
            <a:prstDash val="solid"/>
            <a:round/>
            <a:headEnd len="sm" w="sm" type="none"/>
            <a:tailEnd len="sm" w="sm" type="none"/>
          </a:ln>
        </p:spPr>
      </p:cxnSp>
      <p:sp>
        <p:nvSpPr>
          <p:cNvPr id="525" name="Google Shape;525;p101"/>
          <p:cNvSpPr txBox="1"/>
          <p:nvPr>
            <p:ph idx="1" type="body"/>
          </p:nvPr>
        </p:nvSpPr>
        <p:spPr>
          <a:xfrm>
            <a:off x="3359150" y="1369784"/>
            <a:ext cx="5321400" cy="30753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0"/>
              </a:spcBef>
              <a:spcAft>
                <a:spcPts val="0"/>
              </a:spcAft>
              <a:buClr>
                <a:schemeClr val="accent1"/>
              </a:buClr>
              <a:buSzPts val="1100"/>
              <a:buFont typeface="Noto Symbol"/>
              <a:buNone/>
              <a:defRPr/>
            </a:lvl1pPr>
            <a:lvl2pPr indent="-298450" lvl="1" marL="914400" rtl="0">
              <a:spcBef>
                <a:spcPts val="12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26" name="Google Shape;526;p101"/>
          <p:cNvSpPr txBox="1"/>
          <p:nvPr>
            <p:ph idx="2" type="body"/>
          </p:nvPr>
        </p:nvSpPr>
        <p:spPr>
          <a:xfrm>
            <a:off x="988775" y="2034562"/>
            <a:ext cx="1743900" cy="1745700"/>
          </a:xfrm>
          <a:prstGeom prst="rect">
            <a:avLst/>
          </a:prstGeom>
          <a:noFill/>
          <a:ln>
            <a:noFill/>
          </a:ln>
        </p:spPr>
        <p:txBody>
          <a:bodyPr anchorCtr="0" anchor="ctr" bIns="68575" lIns="68575" spcFirstLastPara="1" rIns="68575" wrap="square" tIns="68575"/>
          <a:lstStyle>
            <a:lvl1pPr indent="-228600" lvl="0" marL="457200" rtl="0" algn="ctr">
              <a:spcBef>
                <a:spcPts val="800"/>
              </a:spcBef>
              <a:spcAft>
                <a:spcPts val="0"/>
              </a:spcAft>
              <a:buClr>
                <a:schemeClr val="dk1"/>
              </a:buClr>
              <a:buSzPts val="1100"/>
              <a:buFont typeface="PT Sans"/>
              <a:buNone/>
              <a:defRPr/>
            </a:lvl1pPr>
            <a:lvl2pPr indent="-298450" lvl="1" marL="914400" rtl="0">
              <a:spcBef>
                <a:spcPts val="500"/>
              </a:spcBef>
              <a:spcAft>
                <a:spcPts val="0"/>
              </a:spcAft>
              <a:buSzPts val="1100"/>
              <a:buChar char="-"/>
              <a:defRPr/>
            </a:lvl2pPr>
            <a:lvl3pPr indent="-298450" lvl="2" marL="1371600" rtl="0">
              <a:spcBef>
                <a:spcPts val="5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27" name="Google Shape;527;p101"/>
          <p:cNvSpPr txBox="1"/>
          <p:nvPr>
            <p:ph type="title"/>
          </p:nvPr>
        </p:nvSpPr>
        <p:spPr>
          <a:xfrm>
            <a:off x="454028" y="140402"/>
            <a:ext cx="8243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528" name="Shape 528"/>
        <p:cNvGrpSpPr/>
        <p:nvPr/>
      </p:nvGrpSpPr>
      <p:grpSpPr>
        <a:xfrm>
          <a:off x="0" y="0"/>
          <a:ext cx="0" cy="0"/>
          <a:chOff x="0" y="0"/>
          <a:chExt cx="0" cy="0"/>
        </a:xfrm>
      </p:grpSpPr>
      <p:cxnSp>
        <p:nvCxnSpPr>
          <p:cNvPr id="529" name="Google Shape;529;p102"/>
          <p:cNvCxnSpPr/>
          <p:nvPr/>
        </p:nvCxnSpPr>
        <p:spPr>
          <a:xfrm>
            <a:off x="467033" y="4130963"/>
            <a:ext cx="8226300" cy="0"/>
          </a:xfrm>
          <a:prstGeom prst="straightConnector1">
            <a:avLst/>
          </a:prstGeom>
          <a:noFill/>
          <a:ln cap="flat" cmpd="sng" w="9525">
            <a:solidFill>
              <a:srgbClr val="BFBFBF"/>
            </a:solidFill>
            <a:prstDash val="solid"/>
            <a:round/>
            <a:headEnd len="sm" w="sm" type="none"/>
            <a:tailEnd len="sm" w="sm" type="none"/>
          </a:ln>
        </p:spPr>
      </p:cxnSp>
      <p:sp>
        <p:nvSpPr>
          <p:cNvPr id="530" name="Google Shape;530;p102"/>
          <p:cNvSpPr txBox="1"/>
          <p:nvPr>
            <p:ph idx="1" type="body"/>
          </p:nvPr>
        </p:nvSpPr>
        <p:spPr>
          <a:xfrm>
            <a:off x="467033" y="2644141"/>
            <a:ext cx="8226300" cy="983700"/>
          </a:xfrm>
          <a:prstGeom prst="rect">
            <a:avLst/>
          </a:prstGeom>
          <a:noFill/>
          <a:ln>
            <a:noFill/>
          </a:ln>
        </p:spPr>
        <p:txBody>
          <a:bodyPr anchorCtr="0" anchor="t" bIns="68575" lIns="68575" spcFirstLastPara="1" rIns="68575" wrap="square" tIns="68575"/>
          <a:lstStyle>
            <a:lvl1pPr indent="-228600" lvl="0" marL="457200" rtl="0" algn="ctr">
              <a:spcBef>
                <a:spcPts val="800"/>
              </a:spcBef>
              <a:spcAft>
                <a:spcPts val="0"/>
              </a:spcAft>
              <a:buClr>
                <a:schemeClr val="accent1"/>
              </a:buClr>
              <a:buSzPts val="1100"/>
              <a:buFont typeface="PT Sans"/>
              <a:buNone/>
              <a:defRPr/>
            </a:lvl1pPr>
            <a:lvl2pPr indent="-228600" lvl="1" marL="914400" rtl="0" algn="ctr">
              <a:spcBef>
                <a:spcPts val="500"/>
              </a:spcBef>
              <a:spcAft>
                <a:spcPts val="0"/>
              </a:spcAft>
              <a:buClr>
                <a:srgbClr val="ABABAC"/>
              </a:buClr>
              <a:buSzPts val="1100"/>
              <a:buFont typeface="PT Sans"/>
              <a:buNone/>
              <a:defRPr/>
            </a:lvl2pPr>
            <a:lvl3pPr indent="-228600" lvl="2" marL="1371600" rtl="0" algn="ctr">
              <a:spcBef>
                <a:spcPts val="500"/>
              </a:spcBef>
              <a:spcAft>
                <a:spcPts val="0"/>
              </a:spcAft>
              <a:buClr>
                <a:srgbClr val="ABABAC"/>
              </a:buClr>
              <a:buSzPts val="1100"/>
              <a:buFont typeface="PT Sans"/>
              <a:buNone/>
              <a:defRPr/>
            </a:lvl3pPr>
            <a:lvl4pPr indent="-228600" lvl="3" marL="1828800" rtl="0" algn="ctr">
              <a:spcBef>
                <a:spcPts val="400"/>
              </a:spcBef>
              <a:spcAft>
                <a:spcPts val="0"/>
              </a:spcAft>
              <a:buClr>
                <a:srgbClr val="ABABAC"/>
              </a:buClr>
              <a:buSzPts val="1100"/>
              <a:buFont typeface="PT Sans"/>
              <a:buNone/>
              <a:defRPr/>
            </a:lvl4pPr>
            <a:lvl5pPr indent="-228600" lvl="4" marL="2286000" rtl="0" algn="ctr">
              <a:spcBef>
                <a:spcPts val="400"/>
              </a:spcBef>
              <a:spcAft>
                <a:spcPts val="0"/>
              </a:spcAft>
              <a:buClr>
                <a:srgbClr val="ABABAC"/>
              </a:buClr>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31" name="Google Shape;531;p102"/>
          <p:cNvSpPr txBox="1"/>
          <p:nvPr>
            <p:ph idx="2" type="body"/>
          </p:nvPr>
        </p:nvSpPr>
        <p:spPr>
          <a:xfrm>
            <a:off x="467033" y="1231323"/>
            <a:ext cx="8226300" cy="1246200"/>
          </a:xfrm>
          <a:prstGeom prst="rect">
            <a:avLst/>
          </a:prstGeom>
          <a:noFill/>
          <a:ln>
            <a:noFill/>
          </a:ln>
        </p:spPr>
        <p:txBody>
          <a:bodyPr anchorCtr="0" anchor="b" bIns="68575" lIns="68575" spcFirstLastPara="1" rIns="68575" wrap="square" tIns="68575"/>
          <a:lstStyle>
            <a:lvl1pPr indent="-228600" lvl="0" marL="457200" rtl="0" algn="ctr">
              <a:spcBef>
                <a:spcPts val="800"/>
              </a:spcBef>
              <a:spcAft>
                <a:spcPts val="0"/>
              </a:spcAft>
              <a:buClr>
                <a:schemeClr val="dk1"/>
              </a:buClr>
              <a:buSzPts val="1100"/>
              <a:buFont typeface="PT Sans"/>
              <a:buNone/>
              <a:defRPr/>
            </a:lvl1pPr>
            <a:lvl2pPr indent="-228600" lvl="1" marL="914400" rtl="0" algn="ctr">
              <a:spcBef>
                <a:spcPts val="500"/>
              </a:spcBef>
              <a:spcAft>
                <a:spcPts val="0"/>
              </a:spcAft>
              <a:buClr>
                <a:srgbClr val="ABABAC"/>
              </a:buClr>
              <a:buSzPts val="1100"/>
              <a:buFont typeface="PT Sans"/>
              <a:buNone/>
              <a:defRPr/>
            </a:lvl2pPr>
            <a:lvl3pPr indent="-228600" lvl="2" marL="1371600" rtl="0" algn="ctr">
              <a:spcBef>
                <a:spcPts val="500"/>
              </a:spcBef>
              <a:spcAft>
                <a:spcPts val="0"/>
              </a:spcAft>
              <a:buClr>
                <a:srgbClr val="ABABAC"/>
              </a:buClr>
              <a:buSzPts val="1100"/>
              <a:buFont typeface="PT Sans"/>
              <a:buNone/>
              <a:defRPr/>
            </a:lvl3pPr>
            <a:lvl4pPr indent="-228600" lvl="3" marL="1828800" rtl="0" algn="ctr">
              <a:spcBef>
                <a:spcPts val="400"/>
              </a:spcBef>
              <a:spcAft>
                <a:spcPts val="0"/>
              </a:spcAft>
              <a:buClr>
                <a:srgbClr val="ABABAC"/>
              </a:buClr>
              <a:buSzPts val="1100"/>
              <a:buFont typeface="PT Sans"/>
              <a:buNone/>
              <a:defRPr/>
            </a:lvl4pPr>
            <a:lvl5pPr indent="-228600" lvl="4" marL="2286000" rtl="0" algn="ctr">
              <a:spcBef>
                <a:spcPts val="400"/>
              </a:spcBef>
              <a:spcAft>
                <a:spcPts val="0"/>
              </a:spcAft>
              <a:buClr>
                <a:srgbClr val="ABABAC"/>
              </a:buClr>
              <a:buSzPts val="1100"/>
              <a:buFont typeface="PT Sans"/>
              <a:buNone/>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cxnSp>
        <p:nvCxnSpPr>
          <p:cNvPr id="532" name="Google Shape;532;p102"/>
          <p:cNvCxnSpPr/>
          <p:nvPr/>
        </p:nvCxnSpPr>
        <p:spPr>
          <a:xfrm>
            <a:off x="467033" y="790863"/>
            <a:ext cx="8226300" cy="0"/>
          </a:xfrm>
          <a:prstGeom prst="straightConnector1">
            <a:avLst/>
          </a:prstGeom>
          <a:noFill/>
          <a:ln cap="flat" cmpd="sng" w="9525">
            <a:solidFill>
              <a:srgbClr val="BFBFBF"/>
            </a:solidFill>
            <a:prstDash val="solid"/>
            <a:round/>
            <a:headEnd len="sm" w="sm" type="none"/>
            <a:tailEnd len="sm" w="sm"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533" name="Shape 533"/>
        <p:cNvGrpSpPr/>
        <p:nvPr/>
      </p:nvGrpSpPr>
      <p:grpSpPr>
        <a:xfrm>
          <a:off x="0" y="0"/>
          <a:ext cx="0" cy="0"/>
          <a:chOff x="0" y="0"/>
          <a:chExt cx="0" cy="0"/>
        </a:xfrm>
      </p:grpSpPr>
      <p:sp>
        <p:nvSpPr>
          <p:cNvPr id="534" name="Google Shape;534;p103"/>
          <p:cNvSpPr txBox="1"/>
          <p:nvPr>
            <p:ph idx="1" type="body"/>
          </p:nvPr>
        </p:nvSpPr>
        <p:spPr>
          <a:xfrm>
            <a:off x="462644" y="1331609"/>
            <a:ext cx="8238300" cy="3172800"/>
          </a:xfrm>
          <a:prstGeom prst="rect">
            <a:avLst/>
          </a:prstGeom>
          <a:noFill/>
          <a:ln>
            <a:noFill/>
          </a:ln>
        </p:spPr>
        <p:txBody>
          <a:bodyPr anchorCtr="0" anchor="t" bIns="68575" lIns="68575" spcFirstLastPara="1" rIns="68575" wrap="square" tIns="68575"/>
          <a:lstStyle>
            <a:lvl1pPr indent="-298450" lvl="0" marL="457200" rtl="0">
              <a:spcBef>
                <a:spcPts val="800"/>
              </a:spcBef>
              <a:spcAft>
                <a:spcPts val="0"/>
              </a:spcAft>
              <a:buClr>
                <a:schemeClr val="accent1"/>
              </a:buClr>
              <a:buSzPts val="1100"/>
              <a:buFont typeface="Noto Symbol"/>
              <a:buChar char="▪"/>
              <a:defRPr/>
            </a:lvl1pPr>
            <a:lvl2pPr indent="-298450" lvl="1" marL="914400" rtl="0">
              <a:spcBef>
                <a:spcPts val="500"/>
              </a:spcBef>
              <a:spcAft>
                <a:spcPts val="0"/>
              </a:spcAft>
              <a:buClr>
                <a:srgbClr val="A5A5A5"/>
              </a:buClr>
              <a:buSzPts val="1100"/>
              <a:buFont typeface="Merriweather Sans"/>
              <a:buChar char="-"/>
              <a:defRPr/>
            </a:lvl2pPr>
            <a:lvl3pPr indent="-298450" lvl="2" marL="1371600" rtl="0">
              <a:spcBef>
                <a:spcPts val="500"/>
              </a:spcBef>
              <a:spcAft>
                <a:spcPts val="0"/>
              </a:spcAft>
              <a:buClr>
                <a:srgbClr val="D8D8D8"/>
              </a:buClr>
              <a:buSzPts val="1100"/>
              <a:buFont typeface="Merriweather Sans"/>
              <a:buChar char="•"/>
              <a:defRPr/>
            </a:lvl3pPr>
            <a:lvl4pPr indent="-298450" lvl="3" marL="1828800" rtl="0">
              <a:spcBef>
                <a:spcPts val="400"/>
              </a:spcBef>
              <a:spcAft>
                <a:spcPts val="0"/>
              </a:spcAft>
              <a:buClr>
                <a:srgbClr val="D8D8D8"/>
              </a:buClr>
              <a:buSzPts val="1100"/>
              <a:buFont typeface="Noto Symbol"/>
              <a:buChar char="▪"/>
              <a:defRPr/>
            </a:lvl4pPr>
            <a:lvl5pPr indent="-298450" lvl="4" marL="2286000" rtl="0">
              <a:spcBef>
                <a:spcPts val="400"/>
              </a:spcBef>
              <a:spcAft>
                <a:spcPts val="0"/>
              </a:spcAft>
              <a:buSzPts val="1100"/>
              <a:buChar char="-"/>
              <a:defRPr/>
            </a:lvl5pPr>
            <a:lvl6pPr indent="-298450" lvl="5" marL="2743200" rtl="0">
              <a:spcBef>
                <a:spcPts val="3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0"/>
              </a:spcAft>
              <a:buSzPts val="1100"/>
              <a:buChar char="•"/>
              <a:defRPr/>
            </a:lvl9pPr>
          </a:lstStyle>
          <a:p/>
        </p:txBody>
      </p:sp>
      <p:sp>
        <p:nvSpPr>
          <p:cNvPr id="535" name="Google Shape;535;p103"/>
          <p:cNvSpPr txBox="1"/>
          <p:nvPr>
            <p:ph type="title"/>
          </p:nvPr>
        </p:nvSpPr>
        <p:spPr>
          <a:xfrm>
            <a:off x="463177" y="140402"/>
            <a:ext cx="8234400" cy="1178100"/>
          </a:xfrm>
          <a:prstGeom prst="rect">
            <a:avLst/>
          </a:prstGeom>
          <a:noFill/>
          <a:ln>
            <a:noFill/>
          </a:ln>
        </p:spPr>
        <p:txBody>
          <a:bodyPr anchorCtr="0" anchor="ctr" bIns="68575" lIns="68575" spcFirstLastPara="1" rIns="68575" wrap="square" tIns="68575"/>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7.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40.xml"/><Relationship Id="rId22" Type="http://schemas.openxmlformats.org/officeDocument/2006/relationships/slideLayout" Target="../slideLayouts/slideLayout242.xml"/><Relationship Id="rId21" Type="http://schemas.openxmlformats.org/officeDocument/2006/relationships/slideLayout" Target="../slideLayouts/slideLayout241.xml"/><Relationship Id="rId24" Type="http://schemas.openxmlformats.org/officeDocument/2006/relationships/slideLayout" Target="../slideLayouts/slideLayout244.xml"/><Relationship Id="rId23" Type="http://schemas.openxmlformats.org/officeDocument/2006/relationships/slideLayout" Target="../slideLayouts/slideLayout243.xml"/><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26" Type="http://schemas.openxmlformats.org/officeDocument/2006/relationships/slideLayout" Target="../slideLayouts/slideLayout246.xml"/><Relationship Id="rId25" Type="http://schemas.openxmlformats.org/officeDocument/2006/relationships/slideLayout" Target="../slideLayouts/slideLayout245.xml"/><Relationship Id="rId28" Type="http://schemas.openxmlformats.org/officeDocument/2006/relationships/theme" Target="../theme/theme15.xml"/><Relationship Id="rId27" Type="http://schemas.openxmlformats.org/officeDocument/2006/relationships/slideLayout" Target="../slideLayouts/slideLayout247.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11" Type="http://schemas.openxmlformats.org/officeDocument/2006/relationships/slideLayout" Target="../slideLayouts/slideLayout231.xml"/><Relationship Id="rId10" Type="http://schemas.openxmlformats.org/officeDocument/2006/relationships/slideLayout" Target="../slideLayouts/slideLayout230.xml"/><Relationship Id="rId13" Type="http://schemas.openxmlformats.org/officeDocument/2006/relationships/slideLayout" Target="../slideLayouts/slideLayout233.xml"/><Relationship Id="rId12" Type="http://schemas.openxmlformats.org/officeDocument/2006/relationships/slideLayout" Target="../slideLayouts/slideLayout232.xml"/><Relationship Id="rId15" Type="http://schemas.openxmlformats.org/officeDocument/2006/relationships/slideLayout" Target="../slideLayouts/slideLayout235.xml"/><Relationship Id="rId14" Type="http://schemas.openxmlformats.org/officeDocument/2006/relationships/slideLayout" Target="../slideLayouts/slideLayout234.xml"/><Relationship Id="rId17" Type="http://schemas.openxmlformats.org/officeDocument/2006/relationships/slideLayout" Target="../slideLayouts/slideLayout237.xml"/><Relationship Id="rId16" Type="http://schemas.openxmlformats.org/officeDocument/2006/relationships/slideLayout" Target="../slideLayouts/slideLayout236.xml"/><Relationship Id="rId19" Type="http://schemas.openxmlformats.org/officeDocument/2006/relationships/slideLayout" Target="../slideLayouts/slideLayout239.xml"/><Relationship Id="rId18" Type="http://schemas.openxmlformats.org/officeDocument/2006/relationships/slideLayout" Target="../slideLayouts/slideLayout238.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67.xml"/><Relationship Id="rId22" Type="http://schemas.openxmlformats.org/officeDocument/2006/relationships/slideLayout" Target="../slideLayouts/slideLayout269.xml"/><Relationship Id="rId21" Type="http://schemas.openxmlformats.org/officeDocument/2006/relationships/slideLayout" Target="../slideLayouts/slideLayout268.xml"/><Relationship Id="rId24" Type="http://schemas.openxmlformats.org/officeDocument/2006/relationships/slideLayout" Target="../slideLayouts/slideLayout271.xml"/><Relationship Id="rId23" Type="http://schemas.openxmlformats.org/officeDocument/2006/relationships/slideLayout" Target="../slideLayouts/slideLayout270.xml"/><Relationship Id="rId1" Type="http://schemas.openxmlformats.org/officeDocument/2006/relationships/slideLayout" Target="../slideLayouts/slideLayout248.xml"/><Relationship Id="rId2" Type="http://schemas.openxmlformats.org/officeDocument/2006/relationships/slideLayout" Target="../slideLayouts/slideLayout249.xml"/><Relationship Id="rId3" Type="http://schemas.openxmlformats.org/officeDocument/2006/relationships/slideLayout" Target="../slideLayouts/slideLayout250.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26" Type="http://schemas.openxmlformats.org/officeDocument/2006/relationships/slideLayout" Target="../slideLayouts/slideLayout273.xml"/><Relationship Id="rId25" Type="http://schemas.openxmlformats.org/officeDocument/2006/relationships/slideLayout" Target="../slideLayouts/slideLayout272.xml"/><Relationship Id="rId28" Type="http://schemas.openxmlformats.org/officeDocument/2006/relationships/slideLayout" Target="../slideLayouts/slideLayout275.xml"/><Relationship Id="rId27" Type="http://schemas.openxmlformats.org/officeDocument/2006/relationships/slideLayout" Target="../slideLayouts/slideLayout274.xml"/><Relationship Id="rId5" Type="http://schemas.openxmlformats.org/officeDocument/2006/relationships/slideLayout" Target="../slideLayouts/slideLayout252.xml"/><Relationship Id="rId6" Type="http://schemas.openxmlformats.org/officeDocument/2006/relationships/slideLayout" Target="../slideLayouts/slideLayout253.xml"/><Relationship Id="rId29" Type="http://schemas.openxmlformats.org/officeDocument/2006/relationships/slideLayout" Target="../slideLayouts/slideLayout276.xml"/><Relationship Id="rId7" Type="http://schemas.openxmlformats.org/officeDocument/2006/relationships/slideLayout" Target="../slideLayouts/slideLayout254.xml"/><Relationship Id="rId8" Type="http://schemas.openxmlformats.org/officeDocument/2006/relationships/slideLayout" Target="../slideLayouts/slideLayout255.xml"/><Relationship Id="rId30" Type="http://schemas.openxmlformats.org/officeDocument/2006/relationships/theme" Target="../theme/theme18.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3" Type="http://schemas.openxmlformats.org/officeDocument/2006/relationships/slideLayout" Target="../slideLayouts/slideLayout260.xml"/><Relationship Id="rId12" Type="http://schemas.openxmlformats.org/officeDocument/2006/relationships/slideLayout" Target="../slideLayouts/slideLayout259.xml"/><Relationship Id="rId15" Type="http://schemas.openxmlformats.org/officeDocument/2006/relationships/slideLayout" Target="../slideLayouts/slideLayout262.xml"/><Relationship Id="rId14" Type="http://schemas.openxmlformats.org/officeDocument/2006/relationships/slideLayout" Target="../slideLayouts/slideLayout261.xml"/><Relationship Id="rId17" Type="http://schemas.openxmlformats.org/officeDocument/2006/relationships/slideLayout" Target="../slideLayouts/slideLayout264.xml"/><Relationship Id="rId16" Type="http://schemas.openxmlformats.org/officeDocument/2006/relationships/slideLayout" Target="../slideLayouts/slideLayout263.xml"/><Relationship Id="rId19" Type="http://schemas.openxmlformats.org/officeDocument/2006/relationships/slideLayout" Target="../slideLayouts/slideLayout266.xml"/><Relationship Id="rId18" Type="http://schemas.openxmlformats.org/officeDocument/2006/relationships/slideLayout" Target="../slideLayouts/slideLayout26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11" Type="http://schemas.openxmlformats.org/officeDocument/2006/relationships/slideLayout" Target="../slideLayouts/slideLayout287.xml"/><Relationship Id="rId10" Type="http://schemas.openxmlformats.org/officeDocument/2006/relationships/slideLayout" Target="../slideLayouts/slideLayout286.xml"/><Relationship Id="rId13" Type="http://schemas.openxmlformats.org/officeDocument/2006/relationships/slideLayout" Target="../slideLayouts/slideLayout289.xml"/><Relationship Id="rId12" Type="http://schemas.openxmlformats.org/officeDocument/2006/relationships/slideLayout" Target="../slideLayouts/slideLayout288.xml"/><Relationship Id="rId15" Type="http://schemas.openxmlformats.org/officeDocument/2006/relationships/slideLayout" Target="../slideLayouts/slideLayout291.xml"/><Relationship Id="rId14" Type="http://schemas.openxmlformats.org/officeDocument/2006/relationships/slideLayout" Target="../slideLayouts/slideLayout290.xml"/><Relationship Id="rId17" Type="http://schemas.openxmlformats.org/officeDocument/2006/relationships/slideLayout" Target="../slideLayouts/slideLayout293.xml"/><Relationship Id="rId16" Type="http://schemas.openxmlformats.org/officeDocument/2006/relationships/slideLayout" Target="../slideLayouts/slideLayout292.xml"/><Relationship Id="rId18" Type="http://schemas.openxmlformats.org/officeDocument/2006/relationships/theme" Target="../theme/theme5.xml"/></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313.xml"/><Relationship Id="rId22" Type="http://schemas.openxmlformats.org/officeDocument/2006/relationships/slideLayout" Target="../slideLayouts/slideLayout315.xml"/><Relationship Id="rId21" Type="http://schemas.openxmlformats.org/officeDocument/2006/relationships/slideLayout" Target="../slideLayouts/slideLayout314.xml"/><Relationship Id="rId23" Type="http://schemas.openxmlformats.org/officeDocument/2006/relationships/theme" Target="../theme/theme11.xml"/><Relationship Id="rId1" Type="http://schemas.openxmlformats.org/officeDocument/2006/relationships/slideLayout" Target="../slideLayouts/slideLayout294.xml"/><Relationship Id="rId2" Type="http://schemas.openxmlformats.org/officeDocument/2006/relationships/slideLayout" Target="../slideLayouts/slideLayout295.xml"/><Relationship Id="rId3" Type="http://schemas.openxmlformats.org/officeDocument/2006/relationships/slideLayout" Target="../slideLayouts/slideLayout296.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5" Type="http://schemas.openxmlformats.org/officeDocument/2006/relationships/slideLayout" Target="../slideLayouts/slideLayout298.xml"/><Relationship Id="rId6" Type="http://schemas.openxmlformats.org/officeDocument/2006/relationships/slideLayout" Target="../slideLayouts/slideLayout299.xml"/><Relationship Id="rId7" Type="http://schemas.openxmlformats.org/officeDocument/2006/relationships/slideLayout" Target="../slideLayouts/slideLayout300.xml"/><Relationship Id="rId8" Type="http://schemas.openxmlformats.org/officeDocument/2006/relationships/slideLayout" Target="../slideLayouts/slideLayout301.xml"/><Relationship Id="rId11" Type="http://schemas.openxmlformats.org/officeDocument/2006/relationships/slideLayout" Target="../slideLayouts/slideLayout304.xml"/><Relationship Id="rId10" Type="http://schemas.openxmlformats.org/officeDocument/2006/relationships/slideLayout" Target="../slideLayouts/slideLayout303.xml"/><Relationship Id="rId13" Type="http://schemas.openxmlformats.org/officeDocument/2006/relationships/slideLayout" Target="../slideLayouts/slideLayout306.xml"/><Relationship Id="rId12" Type="http://schemas.openxmlformats.org/officeDocument/2006/relationships/slideLayout" Target="../slideLayouts/slideLayout305.xml"/><Relationship Id="rId15" Type="http://schemas.openxmlformats.org/officeDocument/2006/relationships/slideLayout" Target="../slideLayouts/slideLayout308.xml"/><Relationship Id="rId14" Type="http://schemas.openxmlformats.org/officeDocument/2006/relationships/slideLayout" Target="../slideLayouts/slideLayout307.xml"/><Relationship Id="rId17" Type="http://schemas.openxmlformats.org/officeDocument/2006/relationships/slideLayout" Target="../slideLayouts/slideLayout310.xml"/><Relationship Id="rId16" Type="http://schemas.openxmlformats.org/officeDocument/2006/relationships/slideLayout" Target="../slideLayouts/slideLayout309.xml"/><Relationship Id="rId19" Type="http://schemas.openxmlformats.org/officeDocument/2006/relationships/slideLayout" Target="../slideLayouts/slideLayout312.xml"/><Relationship Id="rId18" Type="http://schemas.openxmlformats.org/officeDocument/2006/relationships/slideLayout" Target="../slideLayouts/slideLayout311.xml"/></Relationships>
</file>

<file path=ppt/slideMasters/_rels/slideMaster14.xml.rels><?xml version="1.0" encoding="UTF-8" standalone="yes"?><Relationships xmlns="http://schemas.openxmlformats.org/package/2006/relationships"><Relationship Id="rId20" Type="http://schemas.openxmlformats.org/officeDocument/2006/relationships/slideLayout" Target="../slideLayouts/slideLayout335.xml"/><Relationship Id="rId22" Type="http://schemas.openxmlformats.org/officeDocument/2006/relationships/slideLayout" Target="../slideLayouts/slideLayout337.xml"/><Relationship Id="rId21" Type="http://schemas.openxmlformats.org/officeDocument/2006/relationships/slideLayout" Target="../slideLayouts/slideLayout336.xml"/><Relationship Id="rId23" Type="http://schemas.openxmlformats.org/officeDocument/2006/relationships/theme" Target="../theme/theme12.xml"/><Relationship Id="rId1" Type="http://schemas.openxmlformats.org/officeDocument/2006/relationships/slideLayout" Target="../slideLayouts/slideLayout316.xml"/><Relationship Id="rId2" Type="http://schemas.openxmlformats.org/officeDocument/2006/relationships/slideLayout" Target="../slideLayouts/slideLayout317.xml"/><Relationship Id="rId3" Type="http://schemas.openxmlformats.org/officeDocument/2006/relationships/slideLayout" Target="../slideLayouts/slideLayout318.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5" Type="http://schemas.openxmlformats.org/officeDocument/2006/relationships/slideLayout" Target="../slideLayouts/slideLayout320.xml"/><Relationship Id="rId6" Type="http://schemas.openxmlformats.org/officeDocument/2006/relationships/slideLayout" Target="../slideLayouts/slideLayout321.xml"/><Relationship Id="rId7" Type="http://schemas.openxmlformats.org/officeDocument/2006/relationships/slideLayout" Target="../slideLayouts/slideLayout322.xml"/><Relationship Id="rId8" Type="http://schemas.openxmlformats.org/officeDocument/2006/relationships/slideLayout" Target="../slideLayouts/slideLayout323.xml"/><Relationship Id="rId11" Type="http://schemas.openxmlformats.org/officeDocument/2006/relationships/slideLayout" Target="../slideLayouts/slideLayout326.xml"/><Relationship Id="rId10" Type="http://schemas.openxmlformats.org/officeDocument/2006/relationships/slideLayout" Target="../slideLayouts/slideLayout325.xml"/><Relationship Id="rId13" Type="http://schemas.openxmlformats.org/officeDocument/2006/relationships/slideLayout" Target="../slideLayouts/slideLayout328.xml"/><Relationship Id="rId12" Type="http://schemas.openxmlformats.org/officeDocument/2006/relationships/slideLayout" Target="../slideLayouts/slideLayout327.xml"/><Relationship Id="rId15" Type="http://schemas.openxmlformats.org/officeDocument/2006/relationships/slideLayout" Target="../slideLayouts/slideLayout330.xml"/><Relationship Id="rId14" Type="http://schemas.openxmlformats.org/officeDocument/2006/relationships/slideLayout" Target="../slideLayouts/slideLayout329.xml"/><Relationship Id="rId17" Type="http://schemas.openxmlformats.org/officeDocument/2006/relationships/slideLayout" Target="../slideLayouts/slideLayout332.xml"/><Relationship Id="rId16" Type="http://schemas.openxmlformats.org/officeDocument/2006/relationships/slideLayout" Target="../slideLayouts/slideLayout331.xml"/><Relationship Id="rId19" Type="http://schemas.openxmlformats.org/officeDocument/2006/relationships/slideLayout" Target="../slideLayouts/slideLayout334.xml"/><Relationship Id="rId18" Type="http://schemas.openxmlformats.org/officeDocument/2006/relationships/slideLayout" Target="../slideLayouts/slideLayout333.xml"/></Relationships>
</file>

<file path=ppt/slideMasters/_rels/slideMaster15.xml.rels><?xml version="1.0" encoding="UTF-8" standalone="yes"?><Relationships xmlns="http://schemas.openxmlformats.org/package/2006/relationships"><Relationship Id="rId20" Type="http://schemas.openxmlformats.org/officeDocument/2006/relationships/slideLayout" Target="../slideLayouts/slideLayout357.xml"/><Relationship Id="rId22" Type="http://schemas.openxmlformats.org/officeDocument/2006/relationships/theme" Target="../theme/theme14.xml"/><Relationship Id="rId21" Type="http://schemas.openxmlformats.org/officeDocument/2006/relationships/slideLayout" Target="../slideLayouts/slideLayout358.xml"/><Relationship Id="rId1" Type="http://schemas.openxmlformats.org/officeDocument/2006/relationships/slideLayout" Target="../slideLayouts/slideLayout338.xml"/><Relationship Id="rId2" Type="http://schemas.openxmlformats.org/officeDocument/2006/relationships/slideLayout" Target="../slideLayouts/slideLayout339.xml"/><Relationship Id="rId3" Type="http://schemas.openxmlformats.org/officeDocument/2006/relationships/slideLayout" Target="../slideLayouts/slideLayout340.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5" Type="http://schemas.openxmlformats.org/officeDocument/2006/relationships/slideLayout" Target="../slideLayouts/slideLayout342.xml"/><Relationship Id="rId6" Type="http://schemas.openxmlformats.org/officeDocument/2006/relationships/slideLayout" Target="../slideLayouts/slideLayout343.xml"/><Relationship Id="rId7" Type="http://schemas.openxmlformats.org/officeDocument/2006/relationships/slideLayout" Target="../slideLayouts/slideLayout344.xml"/><Relationship Id="rId8" Type="http://schemas.openxmlformats.org/officeDocument/2006/relationships/slideLayout" Target="../slideLayouts/slideLayout345.xml"/><Relationship Id="rId11" Type="http://schemas.openxmlformats.org/officeDocument/2006/relationships/slideLayout" Target="../slideLayouts/slideLayout348.xml"/><Relationship Id="rId10" Type="http://schemas.openxmlformats.org/officeDocument/2006/relationships/slideLayout" Target="../slideLayouts/slideLayout347.xml"/><Relationship Id="rId13" Type="http://schemas.openxmlformats.org/officeDocument/2006/relationships/slideLayout" Target="../slideLayouts/slideLayout350.xml"/><Relationship Id="rId12" Type="http://schemas.openxmlformats.org/officeDocument/2006/relationships/slideLayout" Target="../slideLayouts/slideLayout349.xml"/><Relationship Id="rId15" Type="http://schemas.openxmlformats.org/officeDocument/2006/relationships/slideLayout" Target="../slideLayouts/slideLayout352.xml"/><Relationship Id="rId14" Type="http://schemas.openxmlformats.org/officeDocument/2006/relationships/slideLayout" Target="../slideLayouts/slideLayout351.xml"/><Relationship Id="rId17" Type="http://schemas.openxmlformats.org/officeDocument/2006/relationships/slideLayout" Target="../slideLayouts/slideLayout354.xml"/><Relationship Id="rId16" Type="http://schemas.openxmlformats.org/officeDocument/2006/relationships/slideLayout" Target="../slideLayouts/slideLayout353.xml"/><Relationship Id="rId19" Type="http://schemas.openxmlformats.org/officeDocument/2006/relationships/slideLayout" Target="../slideLayouts/slideLayout356.xml"/><Relationship Id="rId18" Type="http://schemas.openxmlformats.org/officeDocument/2006/relationships/slideLayout" Target="../slideLayouts/slideLayout355.xml"/></Relationships>
</file>

<file path=ppt/slideMasters/_rels/slideMaster16.xml.rels><?xml version="1.0" encoding="UTF-8" standalone="yes"?><Relationships xmlns="http://schemas.openxmlformats.org/package/2006/relationships"><Relationship Id="rId20" Type="http://schemas.openxmlformats.org/officeDocument/2006/relationships/slideLayout" Target="../slideLayouts/slideLayout378.xml"/><Relationship Id="rId22" Type="http://schemas.openxmlformats.org/officeDocument/2006/relationships/slideLayout" Target="../slideLayouts/slideLayout380.xml"/><Relationship Id="rId21" Type="http://schemas.openxmlformats.org/officeDocument/2006/relationships/slideLayout" Target="../slideLayouts/slideLayout379.xml"/><Relationship Id="rId24" Type="http://schemas.openxmlformats.org/officeDocument/2006/relationships/slideLayout" Target="../slideLayouts/slideLayout382.xml"/><Relationship Id="rId23" Type="http://schemas.openxmlformats.org/officeDocument/2006/relationships/slideLayout" Target="../slideLayouts/slideLayout381.xml"/><Relationship Id="rId1" Type="http://schemas.openxmlformats.org/officeDocument/2006/relationships/slideLayout" Target="../slideLayouts/slideLayout359.xml"/><Relationship Id="rId2" Type="http://schemas.openxmlformats.org/officeDocument/2006/relationships/slideLayout" Target="../slideLayouts/slideLayout360.xml"/><Relationship Id="rId3" Type="http://schemas.openxmlformats.org/officeDocument/2006/relationships/slideLayout" Target="../slideLayouts/slideLayout361.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26" Type="http://schemas.openxmlformats.org/officeDocument/2006/relationships/slideLayout" Target="../slideLayouts/slideLayout384.xml"/><Relationship Id="rId25" Type="http://schemas.openxmlformats.org/officeDocument/2006/relationships/slideLayout" Target="../slideLayouts/slideLayout383.xml"/><Relationship Id="rId28" Type="http://schemas.openxmlformats.org/officeDocument/2006/relationships/slideLayout" Target="../slideLayouts/slideLayout386.xml"/><Relationship Id="rId27" Type="http://schemas.openxmlformats.org/officeDocument/2006/relationships/slideLayout" Target="../slideLayouts/slideLayout385.xml"/><Relationship Id="rId5" Type="http://schemas.openxmlformats.org/officeDocument/2006/relationships/slideLayout" Target="../slideLayouts/slideLayout363.xml"/><Relationship Id="rId6" Type="http://schemas.openxmlformats.org/officeDocument/2006/relationships/slideLayout" Target="../slideLayouts/slideLayout364.xml"/><Relationship Id="rId29" Type="http://schemas.openxmlformats.org/officeDocument/2006/relationships/slideLayout" Target="../slideLayouts/slideLayout387.xml"/><Relationship Id="rId7" Type="http://schemas.openxmlformats.org/officeDocument/2006/relationships/slideLayout" Target="../slideLayouts/slideLayout365.xml"/><Relationship Id="rId8" Type="http://schemas.openxmlformats.org/officeDocument/2006/relationships/slideLayout" Target="../slideLayouts/slideLayout366.xml"/><Relationship Id="rId31" Type="http://schemas.openxmlformats.org/officeDocument/2006/relationships/slideLayout" Target="../slideLayouts/slideLayout389.xml"/><Relationship Id="rId30" Type="http://schemas.openxmlformats.org/officeDocument/2006/relationships/slideLayout" Target="../slideLayouts/slideLayout388.xml"/><Relationship Id="rId11" Type="http://schemas.openxmlformats.org/officeDocument/2006/relationships/slideLayout" Target="../slideLayouts/slideLayout369.xml"/><Relationship Id="rId33" Type="http://schemas.openxmlformats.org/officeDocument/2006/relationships/slideLayout" Target="../slideLayouts/slideLayout391.xml"/><Relationship Id="rId10" Type="http://schemas.openxmlformats.org/officeDocument/2006/relationships/slideLayout" Target="../slideLayouts/slideLayout368.xml"/><Relationship Id="rId32" Type="http://schemas.openxmlformats.org/officeDocument/2006/relationships/slideLayout" Target="../slideLayouts/slideLayout390.xml"/><Relationship Id="rId13" Type="http://schemas.openxmlformats.org/officeDocument/2006/relationships/slideLayout" Target="../slideLayouts/slideLayout371.xml"/><Relationship Id="rId35" Type="http://schemas.openxmlformats.org/officeDocument/2006/relationships/slideLayout" Target="../slideLayouts/slideLayout393.xml"/><Relationship Id="rId12" Type="http://schemas.openxmlformats.org/officeDocument/2006/relationships/slideLayout" Target="../slideLayouts/slideLayout370.xml"/><Relationship Id="rId34" Type="http://schemas.openxmlformats.org/officeDocument/2006/relationships/slideLayout" Target="../slideLayouts/slideLayout392.xml"/><Relationship Id="rId15" Type="http://schemas.openxmlformats.org/officeDocument/2006/relationships/slideLayout" Target="../slideLayouts/slideLayout373.xml"/><Relationship Id="rId37" Type="http://schemas.openxmlformats.org/officeDocument/2006/relationships/slideLayout" Target="../slideLayouts/slideLayout395.xml"/><Relationship Id="rId14" Type="http://schemas.openxmlformats.org/officeDocument/2006/relationships/slideLayout" Target="../slideLayouts/slideLayout372.xml"/><Relationship Id="rId36" Type="http://schemas.openxmlformats.org/officeDocument/2006/relationships/slideLayout" Target="../slideLayouts/slideLayout394.xml"/><Relationship Id="rId17" Type="http://schemas.openxmlformats.org/officeDocument/2006/relationships/slideLayout" Target="../slideLayouts/slideLayout375.xml"/><Relationship Id="rId39" Type="http://schemas.openxmlformats.org/officeDocument/2006/relationships/theme" Target="../theme/theme2.xml"/><Relationship Id="rId16" Type="http://schemas.openxmlformats.org/officeDocument/2006/relationships/slideLayout" Target="../slideLayouts/slideLayout374.xml"/><Relationship Id="rId38" Type="http://schemas.openxmlformats.org/officeDocument/2006/relationships/slideLayout" Target="../slideLayouts/slideLayout396.xml"/><Relationship Id="rId19" Type="http://schemas.openxmlformats.org/officeDocument/2006/relationships/slideLayout" Target="../slideLayouts/slideLayout377.xml"/><Relationship Id="rId18" Type="http://schemas.openxmlformats.org/officeDocument/2006/relationships/slideLayout" Target="../slideLayouts/slideLayout376.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397.xml"/><Relationship Id="rId2" Type="http://schemas.openxmlformats.org/officeDocument/2006/relationships/theme" Target="../theme/theme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28" Type="http://schemas.openxmlformats.org/officeDocument/2006/relationships/slideLayout" Target="../slideLayouts/slideLayout49.xml"/><Relationship Id="rId27" Type="http://schemas.openxmlformats.org/officeDocument/2006/relationships/slideLayout" Target="../slideLayouts/slideLayout48.xml"/><Relationship Id="rId5" Type="http://schemas.openxmlformats.org/officeDocument/2006/relationships/slideLayout" Target="../slideLayouts/slideLayout26.xml"/><Relationship Id="rId6" Type="http://schemas.openxmlformats.org/officeDocument/2006/relationships/slideLayout" Target="../slideLayouts/slideLayout27.xml"/><Relationship Id="rId29" Type="http://schemas.openxmlformats.org/officeDocument/2006/relationships/slideLayout" Target="../slideLayouts/slideLayout50.xml"/><Relationship Id="rId7" Type="http://schemas.openxmlformats.org/officeDocument/2006/relationships/slideLayout" Target="../slideLayouts/slideLayout28.xml"/><Relationship Id="rId8" Type="http://schemas.openxmlformats.org/officeDocument/2006/relationships/slideLayout" Target="../slideLayouts/slideLayout29.xml"/><Relationship Id="rId30" Type="http://schemas.openxmlformats.org/officeDocument/2006/relationships/theme" Target="../theme/theme7.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89.xml"/><Relationship Id="rId20" Type="http://schemas.openxmlformats.org/officeDocument/2006/relationships/slideLayout" Target="../slideLayouts/slideLayout69.xml"/><Relationship Id="rId42" Type="http://schemas.openxmlformats.org/officeDocument/2006/relationships/theme" Target="../theme/theme1.xml"/><Relationship Id="rId41" Type="http://schemas.openxmlformats.org/officeDocument/2006/relationships/slideLayout" Target="../slideLayouts/slideLayout90.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1" Type="http://schemas.openxmlformats.org/officeDocument/2006/relationships/image" Target="../media/image5.png"/><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5" Type="http://schemas.openxmlformats.org/officeDocument/2006/relationships/slideLayout" Target="../slideLayouts/slideLayout54.xml"/><Relationship Id="rId6" Type="http://schemas.openxmlformats.org/officeDocument/2006/relationships/slideLayout" Target="../slideLayouts/slideLayout55.xml"/><Relationship Id="rId29" Type="http://schemas.openxmlformats.org/officeDocument/2006/relationships/slideLayout" Target="../slideLayouts/slideLayout78.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11" Type="http://schemas.openxmlformats.org/officeDocument/2006/relationships/slideLayout" Target="../slideLayouts/slideLayout60.xml"/><Relationship Id="rId33" Type="http://schemas.openxmlformats.org/officeDocument/2006/relationships/slideLayout" Target="../slideLayouts/slideLayout82.xml"/><Relationship Id="rId10" Type="http://schemas.openxmlformats.org/officeDocument/2006/relationships/slideLayout" Target="../slideLayouts/slideLayout59.xml"/><Relationship Id="rId32" Type="http://schemas.openxmlformats.org/officeDocument/2006/relationships/slideLayout" Target="../slideLayouts/slideLayout81.xml"/><Relationship Id="rId13" Type="http://schemas.openxmlformats.org/officeDocument/2006/relationships/slideLayout" Target="../slideLayouts/slideLayout62.xml"/><Relationship Id="rId35" Type="http://schemas.openxmlformats.org/officeDocument/2006/relationships/slideLayout" Target="../slideLayouts/slideLayout84.xml"/><Relationship Id="rId12" Type="http://schemas.openxmlformats.org/officeDocument/2006/relationships/slideLayout" Target="../slideLayouts/slideLayout61.xml"/><Relationship Id="rId34" Type="http://schemas.openxmlformats.org/officeDocument/2006/relationships/slideLayout" Target="../slideLayouts/slideLayout83.xml"/><Relationship Id="rId15" Type="http://schemas.openxmlformats.org/officeDocument/2006/relationships/slideLayout" Target="../slideLayouts/slideLayout64.xml"/><Relationship Id="rId37" Type="http://schemas.openxmlformats.org/officeDocument/2006/relationships/slideLayout" Target="../slideLayouts/slideLayout86.xml"/><Relationship Id="rId14" Type="http://schemas.openxmlformats.org/officeDocument/2006/relationships/slideLayout" Target="../slideLayouts/slideLayout63.xml"/><Relationship Id="rId36" Type="http://schemas.openxmlformats.org/officeDocument/2006/relationships/slideLayout" Target="../slideLayouts/slideLayout85.xml"/><Relationship Id="rId17" Type="http://schemas.openxmlformats.org/officeDocument/2006/relationships/slideLayout" Target="../slideLayouts/slideLayout66.xml"/><Relationship Id="rId39" Type="http://schemas.openxmlformats.org/officeDocument/2006/relationships/slideLayout" Target="../slideLayouts/slideLayout88.xml"/><Relationship Id="rId16" Type="http://schemas.openxmlformats.org/officeDocument/2006/relationships/slideLayout" Target="../slideLayouts/slideLayout65.xml"/><Relationship Id="rId38" Type="http://schemas.openxmlformats.org/officeDocument/2006/relationships/slideLayout" Target="../slideLayouts/slideLayout87.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0.xml"/><Relationship Id="rId22" Type="http://schemas.openxmlformats.org/officeDocument/2006/relationships/slideLayout" Target="../slideLayouts/slideLayout112.xml"/><Relationship Id="rId21" Type="http://schemas.openxmlformats.org/officeDocument/2006/relationships/slideLayout" Target="../slideLayouts/slideLayout111.xml"/><Relationship Id="rId24" Type="http://schemas.openxmlformats.org/officeDocument/2006/relationships/slideLayout" Target="../slideLayouts/slideLayout114.xml"/><Relationship Id="rId23" Type="http://schemas.openxmlformats.org/officeDocument/2006/relationships/slideLayout" Target="../slideLayouts/slideLayout113.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26" Type="http://schemas.openxmlformats.org/officeDocument/2006/relationships/slideLayout" Target="../slideLayouts/slideLayout116.xml"/><Relationship Id="rId25" Type="http://schemas.openxmlformats.org/officeDocument/2006/relationships/slideLayout" Target="../slideLayouts/slideLayout115.xml"/><Relationship Id="rId28" Type="http://schemas.openxmlformats.org/officeDocument/2006/relationships/theme" Target="../theme/theme9.xml"/><Relationship Id="rId27" Type="http://schemas.openxmlformats.org/officeDocument/2006/relationships/slideLayout" Target="../slideLayouts/slideLayout117.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19" Type="http://schemas.openxmlformats.org/officeDocument/2006/relationships/slideLayout" Target="../slideLayouts/slideLayout109.xml"/><Relationship Id="rId18"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7.xml"/><Relationship Id="rId22" Type="http://schemas.openxmlformats.org/officeDocument/2006/relationships/slideLayout" Target="../slideLayouts/slideLayout139.xml"/><Relationship Id="rId21" Type="http://schemas.openxmlformats.org/officeDocument/2006/relationships/slideLayout" Target="../slideLayouts/slideLayout138.xml"/><Relationship Id="rId24" Type="http://schemas.openxmlformats.org/officeDocument/2006/relationships/slideLayout" Target="../slideLayouts/slideLayout141.xml"/><Relationship Id="rId23" Type="http://schemas.openxmlformats.org/officeDocument/2006/relationships/slideLayout" Target="../slideLayouts/slideLayout140.xml"/><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26" Type="http://schemas.openxmlformats.org/officeDocument/2006/relationships/slideLayout" Target="../slideLayouts/slideLayout143.xml"/><Relationship Id="rId25" Type="http://schemas.openxmlformats.org/officeDocument/2006/relationships/slideLayout" Target="../slideLayouts/slideLayout142.xml"/><Relationship Id="rId28" Type="http://schemas.openxmlformats.org/officeDocument/2006/relationships/slideLayout" Target="../slideLayouts/slideLayout145.xml"/><Relationship Id="rId27" Type="http://schemas.openxmlformats.org/officeDocument/2006/relationships/slideLayout" Target="../slideLayouts/slideLayout144.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29" Type="http://schemas.openxmlformats.org/officeDocument/2006/relationships/slideLayout" Target="../slideLayouts/slideLayout146.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31" Type="http://schemas.openxmlformats.org/officeDocument/2006/relationships/slideLayout" Target="../slideLayouts/slideLayout148.xml"/><Relationship Id="rId30" Type="http://schemas.openxmlformats.org/officeDocument/2006/relationships/slideLayout" Target="../slideLayouts/slideLayout147.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32" Type="http://schemas.openxmlformats.org/officeDocument/2006/relationships/theme" Target="../theme/theme16.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5" Type="http://schemas.openxmlformats.org/officeDocument/2006/relationships/slideLayout" Target="../slideLayouts/slideLayout132.xml"/><Relationship Id="rId14" Type="http://schemas.openxmlformats.org/officeDocument/2006/relationships/slideLayout" Target="../slideLayouts/slideLayout131.xml"/><Relationship Id="rId17" Type="http://schemas.openxmlformats.org/officeDocument/2006/relationships/slideLayout" Target="../slideLayouts/slideLayout134.xml"/><Relationship Id="rId16" Type="http://schemas.openxmlformats.org/officeDocument/2006/relationships/slideLayout" Target="../slideLayouts/slideLayout133.xml"/><Relationship Id="rId19" Type="http://schemas.openxmlformats.org/officeDocument/2006/relationships/slideLayout" Target="../slideLayouts/slideLayout136.xml"/><Relationship Id="rId18" Type="http://schemas.openxmlformats.org/officeDocument/2006/relationships/slideLayout" Target="../slideLayouts/slideLayout13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67.xml"/><Relationship Id="rId22" Type="http://schemas.openxmlformats.org/officeDocument/2006/relationships/slideLayout" Target="../slideLayouts/slideLayout169.xml"/><Relationship Id="rId21" Type="http://schemas.openxmlformats.org/officeDocument/2006/relationships/slideLayout" Target="../slideLayouts/slideLayout168.xml"/><Relationship Id="rId24" Type="http://schemas.openxmlformats.org/officeDocument/2006/relationships/slideLayout" Target="../slideLayouts/slideLayout171.xml"/><Relationship Id="rId23" Type="http://schemas.openxmlformats.org/officeDocument/2006/relationships/slideLayout" Target="../slideLayouts/slideLayout170.xml"/><Relationship Id="rId1" Type="http://schemas.openxmlformats.org/officeDocument/2006/relationships/image" Target="../media/image19.png"/><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26" Type="http://schemas.openxmlformats.org/officeDocument/2006/relationships/slideLayout" Target="../slideLayouts/slideLayout173.xml"/><Relationship Id="rId25" Type="http://schemas.openxmlformats.org/officeDocument/2006/relationships/slideLayout" Target="../slideLayouts/slideLayout172.xml"/><Relationship Id="rId28" Type="http://schemas.openxmlformats.org/officeDocument/2006/relationships/slideLayout" Target="../slideLayouts/slideLayout175.xml"/><Relationship Id="rId27" Type="http://schemas.openxmlformats.org/officeDocument/2006/relationships/slideLayout" Target="../slideLayouts/slideLayout174.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29" Type="http://schemas.openxmlformats.org/officeDocument/2006/relationships/slideLayout" Target="../slideLayouts/slideLayout176.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31" Type="http://schemas.openxmlformats.org/officeDocument/2006/relationships/slideLayout" Target="../slideLayouts/slideLayout178.xml"/><Relationship Id="rId30" Type="http://schemas.openxmlformats.org/officeDocument/2006/relationships/slideLayout" Target="../slideLayouts/slideLayout177.xml"/><Relationship Id="rId11" Type="http://schemas.openxmlformats.org/officeDocument/2006/relationships/slideLayout" Target="../slideLayouts/slideLayout158.xml"/><Relationship Id="rId33" Type="http://schemas.openxmlformats.org/officeDocument/2006/relationships/theme" Target="../theme/theme13.xml"/><Relationship Id="rId10" Type="http://schemas.openxmlformats.org/officeDocument/2006/relationships/slideLayout" Target="../slideLayouts/slideLayout157.xml"/><Relationship Id="rId32" Type="http://schemas.openxmlformats.org/officeDocument/2006/relationships/slideLayout" Target="../slideLayouts/slideLayout179.xml"/><Relationship Id="rId13" Type="http://schemas.openxmlformats.org/officeDocument/2006/relationships/slideLayout" Target="../slideLayouts/slideLayout160.xml"/><Relationship Id="rId12" Type="http://schemas.openxmlformats.org/officeDocument/2006/relationships/slideLayout" Target="../slideLayouts/slideLayout159.xml"/><Relationship Id="rId15" Type="http://schemas.openxmlformats.org/officeDocument/2006/relationships/slideLayout" Target="../slideLayouts/slideLayout162.xml"/><Relationship Id="rId14" Type="http://schemas.openxmlformats.org/officeDocument/2006/relationships/slideLayout" Target="../slideLayouts/slideLayout161.xml"/><Relationship Id="rId17" Type="http://schemas.openxmlformats.org/officeDocument/2006/relationships/slideLayout" Target="../slideLayouts/slideLayout164.xml"/><Relationship Id="rId16" Type="http://schemas.openxmlformats.org/officeDocument/2006/relationships/slideLayout" Target="../slideLayouts/slideLayout163.xml"/><Relationship Id="rId19" Type="http://schemas.openxmlformats.org/officeDocument/2006/relationships/slideLayout" Target="../slideLayouts/slideLayout166.xml"/><Relationship Id="rId18" Type="http://schemas.openxmlformats.org/officeDocument/2006/relationships/slideLayout" Target="../slideLayouts/slideLayout165.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80.xml"/><Relationship Id="rId3" Type="http://schemas.openxmlformats.org/officeDocument/2006/relationships/slideLayout" Target="../slideLayouts/slideLayout181.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11" Type="http://schemas.openxmlformats.org/officeDocument/2006/relationships/slideLayout" Target="../slideLayouts/slideLayout189.xml"/><Relationship Id="rId10" Type="http://schemas.openxmlformats.org/officeDocument/2006/relationships/slideLayout" Target="../slideLayouts/slideLayout188.xml"/><Relationship Id="rId13" Type="http://schemas.openxmlformats.org/officeDocument/2006/relationships/slideLayout" Target="../slideLayouts/slideLayout191.xml"/><Relationship Id="rId12" Type="http://schemas.openxmlformats.org/officeDocument/2006/relationships/slideLayout" Target="../slideLayouts/slideLayout190.xml"/><Relationship Id="rId15" Type="http://schemas.openxmlformats.org/officeDocument/2006/relationships/slideLayout" Target="../slideLayouts/slideLayout193.xml"/><Relationship Id="rId14" Type="http://schemas.openxmlformats.org/officeDocument/2006/relationships/slideLayout" Target="../slideLayouts/slideLayout192.xml"/><Relationship Id="rId17" Type="http://schemas.openxmlformats.org/officeDocument/2006/relationships/slideLayout" Target="../slideLayouts/slideLayout195.xml"/><Relationship Id="rId16" Type="http://schemas.openxmlformats.org/officeDocument/2006/relationships/slideLayout" Target="../slideLayouts/slideLayout194.xml"/><Relationship Id="rId18" Type="http://schemas.openxmlformats.org/officeDocument/2006/relationships/theme" Target="../theme/theme1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5" Type="http://schemas.openxmlformats.org/officeDocument/2006/relationships/slideLayout" Target="../slideLayouts/slideLayout200.xml"/><Relationship Id="rId6"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20.xml"/><Relationship Id="rId21" Type="http://schemas.openxmlformats.org/officeDocument/2006/relationships/theme" Target="../theme/theme4.xml"/><Relationship Id="rId1" Type="http://schemas.openxmlformats.org/officeDocument/2006/relationships/slideLayout" Target="../slideLayouts/slideLayout201.xml"/><Relationship Id="rId2" Type="http://schemas.openxmlformats.org/officeDocument/2006/relationships/slideLayout" Target="../slideLayouts/slideLayout202.xml"/><Relationship Id="rId3" Type="http://schemas.openxmlformats.org/officeDocument/2006/relationships/slideLayout" Target="../slideLayouts/slideLayout203.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5" Type="http://schemas.openxmlformats.org/officeDocument/2006/relationships/slideLayout" Target="../slideLayouts/slideLayout205.xml"/><Relationship Id="rId6" Type="http://schemas.openxmlformats.org/officeDocument/2006/relationships/slideLayout" Target="../slideLayouts/slideLayout206.xml"/><Relationship Id="rId7" Type="http://schemas.openxmlformats.org/officeDocument/2006/relationships/slideLayout" Target="../slideLayouts/slideLayout207.xml"/><Relationship Id="rId8" Type="http://schemas.openxmlformats.org/officeDocument/2006/relationships/slideLayout" Target="../slideLayouts/slideLayout208.xml"/><Relationship Id="rId11" Type="http://schemas.openxmlformats.org/officeDocument/2006/relationships/slideLayout" Target="../slideLayouts/slideLayout211.xml"/><Relationship Id="rId10" Type="http://schemas.openxmlformats.org/officeDocument/2006/relationships/slideLayout" Target="../slideLayouts/slideLayout210.xml"/><Relationship Id="rId13" Type="http://schemas.openxmlformats.org/officeDocument/2006/relationships/slideLayout" Target="../slideLayouts/slideLayout213.xml"/><Relationship Id="rId12" Type="http://schemas.openxmlformats.org/officeDocument/2006/relationships/slideLayout" Target="../slideLayouts/slideLayout212.xml"/><Relationship Id="rId15" Type="http://schemas.openxmlformats.org/officeDocument/2006/relationships/slideLayout" Target="../slideLayouts/slideLayout215.xml"/><Relationship Id="rId14" Type="http://schemas.openxmlformats.org/officeDocument/2006/relationships/slideLayout" Target="../slideLayouts/slideLayout214.xml"/><Relationship Id="rId17" Type="http://schemas.openxmlformats.org/officeDocument/2006/relationships/slideLayout" Target="../slideLayouts/slideLayout217.xml"/><Relationship Id="rId16" Type="http://schemas.openxmlformats.org/officeDocument/2006/relationships/slideLayout" Target="../slideLayouts/slideLayout216.xml"/><Relationship Id="rId19" Type="http://schemas.openxmlformats.org/officeDocument/2006/relationships/slideLayout" Target="../slideLayouts/slideLayout219.xml"/><Relationship Id="rId18"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09" name="Shape 1109"/>
        <p:cNvGrpSpPr/>
        <p:nvPr/>
      </p:nvGrpSpPr>
      <p:grpSpPr>
        <a:xfrm>
          <a:off x="0" y="0"/>
          <a:ext cx="0" cy="0"/>
          <a:chOff x="0" y="0"/>
          <a:chExt cx="0" cy="0"/>
        </a:xfrm>
      </p:grpSpPr>
      <p:sp>
        <p:nvSpPr>
          <p:cNvPr id="1110" name="Google Shape;1110;p230"/>
          <p:cNvSpPr txBox="1"/>
          <p:nvPr>
            <p:ph idx="1" type="body"/>
          </p:nvPr>
        </p:nvSpPr>
        <p:spPr>
          <a:xfrm>
            <a:off x="529889" y="1073175"/>
            <a:ext cx="8084100" cy="37077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lnSpc>
                <a:spcPct val="100000"/>
              </a:lnSpc>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lnSpc>
                <a:spcPct val="100000"/>
              </a:lnSpc>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11" name="Google Shape;1111;p230"/>
          <p:cNvSpPr txBox="1"/>
          <p:nvPr>
            <p:ph type="title"/>
          </p:nvPr>
        </p:nvSpPr>
        <p:spPr>
          <a:xfrm>
            <a:off x="529889" y="37881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58" name="Shape 1258"/>
        <p:cNvGrpSpPr/>
        <p:nvPr/>
      </p:nvGrpSpPr>
      <p:grpSpPr>
        <a:xfrm>
          <a:off x="0" y="0"/>
          <a:ext cx="0" cy="0"/>
          <a:chOff x="0" y="0"/>
          <a:chExt cx="0" cy="0"/>
        </a:xfrm>
      </p:grpSpPr>
      <p:sp>
        <p:nvSpPr>
          <p:cNvPr id="1259" name="Google Shape;1259;p258"/>
          <p:cNvSpPr txBox="1"/>
          <p:nvPr>
            <p:ph idx="1" type="body"/>
          </p:nvPr>
        </p:nvSpPr>
        <p:spPr>
          <a:xfrm>
            <a:off x="438150" y="932975"/>
            <a:ext cx="8242200" cy="3707700"/>
          </a:xfrm>
          <a:prstGeom prst="rect">
            <a:avLst/>
          </a:prstGeom>
          <a:noFill/>
          <a:ln>
            <a:noFill/>
          </a:ln>
        </p:spPr>
        <p:txBody>
          <a:bodyPr anchorCtr="0" anchor="t" bIns="68575" lIns="68575" spcFirstLastPara="1" rIns="68575" wrap="square" tIns="68575"/>
          <a:lstStyle>
            <a:lvl1pPr indent="-298450" lvl="0" marL="457200" marR="0" rtl="0" algn="l">
              <a:lnSpc>
                <a:spcPct val="100000"/>
              </a:lnSpc>
              <a:spcBef>
                <a:spcPts val="800"/>
              </a:spcBef>
              <a:spcAft>
                <a:spcPts val="0"/>
              </a:spcAft>
              <a:buClr>
                <a:schemeClr val="accent1"/>
              </a:buClr>
              <a:buSzPts val="1100"/>
              <a:buFont typeface="Noto Sans Symbols"/>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500"/>
              </a:spcBef>
              <a:spcAft>
                <a:spcPts val="0"/>
              </a:spcAft>
              <a:buClr>
                <a:srgbClr val="A5A5A5"/>
              </a:buClr>
              <a:buSzPts val="1100"/>
              <a:buFont typeface="Merriweather Sans"/>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500"/>
              </a:spcBef>
              <a:spcAft>
                <a:spcPts val="0"/>
              </a:spcAft>
              <a:buClr>
                <a:srgbClr val="D8D8D8"/>
              </a:buClr>
              <a:buSzPts val="1100"/>
              <a:buFont typeface="Merriweather Sans"/>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400"/>
              </a:spcBef>
              <a:spcAft>
                <a:spcPts val="0"/>
              </a:spcAft>
              <a:buClr>
                <a:srgbClr val="D8D8D8"/>
              </a:buClr>
              <a:buSzPts val="1100"/>
              <a:buFont typeface="Noto Sans Symbols"/>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400"/>
              </a:spcBef>
              <a:spcAft>
                <a:spcPts val="0"/>
              </a:spcAft>
              <a:buClr>
                <a:srgbClr val="D8D8D8"/>
              </a:buClr>
              <a:buSzPts val="1100"/>
              <a:buFont typeface="PT Sans"/>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300"/>
              </a:spcBef>
              <a:spcAft>
                <a:spcPts val="0"/>
              </a:spcAft>
              <a:buClr>
                <a:srgbClr val="D8D8D8"/>
              </a:buClr>
              <a:buSzPts val="1100"/>
              <a:buFont typeface="Merriweather Sans"/>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400"/>
              </a:spcBef>
              <a:spcAft>
                <a:spcPts val="0"/>
              </a:spcAft>
              <a:buClr>
                <a:schemeClr val="dk1"/>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400"/>
              </a:spcBef>
              <a:spcAft>
                <a:spcPts val="0"/>
              </a:spcAft>
              <a:buClr>
                <a:schemeClr val="dk1"/>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400"/>
              </a:spcBef>
              <a:spcAft>
                <a:spcPts val="0"/>
              </a:spcAft>
              <a:buClr>
                <a:schemeClr val="dk1"/>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1260" name="Google Shape;1260;p258"/>
          <p:cNvSpPr txBox="1"/>
          <p:nvPr>
            <p:ph type="title"/>
          </p:nvPr>
        </p:nvSpPr>
        <p:spPr>
          <a:xfrm>
            <a:off x="438151" y="140402"/>
            <a:ext cx="8242200" cy="674400"/>
          </a:xfrm>
          <a:prstGeom prst="rect">
            <a:avLst/>
          </a:prstGeom>
          <a:noFill/>
          <a:ln>
            <a:noFill/>
          </a:ln>
        </p:spPr>
        <p:txBody>
          <a:bodyPr anchorCtr="0" anchor="ctr" bIns="68575" lIns="68575" spcFirstLastPara="1" rIns="68575" wrap="square" tIns="68575"/>
          <a:lstStyle>
            <a:lvl1pPr lvl="0" marR="0" rtl="0" algn="ctr">
              <a:lnSpc>
                <a:spcPct val="85000"/>
              </a:lnSpc>
              <a:spcBef>
                <a:spcPts val="0"/>
              </a:spcBef>
              <a:spcAft>
                <a:spcPts val="0"/>
              </a:spcAft>
              <a:buClr>
                <a:schemeClr val="accent1"/>
              </a:buClr>
              <a:buSzPts val="1100"/>
              <a:buFont typeface="PT Sans"/>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92" name="Shape 1392"/>
        <p:cNvGrpSpPr/>
        <p:nvPr/>
      </p:nvGrpSpPr>
      <p:grpSpPr>
        <a:xfrm>
          <a:off x="0" y="0"/>
          <a:ext cx="0" cy="0"/>
          <a:chOff x="0" y="0"/>
          <a:chExt cx="0" cy="0"/>
        </a:xfrm>
      </p:grpSpPr>
      <p:sp>
        <p:nvSpPr>
          <p:cNvPr id="1393" name="Google Shape;1393;p28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1394" name="Google Shape;1394;p28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95" name="Google Shape;1395;p28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86" name="Shape 1486"/>
        <p:cNvGrpSpPr/>
        <p:nvPr/>
      </p:nvGrpSpPr>
      <p:grpSpPr>
        <a:xfrm>
          <a:off x="0" y="0"/>
          <a:ext cx="0" cy="0"/>
          <a:chOff x="0" y="0"/>
          <a:chExt cx="0" cy="0"/>
        </a:xfrm>
      </p:grpSpPr>
      <p:sp>
        <p:nvSpPr>
          <p:cNvPr id="1487" name="Google Shape;1487;p30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1488" name="Google Shape;1488;p306"/>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89" name="Google Shape;1489;p30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1596" name="Shape 1596"/>
        <p:cNvGrpSpPr/>
        <p:nvPr/>
      </p:nvGrpSpPr>
      <p:grpSpPr>
        <a:xfrm>
          <a:off x="0" y="0"/>
          <a:ext cx="0" cy="0"/>
          <a:chOff x="0" y="0"/>
          <a:chExt cx="0" cy="0"/>
        </a:xfrm>
      </p:grpSpPr>
      <p:sp>
        <p:nvSpPr>
          <p:cNvPr id="1597" name="Google Shape;1597;p32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1598" name="Google Shape;1598;p32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1599" name="Google Shape;1599;p32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1708" name="Shape 1708"/>
        <p:cNvGrpSpPr/>
        <p:nvPr/>
      </p:nvGrpSpPr>
      <p:grpSpPr>
        <a:xfrm>
          <a:off x="0" y="0"/>
          <a:ext cx="0" cy="0"/>
          <a:chOff x="0" y="0"/>
          <a:chExt cx="0" cy="0"/>
        </a:xfrm>
      </p:grpSpPr>
      <p:sp>
        <p:nvSpPr>
          <p:cNvPr id="1709" name="Google Shape;1709;p35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1710" name="Google Shape;1710;p35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11" name="Google Shape;1711;p35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10" name="Shape 1810"/>
        <p:cNvGrpSpPr/>
        <p:nvPr/>
      </p:nvGrpSpPr>
      <p:grpSpPr>
        <a:xfrm>
          <a:off x="0" y="0"/>
          <a:ext cx="0" cy="0"/>
          <a:chOff x="0" y="0"/>
          <a:chExt cx="0" cy="0"/>
        </a:xfrm>
      </p:grpSpPr>
      <p:sp>
        <p:nvSpPr>
          <p:cNvPr id="1811" name="Google Shape;1811;p374"/>
          <p:cNvSpPr txBox="1"/>
          <p:nvPr>
            <p:ph idx="1" type="body"/>
          </p:nvPr>
        </p:nvSpPr>
        <p:spPr>
          <a:xfrm>
            <a:off x="529889" y="1073175"/>
            <a:ext cx="8084100" cy="3707700"/>
          </a:xfrm>
          <a:prstGeom prst="rect">
            <a:avLst/>
          </a:prstGeom>
          <a:noFill/>
          <a:ln>
            <a:noFill/>
          </a:ln>
        </p:spPr>
        <p:txBody>
          <a:bodyPr anchorCtr="0" anchor="t" bIns="0" lIns="0" spcFirstLastPara="1" rIns="0" wrap="square" tIns="0"/>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812" name="Google Shape;1812;p374"/>
          <p:cNvSpPr txBox="1"/>
          <p:nvPr>
            <p:ph type="title"/>
          </p:nvPr>
        </p:nvSpPr>
        <p:spPr>
          <a:xfrm>
            <a:off x="529889" y="378813"/>
            <a:ext cx="8084100" cy="327900"/>
          </a:xfrm>
          <a:prstGeom prst="rect">
            <a:avLst/>
          </a:prstGeom>
          <a:noFill/>
          <a:ln>
            <a:noFill/>
          </a:ln>
        </p:spPr>
        <p:txBody>
          <a:bodyPr anchorCtr="0" anchor="t" bIns="32975" lIns="0" spcFirstLastPara="1" rIns="65925" wrap="square" tIns="329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 accent1="accent1" accent2="accent2" accent3="accent3" accent4="accent4" accent5="accent5" accent6="accent6" bg1="lt1" bg2="dk2" tx1="dk1" tx2="lt2" folHlink="folHlink" hlink="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 id="2147484028" r:id="rId23"/>
    <p:sldLayoutId id="2147484029" r:id="rId24"/>
    <p:sldLayoutId id="2147484030" r:id="rId25"/>
    <p:sldLayoutId id="2147484031" r:id="rId26"/>
    <p:sldLayoutId id="2147484032" r:id="rId27"/>
    <p:sldLayoutId id="2147484033" r:id="rId28"/>
    <p:sldLayoutId id="2147484034" r:id="rId29"/>
    <p:sldLayoutId id="2147484035" r:id="rId30"/>
    <p:sldLayoutId id="2147484036" r:id="rId31"/>
    <p:sldLayoutId id="2147484037" r:id="rId32"/>
    <p:sldLayoutId id="2147484038" r:id="rId33"/>
    <p:sldLayoutId id="2147484039" r:id="rId34"/>
    <p:sldLayoutId id="2147484040" r:id="rId35"/>
    <p:sldLayoutId id="2147484041" r:id="rId36"/>
    <p:sldLayoutId id="2147484042" r:id="rId37"/>
    <p:sldLayoutId id="2147484043"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7" name="Shape 201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4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3" name="Shape 113"/>
        <p:cNvGrpSpPr/>
        <p:nvPr/>
      </p:nvGrpSpPr>
      <p:grpSpPr>
        <a:xfrm>
          <a:off x="0" y="0"/>
          <a:ext cx="0" cy="0"/>
          <a:chOff x="0" y="0"/>
          <a:chExt cx="0" cy="0"/>
        </a:xfrm>
      </p:grpSpPr>
      <p:sp>
        <p:nvSpPr>
          <p:cNvPr id="114" name="Google Shape;114;p23"/>
          <p:cNvSpPr txBox="1"/>
          <p:nvPr>
            <p:ph idx="1" type="body"/>
          </p:nvPr>
        </p:nvSpPr>
        <p:spPr>
          <a:xfrm>
            <a:off x="529889" y="1073175"/>
            <a:ext cx="8084100" cy="37077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115" name="Google Shape;115;p23"/>
          <p:cNvSpPr txBox="1"/>
          <p:nvPr>
            <p:ph type="title"/>
          </p:nvPr>
        </p:nvSpPr>
        <p:spPr>
          <a:xfrm>
            <a:off x="529889" y="37881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8" name="Shape 268"/>
        <p:cNvGrpSpPr/>
        <p:nvPr/>
      </p:nvGrpSpPr>
      <p:grpSpPr>
        <a:xfrm>
          <a:off x="0" y="0"/>
          <a:ext cx="0" cy="0"/>
          <a:chOff x="0" y="0"/>
          <a:chExt cx="0" cy="0"/>
        </a:xfrm>
      </p:grpSpPr>
      <p:sp>
        <p:nvSpPr>
          <p:cNvPr id="269" name="Google Shape;269;p53"/>
          <p:cNvSpPr txBox="1"/>
          <p:nvPr>
            <p:ph idx="1" type="body"/>
          </p:nvPr>
        </p:nvSpPr>
        <p:spPr>
          <a:xfrm>
            <a:off x="529889" y="1073175"/>
            <a:ext cx="8084228" cy="3707606"/>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270" name="Google Shape;270;p53"/>
          <p:cNvSpPr txBox="1"/>
          <p:nvPr>
            <p:ph type="title"/>
          </p:nvPr>
        </p:nvSpPr>
        <p:spPr>
          <a:xfrm>
            <a:off x="529889" y="378813"/>
            <a:ext cx="8084228" cy="327848"/>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pic>
        <p:nvPicPr>
          <p:cNvPr id="271" name="Google Shape;271;p53"/>
          <p:cNvPicPr preferRelativeResize="0"/>
          <p:nvPr/>
        </p:nvPicPr>
        <p:blipFill rotWithShape="1">
          <a:blip r:embed="rId1">
            <a:alphaModFix amt="60000"/>
          </a:blip>
          <a:srcRect b="0" l="0" r="0" t="0"/>
          <a:stretch/>
        </p:blipFill>
        <p:spPr>
          <a:xfrm>
            <a:off x="8622190" y="4638547"/>
            <a:ext cx="337334" cy="3373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5" name="Shape 485"/>
        <p:cNvGrpSpPr/>
        <p:nvPr/>
      </p:nvGrpSpPr>
      <p:grpSpPr>
        <a:xfrm>
          <a:off x="0" y="0"/>
          <a:ext cx="0" cy="0"/>
          <a:chOff x="0" y="0"/>
          <a:chExt cx="0" cy="0"/>
        </a:xfrm>
      </p:grpSpPr>
      <p:sp>
        <p:nvSpPr>
          <p:cNvPr id="486" name="Google Shape;486;p94"/>
          <p:cNvSpPr txBox="1"/>
          <p:nvPr>
            <p:ph idx="1" type="body"/>
          </p:nvPr>
        </p:nvSpPr>
        <p:spPr>
          <a:xfrm>
            <a:off x="438150" y="932975"/>
            <a:ext cx="8242200" cy="3707700"/>
          </a:xfrm>
          <a:prstGeom prst="rect">
            <a:avLst/>
          </a:prstGeom>
          <a:noFill/>
          <a:ln>
            <a:noFill/>
          </a:ln>
        </p:spPr>
        <p:txBody>
          <a:bodyPr anchorCtr="0" anchor="t" bIns="68575" lIns="68575" spcFirstLastPara="1" rIns="68575" wrap="square" tIns="68575"/>
          <a:lstStyle>
            <a:lvl1pPr indent="-298450" lvl="0" marL="457200" marR="0" rtl="0" algn="l">
              <a:spcBef>
                <a:spcPts val="800"/>
              </a:spcBef>
              <a:spcAft>
                <a:spcPts val="0"/>
              </a:spcAft>
              <a:buClr>
                <a:schemeClr val="accent1"/>
              </a:buClr>
              <a:buSzPts val="1100"/>
              <a:buFont typeface="Noto Symbol"/>
              <a:buChar char="▪"/>
              <a:defRPr sz="1100"/>
            </a:lvl1pPr>
            <a:lvl2pPr indent="-298450" lvl="1" marL="914400" marR="0" rtl="0" algn="l">
              <a:spcBef>
                <a:spcPts val="500"/>
              </a:spcBef>
              <a:spcAft>
                <a:spcPts val="0"/>
              </a:spcAft>
              <a:buClr>
                <a:srgbClr val="A5A5A5"/>
              </a:buClr>
              <a:buSzPts val="1100"/>
              <a:buFont typeface="Merriweather Sans"/>
              <a:buChar char="-"/>
              <a:defRPr sz="1100"/>
            </a:lvl2pPr>
            <a:lvl3pPr indent="-298450" lvl="2" marL="1371600" marR="0" rtl="0" algn="l">
              <a:spcBef>
                <a:spcPts val="500"/>
              </a:spcBef>
              <a:spcAft>
                <a:spcPts val="0"/>
              </a:spcAft>
              <a:buClr>
                <a:srgbClr val="D8D8D8"/>
              </a:buClr>
              <a:buSzPts val="1100"/>
              <a:buFont typeface="Merriweather Sans"/>
              <a:buChar char="•"/>
              <a:defRPr sz="1100"/>
            </a:lvl3pPr>
            <a:lvl4pPr indent="-298450" lvl="3" marL="1828800" marR="0" rtl="0" algn="l">
              <a:spcBef>
                <a:spcPts val="400"/>
              </a:spcBef>
              <a:spcAft>
                <a:spcPts val="0"/>
              </a:spcAft>
              <a:buClr>
                <a:srgbClr val="D8D8D8"/>
              </a:buClr>
              <a:buSzPts val="1100"/>
              <a:buFont typeface="Noto Symbol"/>
              <a:buChar char="▪"/>
              <a:defRPr sz="1100"/>
            </a:lvl4pPr>
            <a:lvl5pPr indent="-298450" lvl="4" marL="2286000" marR="0" rtl="0" algn="l">
              <a:spcBef>
                <a:spcPts val="400"/>
              </a:spcBef>
              <a:spcAft>
                <a:spcPts val="0"/>
              </a:spcAft>
              <a:buClr>
                <a:srgbClr val="D8D8D8"/>
              </a:buClr>
              <a:buSzPts val="1100"/>
              <a:buFont typeface="PT Sans"/>
              <a:buChar char="-"/>
              <a:defRPr sz="1100"/>
            </a:lvl5pPr>
            <a:lvl6pPr indent="-298450" lvl="5" marL="2743200" marR="0" rtl="0" algn="l">
              <a:spcBef>
                <a:spcPts val="300"/>
              </a:spcBef>
              <a:spcAft>
                <a:spcPts val="0"/>
              </a:spcAft>
              <a:buClr>
                <a:srgbClr val="D8D8D8"/>
              </a:buClr>
              <a:buSzPts val="1100"/>
              <a:buFont typeface="Merriweather Sans"/>
              <a:buChar char="•"/>
              <a:defRPr sz="1100"/>
            </a:lvl6pPr>
            <a:lvl7pPr indent="-298450" lvl="6" marL="3200400" marR="0" rtl="0" algn="l">
              <a:spcBef>
                <a:spcPts val="400"/>
              </a:spcBef>
              <a:spcAft>
                <a:spcPts val="0"/>
              </a:spcAft>
              <a:buClr>
                <a:schemeClr val="dk1"/>
              </a:buClr>
              <a:buSzPts val="1100"/>
              <a:buFont typeface="Arial"/>
              <a:buChar char="•"/>
              <a:defRPr sz="1100"/>
            </a:lvl7pPr>
            <a:lvl8pPr indent="-298450" lvl="7" marL="3657600" marR="0" rtl="0" algn="l">
              <a:spcBef>
                <a:spcPts val="400"/>
              </a:spcBef>
              <a:spcAft>
                <a:spcPts val="0"/>
              </a:spcAft>
              <a:buClr>
                <a:schemeClr val="dk1"/>
              </a:buClr>
              <a:buSzPts val="1100"/>
              <a:buFont typeface="Arial"/>
              <a:buChar char="•"/>
              <a:defRPr sz="1100"/>
            </a:lvl8pPr>
            <a:lvl9pPr indent="-298450" lvl="8" marL="4114800" marR="0" rtl="0" algn="l">
              <a:spcBef>
                <a:spcPts val="400"/>
              </a:spcBef>
              <a:spcAft>
                <a:spcPts val="0"/>
              </a:spcAft>
              <a:buClr>
                <a:schemeClr val="dk1"/>
              </a:buClr>
              <a:buSzPts val="1100"/>
              <a:buFont typeface="Arial"/>
              <a:buChar char="•"/>
              <a:defRPr sz="1100"/>
            </a:lvl9pPr>
          </a:lstStyle>
          <a:p/>
        </p:txBody>
      </p:sp>
      <p:sp>
        <p:nvSpPr>
          <p:cNvPr id="487" name="Google Shape;487;p94"/>
          <p:cNvSpPr txBox="1"/>
          <p:nvPr>
            <p:ph type="title"/>
          </p:nvPr>
        </p:nvSpPr>
        <p:spPr>
          <a:xfrm>
            <a:off x="438151" y="140402"/>
            <a:ext cx="8242200" cy="674400"/>
          </a:xfrm>
          <a:prstGeom prst="rect">
            <a:avLst/>
          </a:prstGeom>
          <a:noFill/>
          <a:ln>
            <a:noFill/>
          </a:ln>
        </p:spPr>
        <p:txBody>
          <a:bodyPr anchorCtr="0" anchor="ctr" bIns="68575" lIns="68575" spcFirstLastPara="1" rIns="68575" wrap="square" tIns="68575"/>
          <a:lstStyle>
            <a:lvl1pPr indent="0" lvl="0" marL="0" marR="0" rtl="0" algn="ctr">
              <a:lnSpc>
                <a:spcPct val="85000"/>
              </a:lnSpc>
              <a:spcBef>
                <a:spcPts val="0"/>
              </a:spcBef>
              <a:spcAft>
                <a:spcPts val="0"/>
              </a:spcAft>
              <a:buClr>
                <a:schemeClr val="accent1"/>
              </a:buClr>
              <a:buSzPts val="1100"/>
              <a:buFont typeface="PT Sans"/>
              <a:buNone/>
              <a:defRPr sz="1100"/>
            </a:lvl1pPr>
            <a:lvl2pPr indent="-69850" lvl="1" marL="0" marR="0" rtl="0" algn="l">
              <a:spcBef>
                <a:spcPts val="0"/>
              </a:spcBef>
              <a:spcAft>
                <a:spcPts val="0"/>
              </a:spcAft>
              <a:buSzPts val="1100"/>
              <a:buChar char="○"/>
              <a:defRPr sz="1100"/>
            </a:lvl2pPr>
            <a:lvl3pPr indent="-69850" lvl="2" marL="0" marR="0" rtl="0" algn="l">
              <a:spcBef>
                <a:spcPts val="0"/>
              </a:spcBef>
              <a:spcAft>
                <a:spcPts val="0"/>
              </a:spcAft>
              <a:buSzPts val="1100"/>
              <a:buChar char="■"/>
              <a:defRPr sz="1100"/>
            </a:lvl3pPr>
            <a:lvl4pPr indent="-69850" lvl="3" marL="0" marR="0" rtl="0" algn="l">
              <a:spcBef>
                <a:spcPts val="0"/>
              </a:spcBef>
              <a:spcAft>
                <a:spcPts val="0"/>
              </a:spcAft>
              <a:buSzPts val="1100"/>
              <a:buChar char="●"/>
              <a:defRPr sz="1100"/>
            </a:lvl4pPr>
            <a:lvl5pPr indent="-69850" lvl="4" marL="0" marR="0" rtl="0" algn="l">
              <a:spcBef>
                <a:spcPts val="0"/>
              </a:spcBef>
              <a:spcAft>
                <a:spcPts val="0"/>
              </a:spcAft>
              <a:buSzPts val="1100"/>
              <a:buChar char="○"/>
              <a:defRPr sz="1100"/>
            </a:lvl5pPr>
            <a:lvl6pPr indent="-69850" lvl="5" marL="0" marR="0" rtl="0" algn="l">
              <a:spcBef>
                <a:spcPts val="0"/>
              </a:spcBef>
              <a:spcAft>
                <a:spcPts val="0"/>
              </a:spcAft>
              <a:buSzPts val="1100"/>
              <a:buChar char="■"/>
              <a:defRPr sz="1100"/>
            </a:lvl6pPr>
            <a:lvl7pPr indent="-69850" lvl="6" marL="0" marR="0" rtl="0" algn="l">
              <a:spcBef>
                <a:spcPts val="0"/>
              </a:spcBef>
              <a:spcAft>
                <a:spcPts val="0"/>
              </a:spcAft>
              <a:buSzPts val="1100"/>
              <a:buChar char="●"/>
              <a:defRPr sz="1100"/>
            </a:lvl7pPr>
            <a:lvl8pPr indent="-69850" lvl="7" marL="0" marR="0" rtl="0" algn="l">
              <a:spcBef>
                <a:spcPts val="0"/>
              </a:spcBef>
              <a:spcAft>
                <a:spcPts val="0"/>
              </a:spcAft>
              <a:buSzPts val="1100"/>
              <a:buChar char="○"/>
              <a:defRPr sz="1100"/>
            </a:lvl8pPr>
            <a:lvl9pPr indent="-69850" lvl="8" marL="0" marR="0" rtl="0" algn="l">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12" name="Shape 612"/>
        <p:cNvGrpSpPr/>
        <p:nvPr/>
      </p:nvGrpSpPr>
      <p:grpSpPr>
        <a:xfrm>
          <a:off x="0" y="0"/>
          <a:ext cx="0" cy="0"/>
          <a:chOff x="0" y="0"/>
          <a:chExt cx="0" cy="0"/>
        </a:xfrm>
      </p:grpSpPr>
      <p:sp>
        <p:nvSpPr>
          <p:cNvPr id="613" name="Google Shape;613;p122"/>
          <p:cNvSpPr txBox="1"/>
          <p:nvPr>
            <p:ph idx="1" type="body"/>
          </p:nvPr>
        </p:nvSpPr>
        <p:spPr>
          <a:xfrm>
            <a:off x="529889" y="1073175"/>
            <a:ext cx="8084100" cy="37077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614" name="Google Shape;614;p122"/>
          <p:cNvSpPr txBox="1"/>
          <p:nvPr>
            <p:ph type="title"/>
          </p:nvPr>
        </p:nvSpPr>
        <p:spPr>
          <a:xfrm>
            <a:off x="529889" y="378813"/>
            <a:ext cx="8084100" cy="327900"/>
          </a:xfrm>
          <a:prstGeom prst="rect">
            <a:avLst/>
          </a:prstGeom>
          <a:noFill/>
          <a:ln>
            <a:noFill/>
          </a:ln>
        </p:spPr>
        <p:txBody>
          <a:bodyPr anchorCtr="0" anchor="t" bIns="68575" lIns="68575" spcFirstLastPara="1" rIns="68575" wrap="square" tIns="68575"/>
          <a:lstStyle>
            <a:lvl1pPr indent="0" lvl="0" marL="0" marR="0" rtl="0" algn="ctr">
              <a:lnSpc>
                <a:spcPct val="85000"/>
              </a:lnSpc>
              <a:spcBef>
                <a:spcPts val="0"/>
              </a:spcBef>
              <a:spcAft>
                <a:spcPts val="0"/>
              </a:spcAft>
              <a:buClr>
                <a:schemeClr val="dk1"/>
              </a:buClr>
              <a:buSzPts val="1100"/>
              <a:buFont typeface="Arial"/>
              <a:buNone/>
              <a:defRPr b="0" i="0" sz="2700" u="none" cap="none" strike="noStrike">
                <a:solidFill>
                  <a:schemeClr val="dk1"/>
                </a:solidFill>
                <a:latin typeface="Arial"/>
                <a:ea typeface="Arial"/>
                <a:cs typeface="Arial"/>
                <a:sym typeface="Arial"/>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 accent1="accent1" accent2="accent2" accent3="accent3" accent4="accent4" accent5="accent5" accent6="accent6" bg1="lt1" bg2="dk2" tx1="dk1" tx2="lt2" folHlink="folHlink" hlink="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75" name="Shape 775"/>
        <p:cNvGrpSpPr/>
        <p:nvPr/>
      </p:nvGrpSpPr>
      <p:grpSpPr>
        <a:xfrm>
          <a:off x="0" y="0"/>
          <a:ext cx="0" cy="0"/>
          <a:chOff x="0" y="0"/>
          <a:chExt cx="0" cy="0"/>
        </a:xfrm>
      </p:grpSpPr>
      <p:sp>
        <p:nvSpPr>
          <p:cNvPr id="776" name="Google Shape;776;p154"/>
          <p:cNvSpPr txBox="1"/>
          <p:nvPr>
            <p:ph idx="1" type="body"/>
          </p:nvPr>
        </p:nvSpPr>
        <p:spPr>
          <a:xfrm>
            <a:off x="529889" y="1073175"/>
            <a:ext cx="8084100" cy="37077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1400"/>
              </a:spcBef>
              <a:spcAft>
                <a:spcPts val="0"/>
              </a:spcAft>
              <a:buClr>
                <a:schemeClr val="dk1"/>
              </a:buClr>
              <a:buSzPts val="1400"/>
              <a:buFont typeface="PT Sans"/>
              <a:buChar char=" "/>
              <a:defRPr b="0" i="0" sz="18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Noto Sans Symbols"/>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Open Sans Light"/>
              <a:buChar char="-"/>
              <a:defRPr b="0" i="0" sz="1800" u="none" cap="none" strike="noStrike">
                <a:solidFill>
                  <a:schemeClr val="dk1"/>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Montserrat"/>
              <a:buChar char=" "/>
              <a:defRPr b="0" i="0" sz="1800" u="none" cap="none" strike="noStrike">
                <a:solidFill>
                  <a:srgbClr val="404040"/>
                </a:solidFill>
                <a:latin typeface="Arial"/>
                <a:ea typeface="Arial"/>
                <a:cs typeface="Arial"/>
                <a:sym typeface="Arial"/>
              </a:defRPr>
            </a:lvl6pPr>
            <a:lvl7pPr indent="-311150" lvl="6" marL="32004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7pPr>
            <a:lvl8pPr indent="-311150" lvl="7" marL="36576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8pPr>
            <a:lvl9pPr indent="-311150" lvl="8" marL="4114800" marR="0" rtl="0" algn="l">
              <a:spcBef>
                <a:spcPts val="400"/>
              </a:spcBef>
              <a:spcAft>
                <a:spcPts val="0"/>
              </a:spcAft>
              <a:buClr>
                <a:srgbClr val="404040"/>
              </a:buClr>
              <a:buSzPts val="1300"/>
              <a:buFont typeface="Montserrat"/>
              <a:buChar char=" "/>
              <a:defRPr b="0" i="0" sz="1800" u="none" cap="none" strike="noStrike">
                <a:solidFill>
                  <a:srgbClr val="404040"/>
                </a:solidFill>
                <a:latin typeface="Arial"/>
                <a:ea typeface="Arial"/>
                <a:cs typeface="Arial"/>
                <a:sym typeface="Arial"/>
              </a:defRPr>
            </a:lvl9pPr>
          </a:lstStyle>
          <a:p/>
        </p:txBody>
      </p:sp>
      <p:sp>
        <p:nvSpPr>
          <p:cNvPr id="777" name="Google Shape;777;p154"/>
          <p:cNvSpPr txBox="1"/>
          <p:nvPr>
            <p:ph type="title"/>
          </p:nvPr>
        </p:nvSpPr>
        <p:spPr>
          <a:xfrm>
            <a:off x="529889" y="378813"/>
            <a:ext cx="8084100" cy="327900"/>
          </a:xfrm>
          <a:prstGeom prst="rect">
            <a:avLst/>
          </a:prstGeom>
          <a:noFill/>
          <a:ln>
            <a:noFill/>
          </a:ln>
        </p:spPr>
        <p:txBody>
          <a:bodyPr anchorCtr="0" anchor="t" bIns="68575" lIns="68575" spcFirstLastPara="1" rIns="68575" wrap="square" tIns="68575"/>
          <a:lstStyle>
            <a:lvl1pPr lvl="0" marR="0" rtl="0" algn="ctr">
              <a:lnSpc>
                <a:spcPct val="85000"/>
              </a:lnSpc>
              <a:spcBef>
                <a:spcPts val="0"/>
              </a:spcBef>
              <a:spcAft>
                <a:spcPts val="0"/>
              </a:spcAft>
              <a:buClr>
                <a:schemeClr val="dk1"/>
              </a:buClr>
              <a:buSzPts val="2700"/>
              <a:buFont typeface="Arial"/>
              <a:buNone/>
              <a:defRPr b="0"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778" name="Google Shape;778;p154"/>
          <p:cNvPicPr preferRelativeResize="0"/>
          <p:nvPr/>
        </p:nvPicPr>
        <p:blipFill rotWithShape="1">
          <a:blip r:embed="rId1">
            <a:alphaModFix amt="60000"/>
          </a:blip>
          <a:srcRect b="0" l="0" r="0" t="0"/>
          <a:stretch/>
        </p:blipFill>
        <p:spPr>
          <a:xfrm>
            <a:off x="8622190" y="4638547"/>
            <a:ext cx="337368" cy="33736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F2224"/>
        </a:solidFill>
      </p:bgPr>
    </p:bg>
    <p:spTree>
      <p:nvGrpSpPr>
        <p:cNvPr id="939" name="Shape 939"/>
        <p:cNvGrpSpPr/>
        <p:nvPr/>
      </p:nvGrpSpPr>
      <p:grpSpPr>
        <a:xfrm>
          <a:off x="0" y="0"/>
          <a:ext cx="0" cy="0"/>
          <a:chOff x="0" y="0"/>
          <a:chExt cx="0" cy="0"/>
        </a:xfrm>
      </p:grpSpPr>
      <p:sp>
        <p:nvSpPr>
          <p:cNvPr id="940" name="Google Shape;940;p186"/>
          <p:cNvSpPr txBox="1"/>
          <p:nvPr>
            <p:ph type="title"/>
          </p:nvPr>
        </p:nvSpPr>
        <p:spPr>
          <a:xfrm>
            <a:off x="201930" y="217133"/>
            <a:ext cx="8741880" cy="674749"/>
          </a:xfrm>
          <a:prstGeom prst="rect">
            <a:avLst/>
          </a:prstGeom>
          <a:noFill/>
          <a:ln>
            <a:noFill/>
          </a:ln>
        </p:spPr>
        <p:txBody>
          <a:bodyPr anchorCtr="0" anchor="t" bIns="68575" lIns="68575" spcFirstLastPara="1" rIns="68575" wrap="square" tIns="68575"/>
          <a:lstStyle>
            <a:lvl1pPr lvl="0" marR="0" rtl="0" algn="l">
              <a:lnSpc>
                <a:spcPct val="90000"/>
              </a:lnSpc>
              <a:spcBef>
                <a:spcPts val="0"/>
              </a:spcBef>
              <a:spcAft>
                <a:spcPts val="0"/>
              </a:spcAft>
              <a:buClr>
                <a:schemeClr val="lt1"/>
              </a:buClr>
              <a:buSzPts val="3500"/>
              <a:buFont typeface="Quattrocento Sans"/>
              <a:buNone/>
              <a:defRPr b="0" i="0" sz="35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41" name="Google Shape;941;p186"/>
          <p:cNvSpPr txBox="1"/>
          <p:nvPr>
            <p:ph idx="1" type="body"/>
          </p:nvPr>
        </p:nvSpPr>
        <p:spPr>
          <a:xfrm>
            <a:off x="201931" y="891884"/>
            <a:ext cx="8740141" cy="1697451"/>
          </a:xfrm>
          <a:prstGeom prst="rect">
            <a:avLst/>
          </a:prstGeom>
          <a:noFill/>
          <a:ln>
            <a:noFill/>
          </a:ln>
        </p:spPr>
        <p:txBody>
          <a:bodyPr anchorCtr="0" anchor="t" bIns="68575" lIns="68575" spcFirstLastPara="1" rIns="68575" wrap="square" tIns="68575"/>
          <a:lstStyle>
            <a:lvl1pPr indent="-381000" lvl="0" marL="457200" marR="0" rtl="0" algn="l">
              <a:lnSpc>
                <a:spcPct val="90000"/>
              </a:lnSpc>
              <a:spcBef>
                <a:spcPts val="500"/>
              </a:spcBef>
              <a:spcAft>
                <a:spcPts val="0"/>
              </a:spcAft>
              <a:buClr>
                <a:schemeClr val="lt1"/>
              </a:buClr>
              <a:buSzPts val="2400"/>
              <a:buFont typeface="Noto Sans Symbols"/>
              <a:buChar char="·"/>
              <a:defRPr b="0" i="0" sz="2600" u="none" cap="none" strike="noStrike">
                <a:solidFill>
                  <a:schemeClr val="lt1"/>
                </a:solidFill>
                <a:latin typeface="Quattrocento Sans"/>
                <a:ea typeface="Quattrocento Sans"/>
                <a:cs typeface="Quattrocento Sans"/>
                <a:sym typeface="Quattrocento Sans"/>
              </a:defRPr>
            </a:lvl1pPr>
            <a:lvl2pPr indent="-349250" lvl="1" marL="914400" marR="0" rtl="0" algn="l">
              <a:lnSpc>
                <a:spcPct val="90000"/>
              </a:lnSpc>
              <a:spcBef>
                <a:spcPts val="400"/>
              </a:spcBef>
              <a:spcAft>
                <a:spcPts val="0"/>
              </a:spcAft>
              <a:buClr>
                <a:schemeClr val="lt1"/>
              </a:buClr>
              <a:buSzPts val="1900"/>
              <a:buFont typeface="Noto Sans Symbols"/>
              <a:buChar char="·"/>
              <a:defRPr b="0" i="0" sz="2100" u="none" cap="none" strike="noStrike">
                <a:solidFill>
                  <a:schemeClr val="lt1"/>
                </a:solidFill>
                <a:latin typeface="Quattrocento Sans"/>
                <a:ea typeface="Quattrocento Sans"/>
                <a:cs typeface="Quattrocento Sans"/>
                <a:sym typeface="Quattrocento Sans"/>
              </a:defRPr>
            </a:lvl2pPr>
            <a:lvl3pPr indent="-330200" lvl="2" marL="1371600" marR="0" rtl="0" algn="l">
              <a:lnSpc>
                <a:spcPct val="90000"/>
              </a:lnSpc>
              <a:spcBef>
                <a:spcPts val="400"/>
              </a:spcBef>
              <a:spcAft>
                <a:spcPts val="0"/>
              </a:spcAft>
              <a:buClr>
                <a:schemeClr val="lt1"/>
              </a:buClr>
              <a:buSzPts val="1600"/>
              <a:buFont typeface="Noto Sans Symbols"/>
              <a:buChar char="·"/>
              <a:defRPr b="0" i="0" sz="1800" u="none" cap="none" strike="noStrike">
                <a:solidFill>
                  <a:schemeClr val="lt1"/>
                </a:solidFill>
                <a:latin typeface="Quattrocento Sans"/>
                <a:ea typeface="Quattrocento Sans"/>
                <a:cs typeface="Quattrocento Sans"/>
                <a:sym typeface="Quattrocento Sans"/>
              </a:defRPr>
            </a:lvl3pPr>
            <a:lvl4pPr indent="-323850" lvl="3" marL="18288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4pPr>
            <a:lvl5pPr indent="-323850" lvl="4" marL="2286000" marR="0" rtl="0" algn="l">
              <a:lnSpc>
                <a:spcPct val="90000"/>
              </a:lnSpc>
              <a:spcBef>
                <a:spcPts val="300"/>
              </a:spcBef>
              <a:spcAft>
                <a:spcPts val="0"/>
              </a:spcAft>
              <a:buClr>
                <a:schemeClr val="lt1"/>
              </a:buClr>
              <a:buSzPts val="1500"/>
              <a:buFont typeface="Noto Sans Symbols"/>
              <a:buChar char="·"/>
              <a:defRPr b="0" i="0" sz="1600" u="none" cap="none" strike="noStrike">
                <a:solidFill>
                  <a:schemeClr val="lt1"/>
                </a:solidFill>
                <a:latin typeface="Quattrocento Sans"/>
                <a:ea typeface="Quattrocento Sans"/>
                <a:cs typeface="Quattrocento Sans"/>
                <a:sym typeface="Quattrocento Sans"/>
              </a:defRPr>
            </a:lvl5pPr>
            <a:lvl6pPr indent="-323850" lvl="5" marL="27432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pic>
        <p:nvPicPr>
          <p:cNvPr id="942" name="Google Shape;942;p186"/>
          <p:cNvPicPr preferRelativeResize="0"/>
          <p:nvPr/>
        </p:nvPicPr>
        <p:blipFill rotWithShape="1">
          <a:blip r:embed="rId1">
            <a:alphaModFix/>
          </a:blip>
          <a:srcRect b="0" l="0" r="0" t="0"/>
          <a:stretch/>
        </p:blipFill>
        <p:spPr>
          <a:xfrm rot="5400000">
            <a:off x="6890309" y="2259293"/>
            <a:ext cx="5143967" cy="62491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F1D1E"/>
        </a:solidFill>
      </p:bgPr>
    </p:bg>
    <p:spTree>
      <p:nvGrpSpPr>
        <p:cNvPr id="988" name="Shape 988"/>
        <p:cNvGrpSpPr/>
        <p:nvPr/>
      </p:nvGrpSpPr>
      <p:grpSpPr>
        <a:xfrm>
          <a:off x="0" y="0"/>
          <a:ext cx="0" cy="0"/>
          <a:chOff x="0" y="0"/>
          <a:chExt cx="0" cy="0"/>
        </a:xfrm>
      </p:grpSpPr>
      <p:sp>
        <p:nvSpPr>
          <p:cNvPr id="989" name="Google Shape;989;p203"/>
          <p:cNvSpPr txBox="1"/>
          <p:nvPr>
            <p:ph type="title"/>
          </p:nvPr>
        </p:nvSpPr>
        <p:spPr>
          <a:xfrm>
            <a:off x="311707" y="744572"/>
            <a:ext cx="8520602" cy="2052602"/>
          </a:xfrm>
          <a:prstGeom prst="rect">
            <a:avLst/>
          </a:prstGeom>
          <a:noFill/>
          <a:ln>
            <a:noFill/>
          </a:ln>
        </p:spPr>
        <p:txBody>
          <a:bodyPr anchorCtr="0" anchor="b" bIns="68575" lIns="68575" spcFirstLastPara="1" rIns="68575" wrap="square" tIns="68575"/>
          <a:lstStyle>
            <a:lvl1pPr lvl="0"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100"/>
              <a:buFont typeface="Arial"/>
              <a:buNone/>
              <a:defRPr b="0" i="0" sz="5100" u="none" cap="none" strike="noStrike">
                <a:solidFill>
                  <a:srgbClr val="000000"/>
                </a:solidFill>
                <a:latin typeface="Arial"/>
                <a:ea typeface="Arial"/>
                <a:cs typeface="Arial"/>
                <a:sym typeface="Arial"/>
              </a:defRPr>
            </a:lvl9pPr>
          </a:lstStyle>
          <a:p/>
        </p:txBody>
      </p:sp>
      <p:sp>
        <p:nvSpPr>
          <p:cNvPr id="990" name="Google Shape;990;p203"/>
          <p:cNvSpPr txBox="1"/>
          <p:nvPr>
            <p:ph idx="1" type="body"/>
          </p:nvPr>
        </p:nvSpPr>
        <p:spPr>
          <a:xfrm>
            <a:off x="311698" y="2834124"/>
            <a:ext cx="8520601" cy="792602"/>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2700"/>
              <a:buFont typeface="Arial"/>
              <a:buNone/>
              <a:defRPr b="0" i="0" sz="2700" u="none" cap="none" strike="noStrike">
                <a:solidFill>
                  <a:srgbClr val="585858"/>
                </a:solidFill>
                <a:latin typeface="Arial"/>
                <a:ea typeface="Arial"/>
                <a:cs typeface="Arial"/>
                <a:sym typeface="Arial"/>
              </a:defRPr>
            </a:lvl5pPr>
            <a:lvl6pPr indent="-349250" lvl="5" marL="2743200" marR="0" rtl="0" algn="ctr">
              <a:lnSpc>
                <a:spcPct val="100000"/>
              </a:lnSpc>
              <a:spcBef>
                <a:spcPts val="0"/>
              </a:spcBef>
              <a:spcAft>
                <a:spcPts val="0"/>
              </a:spcAft>
              <a:buClr>
                <a:srgbClr val="585858"/>
              </a:buClr>
              <a:buSzPts val="1900"/>
              <a:buFont typeface="Arial"/>
              <a:buChar char="•"/>
              <a:defRPr b="0" i="0" sz="2700" u="none" cap="none" strike="noStrike">
                <a:solidFill>
                  <a:srgbClr val="585858"/>
                </a:solidFill>
                <a:latin typeface="Arial"/>
                <a:ea typeface="Arial"/>
                <a:cs typeface="Arial"/>
                <a:sym typeface="Arial"/>
              </a:defRPr>
            </a:lvl6pPr>
            <a:lvl7pPr indent="-400050" lvl="6" marL="32004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7pPr>
            <a:lvl8pPr indent="-400050" lvl="7" marL="36576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8pPr>
            <a:lvl9pPr indent="-400050" lvl="8" marL="4114800" marR="0" rtl="0" algn="ctr">
              <a:lnSpc>
                <a:spcPct val="100000"/>
              </a:lnSpc>
              <a:spcBef>
                <a:spcPts val="0"/>
              </a:spcBef>
              <a:spcAft>
                <a:spcPts val="0"/>
              </a:spcAft>
              <a:buClr>
                <a:srgbClr val="585858"/>
              </a:buClr>
              <a:buSzPts val="2700"/>
              <a:buFont typeface="Arial"/>
              <a:buChar char="•"/>
              <a:defRPr b="0" i="0" sz="2700" u="none" cap="none" strike="noStrike">
                <a:solidFill>
                  <a:srgbClr val="585858"/>
                </a:solidFill>
                <a:latin typeface="Arial"/>
                <a:ea typeface="Arial"/>
                <a:cs typeface="Arial"/>
                <a:sym typeface="Arial"/>
              </a:defRPr>
            </a:lvl9pPr>
          </a:lstStyle>
          <a:p/>
        </p:txBody>
      </p:sp>
      <p:sp>
        <p:nvSpPr>
          <p:cNvPr id="991" name="Google Shape;991;p203"/>
          <p:cNvSpPr txBox="1"/>
          <p:nvPr>
            <p:ph idx="12" type="sldNum"/>
          </p:nvPr>
        </p:nvSpPr>
        <p:spPr>
          <a:xfrm>
            <a:off x="8701784" y="4703762"/>
            <a:ext cx="319460" cy="312409"/>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900"/>
              <a:buFont typeface="Arial"/>
              <a:buNone/>
              <a:defRPr b="0" i="0" sz="9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43" r:id="rId1"/>
    <p:sldLayoutId id="2147483844" r:id="rId2"/>
    <p:sldLayoutId id="2147483845" r:id="rId3"/>
    <p:sldLayoutId id="2147483846" r:id="rId4"/>
    <p:sldLayoutId id="214748384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1010" name="Shape 1010"/>
        <p:cNvGrpSpPr/>
        <p:nvPr/>
      </p:nvGrpSpPr>
      <p:grpSpPr>
        <a:xfrm>
          <a:off x="0" y="0"/>
          <a:ext cx="0" cy="0"/>
          <a:chOff x="0" y="0"/>
          <a:chExt cx="0" cy="0"/>
        </a:xfrm>
      </p:grpSpPr>
      <p:sp>
        <p:nvSpPr>
          <p:cNvPr id="1011" name="Google Shape;1011;p20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1012" name="Google Shape;1012;p20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3" name="Google Shape;1013;p20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7.xml"/><Relationship Id="rId2" Type="http://schemas.openxmlformats.org/officeDocument/2006/relationships/notesSlide" Target="../notesSlides/notesSlide100.xml"/><Relationship Id="rId3" Type="http://schemas.openxmlformats.org/officeDocument/2006/relationships/hyperlink" Target="https://github.com/ngrx/platform"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notesSlide" Target="../notesSlides/notesSlide101.xml"/><Relationship Id="rId3" Type="http://schemas.openxmlformats.org/officeDocument/2006/relationships/image" Target="../media/image85.gi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3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7.xml"/><Relationship Id="rId2" Type="http://schemas.openxmlformats.org/officeDocument/2006/relationships/notesSlide" Target="../notesSlides/notesSlide103.xml"/><Relationship Id="rId3" Type="http://schemas.openxmlformats.org/officeDocument/2006/relationships/hyperlink" Target="https://github.com/johnpapa/ngrx-demo" TargetMode="External"/><Relationship Id="rId4" Type="http://schemas.openxmlformats.org/officeDocument/2006/relationships/image" Target="../media/image6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39.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06.xml"/><Relationship Id="rId3" Type="http://schemas.openxmlformats.org/officeDocument/2006/relationships/image" Target="../media/image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07.xml"/><Relationship Id="rId3" Type="http://schemas.openxmlformats.org/officeDocument/2006/relationships/image" Target="../media/image7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7.xml"/><Relationship Id="rId2" Type="http://schemas.openxmlformats.org/officeDocument/2006/relationships/notesSlide" Target="../notesSlides/notesSlide108.xml"/><Relationship Id="rId3" Type="http://schemas.openxmlformats.org/officeDocument/2006/relationships/hyperlink" Target="https://github.com/johnpapa/angular-ngrx-data"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09.xml"/><Relationship Id="rId3" Type="http://schemas.openxmlformats.org/officeDocument/2006/relationships/hyperlink" Target="https://github.com/johnpapa/angular-ngrx-data/blob/master/README.md" TargetMode="External"/><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10.xml"/><Relationship Id="rId3" Type="http://schemas.openxmlformats.org/officeDocument/2006/relationships/image" Target="../media/image6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11.xml"/><Relationship Id="rId3" Type="http://schemas.openxmlformats.org/officeDocument/2006/relationships/image" Target="../media/image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112.xml"/><Relationship Id="rId3" Type="http://schemas.openxmlformats.org/officeDocument/2006/relationships/image" Target="../media/image77.png"/><Relationship Id="rId4" Type="http://schemas.openxmlformats.org/officeDocument/2006/relationships/image" Target="../media/image7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13.xml"/><Relationship Id="rId3" Type="http://schemas.openxmlformats.org/officeDocument/2006/relationships/image" Target="../media/image7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14.xml"/><Relationship Id="rId3" Type="http://schemas.openxmlformats.org/officeDocument/2006/relationships/image" Target="../media/image8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15.xml"/><Relationship Id="rId3" Type="http://schemas.openxmlformats.org/officeDocument/2006/relationships/image" Target="../media/image7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16.xml"/><Relationship Id="rId3" Type="http://schemas.openxmlformats.org/officeDocument/2006/relationships/image" Target="../media/image7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39.xml"/><Relationship Id="rId2" Type="http://schemas.openxmlformats.org/officeDocument/2006/relationships/notesSlide" Target="../notesSlides/notesSlide117.xml"/><Relationship Id="rId3" Type="http://schemas.openxmlformats.org/officeDocument/2006/relationships/image" Target="../media/image8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39.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0.xml"/><Relationship Id="rId2" Type="http://schemas.openxmlformats.org/officeDocument/2006/relationships/notesSlide" Target="../notesSlides/notesSlide120.xml"/><Relationship Id="rId3" Type="http://schemas.openxmlformats.org/officeDocument/2006/relationships/image" Target="../media/image61.png"/><Relationship Id="rId4" Type="http://schemas.openxmlformats.org/officeDocument/2006/relationships/hyperlink" Target="https://github.com/johnpapa/ngrx-data-lab/blob/master/README.md" TargetMode="External"/><Relationship Id="rId5" Type="http://schemas.openxmlformats.org/officeDocument/2006/relationships/image" Target="../media/image9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21.xml"/><Relationship Id="rId3" Type="http://schemas.openxmlformats.org/officeDocument/2006/relationships/image" Target="../media/image8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22.xml"/><Relationship Id="rId3" Type="http://schemas.openxmlformats.org/officeDocument/2006/relationships/image" Target="../media/image8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8.xml"/><Relationship Id="rId2" Type="http://schemas.openxmlformats.org/officeDocument/2006/relationships/notesSlide" Target="../notesSlides/notesSlide124.xml"/><Relationship Id="rId3" Type="http://schemas.openxmlformats.org/officeDocument/2006/relationships/image" Target="../media/image8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25.xml"/><Relationship Id="rId3" Type="http://schemas.openxmlformats.org/officeDocument/2006/relationships/image" Target="../media/image8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26.xml"/><Relationship Id="rId3" Type="http://schemas.openxmlformats.org/officeDocument/2006/relationships/image" Target="../media/image81.png"/><Relationship Id="rId4" Type="http://schemas.openxmlformats.org/officeDocument/2006/relationships/image" Target="../media/image9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28.xml"/><Relationship Id="rId3" Type="http://schemas.openxmlformats.org/officeDocument/2006/relationships/image" Target="../media/image9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29.xml"/><Relationship Id="rId3" Type="http://schemas.openxmlformats.org/officeDocument/2006/relationships/image" Target="../media/image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30.xml"/><Relationship Id="rId3" Type="http://schemas.openxmlformats.org/officeDocument/2006/relationships/image" Target="../media/image9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31.xml"/><Relationship Id="rId3" Type="http://schemas.openxmlformats.org/officeDocument/2006/relationships/image" Target="../media/image82.png"/><Relationship Id="rId4" Type="http://schemas.openxmlformats.org/officeDocument/2006/relationships/image" Target="../media/image8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32.xml"/><Relationship Id="rId3" Type="http://schemas.openxmlformats.org/officeDocument/2006/relationships/image" Target="../media/image8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33.xml"/><Relationship Id="rId3" Type="http://schemas.openxmlformats.org/officeDocument/2006/relationships/image" Target="../media/image10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34.xml"/><Relationship Id="rId3" Type="http://schemas.openxmlformats.org/officeDocument/2006/relationships/image" Target="../media/image9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35.xml"/><Relationship Id="rId3" Type="http://schemas.openxmlformats.org/officeDocument/2006/relationships/image" Target="../media/image10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36.xml"/><Relationship Id="rId3" Type="http://schemas.openxmlformats.org/officeDocument/2006/relationships/image" Target="../media/image10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37.xml"/><Relationship Id="rId3" Type="http://schemas.openxmlformats.org/officeDocument/2006/relationships/image" Target="../media/image91.png"/><Relationship Id="rId4" Type="http://schemas.openxmlformats.org/officeDocument/2006/relationships/image" Target="../media/image9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38.xml"/><Relationship Id="rId3" Type="http://schemas.openxmlformats.org/officeDocument/2006/relationships/image" Target="../media/image9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40.xml"/><Relationship Id="rId3" Type="http://schemas.openxmlformats.org/officeDocument/2006/relationships/image" Target="../media/image10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41.xml"/><Relationship Id="rId3" Type="http://schemas.openxmlformats.org/officeDocument/2006/relationships/image" Target="../media/image10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142.xml"/><Relationship Id="rId3" Type="http://schemas.openxmlformats.org/officeDocument/2006/relationships/image" Target="../media/image110.png"/><Relationship Id="rId4" Type="http://schemas.openxmlformats.org/officeDocument/2006/relationships/image" Target="../media/image9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78.xml"/><Relationship Id="rId2" Type="http://schemas.openxmlformats.org/officeDocument/2006/relationships/notesSlide" Target="../notesSlides/notesSlide143.xml"/><Relationship Id="rId3" Type="http://schemas.openxmlformats.org/officeDocument/2006/relationships/image" Target="../media/image10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44.xml"/><Relationship Id="rId3" Type="http://schemas.openxmlformats.org/officeDocument/2006/relationships/image" Target="../media/image10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45.xml"/><Relationship Id="rId3" Type="http://schemas.openxmlformats.org/officeDocument/2006/relationships/image" Target="../media/image11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147.xml"/><Relationship Id="rId3" Type="http://schemas.openxmlformats.org/officeDocument/2006/relationships/image" Target="../media/image8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9.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4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0.xml"/><Relationship Id="rId3" Type="http://schemas.openxmlformats.org/officeDocument/2006/relationships/image" Target="../media/image4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1.xml"/><Relationship Id="rId3" Type="http://schemas.openxmlformats.org/officeDocument/2006/relationships/image" Target="../media/image4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152.xml"/><Relationship Id="rId3" Type="http://schemas.openxmlformats.org/officeDocument/2006/relationships/image" Target="../media/image10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53.xml"/><Relationship Id="rId3" Type="http://schemas.openxmlformats.org/officeDocument/2006/relationships/image" Target="../media/image10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54.xml"/><Relationship Id="rId3" Type="http://schemas.openxmlformats.org/officeDocument/2006/relationships/image" Target="../media/image10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55.xml"/><Relationship Id="rId3" Type="http://schemas.openxmlformats.org/officeDocument/2006/relationships/image" Target="../media/image10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56.xml"/><Relationship Id="rId3" Type="http://schemas.openxmlformats.org/officeDocument/2006/relationships/image" Target="../media/image10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57.xml"/><Relationship Id="rId3" Type="http://schemas.openxmlformats.org/officeDocument/2006/relationships/image" Target="../media/image108.png"/><Relationship Id="rId4" Type="http://schemas.openxmlformats.org/officeDocument/2006/relationships/image" Target="../media/image10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158.xml"/><Relationship Id="rId3" Type="http://schemas.openxmlformats.org/officeDocument/2006/relationships/image" Target="../media/image10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159.xml"/><Relationship Id="rId3" Type="http://schemas.openxmlformats.org/officeDocument/2006/relationships/image" Target="../media/image1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160.xml"/><Relationship Id="rId3" Type="http://schemas.openxmlformats.org/officeDocument/2006/relationships/image" Target="../media/image10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161.xml"/><Relationship Id="rId3" Type="http://schemas.openxmlformats.org/officeDocument/2006/relationships/image" Target="../media/image10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162.xml"/><Relationship Id="rId3" Type="http://schemas.openxmlformats.org/officeDocument/2006/relationships/image" Target="../media/image111.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163.xml"/><Relationship Id="rId3" Type="http://schemas.openxmlformats.org/officeDocument/2006/relationships/image" Target="../media/image109.png"/><Relationship Id="rId4" Type="http://schemas.openxmlformats.org/officeDocument/2006/relationships/image" Target="../media/image11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4.xml"/><Relationship Id="rId3" Type="http://schemas.openxmlformats.org/officeDocument/2006/relationships/hyperlink" Target="https://aka.ms/ng-code" TargetMode="External"/><Relationship Id="rId4" Type="http://schemas.openxmlformats.org/officeDocument/2006/relationships/image" Target="../media/image115.gi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5.xml"/><Relationship Id="rId3" Type="http://schemas.openxmlformats.org/officeDocument/2006/relationships/image" Target="../media/image4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6.xml"/><Relationship Id="rId3" Type="http://schemas.openxmlformats.org/officeDocument/2006/relationships/image" Target="../media/image4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9.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0.xml"/><Relationship Id="rId3" Type="http://schemas.openxmlformats.org/officeDocument/2006/relationships/image" Target="../media/image4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4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codewithdan.me/ng-architecture-labs" TargetMode="External"/><Relationship Id="rId4" Type="http://schemas.openxmlformats.org/officeDocument/2006/relationships/image" Target="../media/image48.png"/><Relationship Id="rId5" Type="http://schemas.openxmlformats.org/officeDocument/2006/relationships/hyperlink" Target="https://jpapa.me/awesomeng-slides"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5.xml"/><Relationship Id="rId3" Type="http://schemas.openxmlformats.org/officeDocument/2006/relationships/image" Target="../media/image4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87.xml"/><Relationship Id="rId3" Type="http://schemas.openxmlformats.org/officeDocument/2006/relationships/image" Target="../media/image11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97.xml"/><Relationship Id="rId2" Type="http://schemas.openxmlformats.org/officeDocument/2006/relationships/notesSlide" Target="../notesSlides/notesSlide191.xml"/><Relationship Id="rId3" Type="http://schemas.openxmlformats.org/officeDocument/2006/relationships/image" Target="../media/image119.gif"/></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2.xml"/><Relationship Id="rId3" Type="http://schemas.openxmlformats.org/officeDocument/2006/relationships/image" Target="../media/image117.png"/><Relationship Id="rId4" Type="http://schemas.openxmlformats.org/officeDocument/2006/relationships/image" Target="../media/image11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7.xml"/><Relationship Id="rId3" Type="http://schemas.openxmlformats.org/officeDocument/2006/relationships/image" Target="../media/image4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98.xml"/><Relationship Id="rId3" Type="http://schemas.openxmlformats.org/officeDocument/2006/relationships/image" Target="../media/image12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97.xml"/><Relationship Id="rId2" Type="http://schemas.openxmlformats.org/officeDocument/2006/relationships/notesSlide" Target="../notesSlides/notesSlide199.xml"/><Relationship Id="rId3" Type="http://schemas.openxmlformats.org/officeDocument/2006/relationships/image" Target="../media/image121.pn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jpapa.me/awesomeng-slid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97.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97.xml"/><Relationship Id="rId2" Type="http://schemas.openxmlformats.org/officeDocument/2006/relationships/notesSlide" Target="../notesSlides/notesSlide201.xml"/><Relationship Id="rId3" Type="http://schemas.openxmlformats.org/officeDocument/2006/relationships/image" Target="../media/image121.png"/><Relationship Id="rId4" Type="http://schemas.openxmlformats.org/officeDocument/2006/relationships/hyperlink" Target="https://www.npmjs.com/package/source-map-explorer" TargetMode="Externa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97.xml"/><Relationship Id="rId2" Type="http://schemas.openxmlformats.org/officeDocument/2006/relationships/notesSlide" Target="../notesSlides/notesSlide20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9.xml"/><Relationship Id="rId3" Type="http://schemas.openxmlformats.org/officeDocument/2006/relationships/hyperlink" Target="https://angular.io/guide/router#preloading-background-loading-of-feature-area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51.gif"/><Relationship Id="rId4" Type="http://schemas.openxmlformats.org/officeDocument/2006/relationships/hyperlink" Target="https://aka.ms/ng-cod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hyperlink" Target="https://jpapa.me/awesomeng-slid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hyperlink" Target="https://jpapa.me/awesomeng-slid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46.xml"/><Relationship Id="rId3" Type="http://schemas.openxmlformats.org/officeDocument/2006/relationships/image" Target="../media/image114.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48.xml"/><Relationship Id="rId3" Type="http://schemas.openxmlformats.org/officeDocument/2006/relationships/image" Target="../media/image114.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50.xml"/><Relationship Id="rId3" Type="http://schemas.openxmlformats.org/officeDocument/2006/relationships/image" Target="../media/image114.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52.xml"/><Relationship Id="rId3" Type="http://schemas.openxmlformats.org/officeDocument/2006/relationships/image" Target="../media/image114.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53.xml"/><Relationship Id="rId3" Type="http://schemas.openxmlformats.org/officeDocument/2006/relationships/image" Target="../media/image1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54.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65.png"/><Relationship Id="rId7" Type="http://schemas.openxmlformats.org/officeDocument/2006/relationships/image" Target="../media/image60.png"/><Relationship Id="rId8"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hyperlink" Target="https://github.com/johnpapa/angular-event-view-cli" TargetMode="External"/><Relationship Id="rId4" Type="http://schemas.openxmlformats.org/officeDocument/2006/relationships/hyperlink" Target="https://github.com/johnpapa/vikings" TargetMode="External"/><Relationship Id="rId5"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3.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59.xml"/><Relationship Id="rId3" Type="http://schemas.openxmlformats.org/officeDocument/2006/relationships/hyperlink" Target="https://github.com/angular/angular-cli/wiki/stories-create-librar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github.com/johnpapa/awesome-angular-workshop" TargetMode="External"/><Relationship Id="rId4" Type="http://schemas.openxmlformats.org/officeDocument/2006/relationships/hyperlink" Target="https://codewithdan.me/ng-architecture-lab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notesSlide" Target="../notesSlides/notesSlide60.xml"/><Relationship Id="rId3"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hyperlink" Target="https://codewithdan.me/ng-architecture-labs" TargetMode="Externa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notesSlide" Target="../notesSlides/notesSlide65.xml"/><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hyperlink" Target="https://github.com/johnpapa/heroes-angular" TargetMode="External"/><Relationship Id="rId4" Type="http://schemas.openxmlformats.org/officeDocument/2006/relationships/hyperlink" Target="https://github.com/johnpapa/vikings" TargetMode="External"/><Relationship Id="rId5"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reactivex.io/documentation/subject.html" TargetMode="External"/><Relationship Id="rId4" Type="http://schemas.openxmlformats.org/officeDocument/2006/relationships/hyperlink" Target="https://www.learnrxjs.io/" TargetMode="External"/><Relationship Id="rId5" Type="http://schemas.openxmlformats.org/officeDocument/2006/relationships/hyperlink" Target="https://codewithdan.me/rxjs-decision" TargetMode="External"/><Relationship Id="rId6" Type="http://schemas.openxmlformats.org/officeDocument/2006/relationships/hyperlink" Target="https://rxjs-dev.firebaseapp.com/api"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83.xml"/><Relationship Id="rId3" Type="http://schemas.openxmlformats.org/officeDocument/2006/relationships/image" Target="../media/image7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github.com/NetanelBasal/ngx-auto-unsubscribe"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github.com/wardbell/subsin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hyperlink" Target="https://cli.angular.io/" TargetMode="External"/><Relationship Id="rId5" Type="http://schemas.openxmlformats.org/officeDocument/2006/relationships/hyperlink" Target="https://cli.angular.io/" TargetMode="External"/><Relationship Id="rId6" Type="http://schemas.openxmlformats.org/officeDocument/2006/relationships/hyperlink" Target="https://angular.io/cli" TargetMode="External"/><Relationship Id="rId7" Type="http://schemas.openxmlformats.org/officeDocument/2006/relationships/hyperlink" Target="https://cli.angular.io/" TargetMode="External"/><Relationship Id="rId8" Type="http://schemas.openxmlformats.org/officeDocument/2006/relationships/hyperlink" Target="https://cli.angular.io/"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 Id="rId3" Type="http://schemas.openxmlformats.org/officeDocument/2006/relationships/hyperlink" Target="https://labs.codewithdan.com/courses/2/labs/3" TargetMode="External"/><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38.xml"/><Relationship Id="rId2" Type="http://schemas.openxmlformats.org/officeDocument/2006/relationships/notesSlide" Target="../notesSlides/notesSlide92.xml"/><Relationship Id="rId3" Type="http://schemas.openxmlformats.org/officeDocument/2006/relationships/image" Target="../media/image6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7.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3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2" name="Shape 2022"/>
        <p:cNvGrpSpPr/>
        <p:nvPr/>
      </p:nvGrpSpPr>
      <p:grpSpPr>
        <a:xfrm>
          <a:off x="0" y="0"/>
          <a:ext cx="0" cy="0"/>
          <a:chOff x="0" y="0"/>
          <a:chExt cx="0" cy="0"/>
        </a:xfrm>
      </p:grpSpPr>
      <p:sp>
        <p:nvSpPr>
          <p:cNvPr id="2023" name="Google Shape;2023;p415"/>
          <p:cNvSpPr txBox="1"/>
          <p:nvPr>
            <p:ph type="ctrTitle"/>
          </p:nvPr>
        </p:nvSpPr>
        <p:spPr>
          <a:xfrm>
            <a:off x="0" y="2309900"/>
            <a:ext cx="9144000" cy="16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0" sz="5000">
              <a:latin typeface="PT Sans"/>
              <a:ea typeface="PT Sans"/>
              <a:cs typeface="PT Sans"/>
              <a:sym typeface="PT Sans"/>
            </a:endParaRPr>
          </a:p>
          <a:p>
            <a:pPr indent="0" lvl="0" marL="0" rtl="0" algn="ctr">
              <a:spcBef>
                <a:spcPts val="0"/>
              </a:spcBef>
              <a:spcAft>
                <a:spcPts val="0"/>
              </a:spcAft>
              <a:buNone/>
            </a:pPr>
            <a:r>
              <a:rPr b="0" lang="en" sz="5000">
                <a:latin typeface="PT Sans"/>
                <a:ea typeface="PT Sans"/>
                <a:cs typeface="PT Sans"/>
                <a:sym typeface="PT Sans"/>
              </a:rPr>
              <a:t>  </a:t>
            </a:r>
            <a:endParaRPr b="0" sz="5000">
              <a:latin typeface="PT Sans"/>
              <a:ea typeface="PT Sans"/>
              <a:cs typeface="PT Sans"/>
              <a:sym typeface="PT Sans"/>
            </a:endParaRPr>
          </a:p>
          <a:p>
            <a:pPr indent="0" lvl="0" marL="0" rtl="0" algn="ctr">
              <a:spcBef>
                <a:spcPts val="0"/>
              </a:spcBef>
              <a:spcAft>
                <a:spcPts val="0"/>
              </a:spcAft>
              <a:buNone/>
            </a:pPr>
            <a:r>
              <a:rPr b="0" lang="en" sz="5000">
                <a:latin typeface="PT Sans"/>
                <a:ea typeface="PT Sans"/>
                <a:cs typeface="PT Sans"/>
                <a:sym typeface="PT Sans"/>
              </a:rPr>
              <a:t>ngular: </a:t>
            </a:r>
            <a:endParaRPr b="0" sz="5000">
              <a:latin typeface="PT Sans"/>
              <a:ea typeface="PT Sans"/>
              <a:cs typeface="PT Sans"/>
              <a:sym typeface="PT Sans"/>
            </a:endParaRPr>
          </a:p>
          <a:p>
            <a:pPr indent="0" lvl="0" marL="0" rtl="0" algn="ctr">
              <a:spcBef>
                <a:spcPts val="0"/>
              </a:spcBef>
              <a:spcAft>
                <a:spcPts val="0"/>
              </a:spcAft>
              <a:buNone/>
            </a:pPr>
            <a:r>
              <a:rPr b="0" lang="en" sz="5000">
                <a:latin typeface="PT Sans"/>
                <a:ea typeface="PT Sans"/>
                <a:cs typeface="PT Sans"/>
                <a:sym typeface="PT Sans"/>
              </a:rPr>
              <a:t>The Awesome Parts</a:t>
            </a:r>
            <a:endParaRPr b="0" sz="5000">
              <a:latin typeface="PT Sans"/>
              <a:ea typeface="PT Sans"/>
              <a:cs typeface="PT Sans"/>
              <a:sym typeface="PT Sans"/>
            </a:endParaRPr>
          </a:p>
          <a:p>
            <a:pPr indent="0" lvl="0" marL="0" rtl="0" algn="ctr">
              <a:spcBef>
                <a:spcPts val="0"/>
              </a:spcBef>
              <a:spcAft>
                <a:spcPts val="0"/>
              </a:spcAft>
              <a:buNone/>
            </a:pPr>
            <a:r>
              <a:rPr b="0" lang="en" sz="5000">
                <a:latin typeface="PT Sans"/>
                <a:ea typeface="PT Sans"/>
                <a:cs typeface="PT Sans"/>
                <a:sym typeface="PT Sans"/>
              </a:rPr>
              <a:t>Workshop</a:t>
            </a:r>
            <a:endParaRPr b="0" sz="5000">
              <a:latin typeface="PT Sans"/>
              <a:ea typeface="PT Sans"/>
              <a:cs typeface="PT Sans"/>
              <a:sym typeface="PT Sans"/>
            </a:endParaRPr>
          </a:p>
          <a:p>
            <a:pPr indent="0" lvl="0" marL="0" rtl="0" algn="ctr">
              <a:spcBef>
                <a:spcPts val="0"/>
              </a:spcBef>
              <a:spcAft>
                <a:spcPts val="0"/>
              </a:spcAft>
              <a:buNone/>
            </a:pPr>
            <a:r>
              <a:t/>
            </a:r>
            <a:endParaRPr b="0" sz="5000">
              <a:latin typeface="PT Sans"/>
              <a:ea typeface="PT Sans"/>
              <a:cs typeface="PT Sans"/>
              <a:sym typeface="PT Sans"/>
            </a:endParaRPr>
          </a:p>
        </p:txBody>
      </p:sp>
      <p:pic>
        <p:nvPicPr>
          <p:cNvPr id="2024" name="Google Shape;2024;p415"/>
          <p:cNvPicPr preferRelativeResize="0"/>
          <p:nvPr/>
        </p:nvPicPr>
        <p:blipFill>
          <a:blip r:embed="rId3">
            <a:alphaModFix/>
          </a:blip>
          <a:stretch>
            <a:fillRect/>
          </a:stretch>
        </p:blipFill>
        <p:spPr>
          <a:xfrm>
            <a:off x="2915611" y="820368"/>
            <a:ext cx="753475" cy="819000"/>
          </a:xfrm>
          <a:prstGeom prst="rect">
            <a:avLst/>
          </a:prstGeom>
          <a:noFill/>
          <a:ln>
            <a:noFill/>
          </a:ln>
        </p:spPr>
      </p:pic>
      <p:sp>
        <p:nvSpPr>
          <p:cNvPr id="2025" name="Google Shape;2025;p415"/>
          <p:cNvSpPr txBox="1"/>
          <p:nvPr>
            <p:ph idx="1" type="subTitle"/>
          </p:nvPr>
        </p:nvSpPr>
        <p:spPr>
          <a:xfrm>
            <a:off x="3310950" y="3769450"/>
            <a:ext cx="2522100" cy="7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T Sans"/>
                <a:ea typeface="PT Sans"/>
                <a:cs typeface="PT Sans"/>
                <a:sym typeface="PT Sans"/>
              </a:rPr>
              <a:t>John Papa</a:t>
            </a:r>
            <a:endParaRPr>
              <a:latin typeface="PT Sans"/>
              <a:ea typeface="PT Sans"/>
              <a:cs typeface="PT Sans"/>
              <a:sym typeface="PT Sans"/>
            </a:endParaRPr>
          </a:p>
          <a:p>
            <a:pPr indent="0" lvl="0" marL="0" rtl="0" algn="ctr">
              <a:spcBef>
                <a:spcPts val="0"/>
              </a:spcBef>
              <a:spcAft>
                <a:spcPts val="0"/>
              </a:spcAft>
              <a:buNone/>
            </a:pPr>
            <a:r>
              <a:rPr lang="en">
                <a:latin typeface="PT Sans"/>
                <a:ea typeface="PT Sans"/>
                <a:cs typeface="PT Sans"/>
                <a:sym typeface="PT Sans"/>
              </a:rPr>
              <a:t>@john_papa</a:t>
            </a:r>
            <a:br>
              <a:rPr lang="en">
                <a:latin typeface="PT Sans"/>
                <a:ea typeface="PT Sans"/>
                <a:cs typeface="PT Sans"/>
                <a:sym typeface="PT Sans"/>
              </a:rPr>
            </a:br>
            <a:r>
              <a:rPr lang="en">
                <a:latin typeface="PT Sans"/>
                <a:ea typeface="PT Sans"/>
                <a:cs typeface="PT Sans"/>
                <a:sym typeface="PT Sans"/>
              </a:rPr>
              <a:t>                           </a:t>
            </a:r>
            <a:endParaRPr>
              <a:latin typeface="PT Sans"/>
              <a:ea typeface="PT Sans"/>
              <a:cs typeface="PT Sans"/>
              <a:sym typeface="PT Sans"/>
            </a:endParaRPr>
          </a:p>
        </p:txBody>
      </p:sp>
      <p:sp>
        <p:nvSpPr>
          <p:cNvPr id="2026" name="Google Shape;2026;p415"/>
          <p:cNvSpPr/>
          <p:nvPr/>
        </p:nvSpPr>
        <p:spPr>
          <a:xfrm>
            <a:off x="0" y="-1250"/>
            <a:ext cx="9144000" cy="66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7" name="Google Shape;2027;p415"/>
          <p:cNvCxnSpPr/>
          <p:nvPr/>
        </p:nvCxnSpPr>
        <p:spPr>
          <a:xfrm>
            <a:off x="0" y="6847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4" name="Shape 2084"/>
        <p:cNvGrpSpPr/>
        <p:nvPr/>
      </p:nvGrpSpPr>
      <p:grpSpPr>
        <a:xfrm>
          <a:off x="0" y="0"/>
          <a:ext cx="0" cy="0"/>
          <a:chOff x="0" y="0"/>
          <a:chExt cx="0" cy="0"/>
        </a:xfrm>
      </p:grpSpPr>
      <p:sp>
        <p:nvSpPr>
          <p:cNvPr id="2085" name="Google Shape;2085;p424"/>
          <p:cNvSpPr txBox="1"/>
          <p:nvPr/>
        </p:nvSpPr>
        <p:spPr>
          <a:xfrm>
            <a:off x="498953" y="1455550"/>
            <a:ext cx="50355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086" name="Google Shape;2086;p424"/>
          <p:cNvSpPr txBox="1"/>
          <p:nvPr/>
        </p:nvSpPr>
        <p:spPr>
          <a:xfrm>
            <a:off x="529393" y="1455551"/>
            <a:ext cx="5005200" cy="3732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087" name="Google Shape;2087;p424"/>
          <p:cNvSpPr txBox="1"/>
          <p:nvPr/>
        </p:nvSpPr>
        <p:spPr>
          <a:xfrm>
            <a:off x="529394" y="1455551"/>
            <a:ext cx="4872900" cy="3732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088" name="Google Shape;2088;p424"/>
          <p:cNvSpPr txBox="1"/>
          <p:nvPr/>
        </p:nvSpPr>
        <p:spPr>
          <a:xfrm>
            <a:off x="1082453" y="1455550"/>
            <a:ext cx="30990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1" i="0" sz="1500" u="none" cap="none" strike="noStrike">
              <a:solidFill>
                <a:schemeClr val="lt2"/>
              </a:solidFill>
              <a:latin typeface="Montserrat Medium"/>
              <a:ea typeface="Montserrat Medium"/>
              <a:cs typeface="Montserrat Medium"/>
              <a:sym typeface="Montserrat Medium"/>
            </a:endParaRPr>
          </a:p>
        </p:txBody>
      </p:sp>
      <p:sp>
        <p:nvSpPr>
          <p:cNvPr id="2089" name="Google Shape;2089;p424"/>
          <p:cNvSpPr txBox="1"/>
          <p:nvPr/>
        </p:nvSpPr>
        <p:spPr>
          <a:xfrm>
            <a:off x="5866718" y="1423802"/>
            <a:ext cx="2747400" cy="3930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rPr b="0" i="0" lang="en" sz="1400" u="none" cap="none" strike="noStrike">
                <a:solidFill>
                  <a:srgbClr val="FFFFFF"/>
                </a:solidFill>
                <a:latin typeface="Arial"/>
                <a:ea typeface="Arial"/>
                <a:cs typeface="Arial"/>
                <a:sym typeface="Arial"/>
              </a:rPr>
              <a:t>Installed globally with npm</a:t>
            </a:r>
            <a:endParaRPr b="0" i="0" sz="1400" u="none" cap="none" strike="noStrike">
              <a:solidFill>
                <a:srgbClr val="FFFFFF"/>
              </a:solidFill>
              <a:latin typeface="Arial"/>
              <a:ea typeface="Arial"/>
              <a:cs typeface="Arial"/>
              <a:sym typeface="Arial"/>
            </a:endParaRPr>
          </a:p>
        </p:txBody>
      </p:sp>
      <p:sp>
        <p:nvSpPr>
          <p:cNvPr id="2090" name="Google Shape;2090;p424"/>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85000"/>
              </a:lnSpc>
              <a:spcBef>
                <a:spcPts val="0"/>
              </a:spcBef>
              <a:spcAft>
                <a:spcPts val="0"/>
              </a:spcAft>
              <a:buClr>
                <a:schemeClr val="dk1"/>
              </a:buClr>
              <a:buSzPts val="2700"/>
              <a:buFont typeface="Arial"/>
              <a:buNone/>
            </a:pPr>
            <a:r>
              <a:rPr b="0" i="0" lang="en" sz="2700" u="none" cap="none" strike="noStrike">
                <a:solidFill>
                  <a:schemeClr val="dk1"/>
                </a:solidFill>
                <a:latin typeface="Arial"/>
                <a:ea typeface="Arial"/>
                <a:cs typeface="Arial"/>
                <a:sym typeface="Arial"/>
              </a:rPr>
              <a:t>Installing the Angular CLI</a:t>
            </a:r>
            <a:endParaRPr b="0" i="0" sz="2700" u="none" cap="none" strike="noStrike">
              <a:solidFill>
                <a:schemeClr val="dk1"/>
              </a:solidFill>
              <a:latin typeface="Arial"/>
              <a:ea typeface="Arial"/>
              <a:cs typeface="Arial"/>
              <a:sym typeface="Arial"/>
            </a:endParaRPr>
          </a:p>
        </p:txBody>
      </p:sp>
      <p:sp>
        <p:nvSpPr>
          <p:cNvPr id="2091" name="Google Shape;2091;p424"/>
          <p:cNvSpPr txBox="1"/>
          <p:nvPr>
            <p:ph idx="1" type="body"/>
          </p:nvPr>
        </p:nvSpPr>
        <p:spPr>
          <a:xfrm>
            <a:off x="646317" y="1495657"/>
            <a:ext cx="7631400" cy="2049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npm install –g @angular/cli</a:t>
            </a:r>
            <a:endParaRPr b="0" i="0" sz="1500" u="none" cap="none" strike="noStrike">
              <a:solidFill>
                <a:schemeClr val="lt1"/>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1">
                                            <p:txEl>
                                              <p:pRg end="0" st="0"/>
                                            </p:txEl>
                                          </p:spTgt>
                                        </p:tgtEl>
                                        <p:attrNameLst>
                                          <p:attrName>style.visibility</p:attrName>
                                        </p:attrNameLst>
                                      </p:cBhvr>
                                      <p:to>
                                        <p:strVal val="visible"/>
                                      </p:to>
                                    </p:set>
                                    <p:animEffect filter="fade" transition="in">
                                      <p:cBhvr>
                                        <p:cTn dur="500"/>
                                        <p:tgtEl>
                                          <p:spTgt spid="20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87"/>
                                        </p:tgtEl>
                                        <p:attrNameLst>
                                          <p:attrName>style.visibility</p:attrName>
                                        </p:attrNameLst>
                                      </p:cBhvr>
                                      <p:to>
                                        <p:strVal val="visible"/>
                                      </p:to>
                                    </p:set>
                                    <p:anim calcmode="lin" valueType="num">
                                      <p:cBhvr additive="base">
                                        <p:cTn dur="700"/>
                                        <p:tgtEl>
                                          <p:spTgt spid="20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86"/>
                                        </p:tgtEl>
                                        <p:attrNameLst>
                                          <p:attrName>style.visibility</p:attrName>
                                        </p:attrNameLst>
                                      </p:cBhvr>
                                      <p:to>
                                        <p:strVal val="visible"/>
                                      </p:to>
                                    </p:set>
                                    <p:anim calcmode="lin" valueType="num">
                                      <p:cBhvr additive="base">
                                        <p:cTn dur="500"/>
                                        <p:tgtEl>
                                          <p:spTgt spid="2086"/>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100"/>
                                        <p:tgtEl>
                                          <p:spTgt spid="2088"/>
                                        </p:tgtEl>
                                      </p:cBhvr>
                                    </p:animEffec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085"/>
                                        </p:tgtEl>
                                        <p:attrNameLst>
                                          <p:attrName>style.visibility</p:attrName>
                                        </p:attrNameLst>
                                      </p:cBhvr>
                                      <p:to>
                                        <p:strVal val="visible"/>
                                      </p:to>
                                    </p:se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2089"/>
                                        </p:tgtEl>
                                        <p:attrNameLst>
                                          <p:attrName>style.visibility</p:attrName>
                                        </p:attrNameLst>
                                      </p:cBhvr>
                                      <p:to>
                                        <p:strVal val="visible"/>
                                      </p:to>
                                    </p:set>
                                    <p:animEffect filter="fade" transition="in">
                                      <p:cBhvr>
                                        <p:cTn dur="500"/>
                                        <p:tgtEl>
                                          <p:spTgt spid="20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0" name="Shape 3060"/>
        <p:cNvGrpSpPr/>
        <p:nvPr/>
      </p:nvGrpSpPr>
      <p:grpSpPr>
        <a:xfrm>
          <a:off x="0" y="0"/>
          <a:ext cx="0" cy="0"/>
          <a:chOff x="0" y="0"/>
          <a:chExt cx="0" cy="0"/>
        </a:xfrm>
      </p:grpSpPr>
      <p:sp>
        <p:nvSpPr>
          <p:cNvPr id="3061" name="Google Shape;3061;p51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ngrx</a:t>
            </a:r>
            <a:endParaRPr>
              <a:latin typeface="PT Sans"/>
              <a:ea typeface="PT Sans"/>
              <a:cs typeface="PT Sans"/>
              <a:sym typeface="PT Sans"/>
            </a:endParaRPr>
          </a:p>
        </p:txBody>
      </p:sp>
      <p:sp>
        <p:nvSpPr>
          <p:cNvPr id="3062" name="Google Shape;3062;p51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Font typeface="PT Sans"/>
              <a:buChar char="●"/>
            </a:pPr>
            <a:r>
              <a:rPr lang="en" sz="2200">
                <a:latin typeface="PT Sans"/>
                <a:ea typeface="PT Sans"/>
                <a:cs typeface="PT Sans"/>
                <a:sym typeface="PT Sans"/>
              </a:rPr>
              <a:t>Redux + RxJS = ngrx</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Single source of truth for all application state</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Immutable data</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Provide consistency across a team</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Consolidate multiple services into one </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Diagnostic tool to watch store</a:t>
            </a:r>
            <a:endParaRPr sz="2200">
              <a:latin typeface="PT Sans"/>
              <a:ea typeface="PT Sans"/>
              <a:cs typeface="PT Sans"/>
              <a:sym typeface="PT Sans"/>
            </a:endParaRPr>
          </a:p>
        </p:txBody>
      </p:sp>
      <p:sp>
        <p:nvSpPr>
          <p:cNvPr id="3063" name="Google Shape;3063;p514"/>
          <p:cNvSpPr/>
          <p:nvPr/>
        </p:nvSpPr>
        <p:spPr>
          <a:xfrm>
            <a:off x="7416900" y="4129350"/>
            <a:ext cx="1269900" cy="7965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Ngrx Store</a:t>
            </a:r>
            <a:endParaRPr sz="1800">
              <a:solidFill>
                <a:schemeClr val="lt1"/>
              </a:solidFill>
            </a:endParaRPr>
          </a:p>
        </p:txBody>
      </p:sp>
      <p:sp>
        <p:nvSpPr>
          <p:cNvPr id="3064" name="Google Shape;3064;p514"/>
          <p:cNvSpPr txBox="1"/>
          <p:nvPr/>
        </p:nvSpPr>
        <p:spPr>
          <a:xfrm>
            <a:off x="3072000" y="4240850"/>
            <a:ext cx="3000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https://github.com/ngrx/platform</a:t>
            </a:r>
            <a:r>
              <a:rPr lang="en"/>
              <a:t>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8" name="Shape 3068"/>
        <p:cNvGrpSpPr/>
        <p:nvPr/>
      </p:nvGrpSpPr>
      <p:grpSpPr>
        <a:xfrm>
          <a:off x="0" y="0"/>
          <a:ext cx="0" cy="0"/>
          <a:chOff x="0" y="0"/>
          <a:chExt cx="0" cy="0"/>
        </a:xfrm>
      </p:grpSpPr>
      <p:pic>
        <p:nvPicPr>
          <p:cNvPr id="3069" name="Google Shape;3069;p515"/>
          <p:cNvPicPr preferRelativeResize="0"/>
          <p:nvPr/>
        </p:nvPicPr>
        <p:blipFill>
          <a:blip r:embed="rId3">
            <a:alphaModFix/>
          </a:blip>
          <a:stretch>
            <a:fillRect/>
          </a:stretch>
        </p:blipFill>
        <p:spPr>
          <a:xfrm>
            <a:off x="754739" y="730668"/>
            <a:ext cx="7634524" cy="4282306"/>
          </a:xfrm>
          <a:prstGeom prst="rect">
            <a:avLst/>
          </a:prstGeom>
          <a:noFill/>
          <a:ln>
            <a:noFill/>
          </a:ln>
        </p:spPr>
      </p:pic>
      <p:sp>
        <p:nvSpPr>
          <p:cNvPr id="3070" name="Google Shape;3070;p515"/>
          <p:cNvSpPr txBox="1"/>
          <p:nvPr/>
        </p:nvSpPr>
        <p:spPr>
          <a:xfrm>
            <a:off x="1547850" y="189700"/>
            <a:ext cx="6048300" cy="3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PT Sans"/>
                <a:ea typeface="PT Sans"/>
                <a:cs typeface="PT Sans"/>
                <a:sym typeface="PT Sans"/>
              </a:rPr>
              <a:t>Ngrx Flow</a:t>
            </a:r>
            <a:endParaRPr sz="3000">
              <a:latin typeface="PT Sans"/>
              <a:ea typeface="PT Sans"/>
              <a:cs typeface="PT Sans"/>
              <a:sym typeface="PT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3074" name="Shape 3074"/>
        <p:cNvGrpSpPr/>
        <p:nvPr/>
      </p:nvGrpSpPr>
      <p:grpSpPr>
        <a:xfrm>
          <a:off x="0" y="0"/>
          <a:ext cx="0" cy="0"/>
          <a:chOff x="0" y="0"/>
          <a:chExt cx="0" cy="0"/>
        </a:xfrm>
      </p:grpSpPr>
      <p:sp>
        <p:nvSpPr>
          <p:cNvPr id="3075" name="Google Shape;3075;p516"/>
          <p:cNvSpPr/>
          <p:nvPr/>
        </p:nvSpPr>
        <p:spPr>
          <a:xfrm>
            <a:off x="4060549" y="1044960"/>
            <a:ext cx="4978200" cy="3978000"/>
          </a:xfrm>
          <a:prstGeom prst="roundRect">
            <a:avLst>
              <a:gd fmla="val 16667" name="adj"/>
            </a:avLst>
          </a:prstGeom>
          <a:solidFill>
            <a:srgbClr val="ADE1D7"/>
          </a:solidFill>
          <a:ln cap="flat" cmpd="sng" w="25400">
            <a:solidFill>
              <a:srgbClr val="2F807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2800" u="none" cap="none" strike="noStrike">
                <a:solidFill>
                  <a:schemeClr val="dk1"/>
                </a:solidFill>
                <a:latin typeface="Arial"/>
                <a:ea typeface="Arial"/>
                <a:cs typeface="Arial"/>
                <a:sym typeface="Arial"/>
              </a:rPr>
              <a:t>Store</a:t>
            </a:r>
            <a:endParaRPr b="0" i="0" sz="1800" u="none" cap="none" strike="noStrike">
              <a:solidFill>
                <a:schemeClr val="dk1"/>
              </a:solidFill>
              <a:latin typeface="Arial"/>
              <a:ea typeface="Arial"/>
              <a:cs typeface="Arial"/>
              <a:sym typeface="Arial"/>
            </a:endParaRPr>
          </a:p>
        </p:txBody>
      </p:sp>
      <p:cxnSp>
        <p:nvCxnSpPr>
          <p:cNvPr id="3076" name="Google Shape;3076;p516"/>
          <p:cNvCxnSpPr>
            <a:endCxn id="3077" idx="3"/>
          </p:cNvCxnSpPr>
          <p:nvPr/>
        </p:nvCxnSpPr>
        <p:spPr>
          <a:xfrm rot="10800000">
            <a:off x="3076544" y="1481154"/>
            <a:ext cx="2509800" cy="582300"/>
          </a:xfrm>
          <a:prstGeom prst="bentConnector3">
            <a:avLst>
              <a:gd fmla="val 726" name="adj1"/>
            </a:avLst>
          </a:prstGeom>
          <a:noFill/>
          <a:ln cap="flat" cmpd="sng" w="31750">
            <a:solidFill>
              <a:schemeClr val="dk1"/>
            </a:solidFill>
            <a:prstDash val="solid"/>
            <a:round/>
            <a:headEnd len="sm" w="sm" type="none"/>
            <a:tailEnd len="lg" w="lg" type="triangle"/>
          </a:ln>
        </p:spPr>
      </p:cxnSp>
      <p:sp>
        <p:nvSpPr>
          <p:cNvPr id="3078" name="Google Shape;3078;p516"/>
          <p:cNvSpPr/>
          <p:nvPr/>
        </p:nvSpPr>
        <p:spPr>
          <a:xfrm>
            <a:off x="7085076" y="1869826"/>
            <a:ext cx="1490700" cy="2944500"/>
          </a:xfrm>
          <a:prstGeom prst="rect">
            <a:avLst/>
          </a:prstGeom>
          <a:solidFill>
            <a:schemeClr val="accent1"/>
          </a:solidFill>
          <a:ln cap="flat" cmpd="sng" w="25400">
            <a:solidFill>
              <a:srgbClr val="5D840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State</a:t>
            </a:r>
            <a:br>
              <a:rPr b="0" i="0" lang="en" sz="2400" u="none" cap="none" strike="noStrike">
                <a:solidFill>
                  <a:schemeClr val="lt1"/>
                </a:solidFill>
                <a:latin typeface="Arial"/>
                <a:ea typeface="Arial"/>
                <a:cs typeface="Arial"/>
                <a:sym typeface="Arial"/>
              </a:rPr>
            </a:br>
            <a:r>
              <a:rPr b="0" i="0" lang="en" sz="2400" u="none" cap="none" strike="noStrike">
                <a:solidFill>
                  <a:schemeClr val="lt1"/>
                </a:solidFill>
                <a:latin typeface="Arial"/>
                <a:ea typeface="Arial"/>
                <a:cs typeface="Arial"/>
                <a:sym typeface="Arial"/>
              </a:rPr>
              <a:t>Tree</a:t>
            </a:r>
            <a:endParaRPr/>
          </a:p>
        </p:txBody>
      </p:sp>
      <p:sp>
        <p:nvSpPr>
          <p:cNvPr id="3079" name="Google Shape;3079;p516"/>
          <p:cNvSpPr/>
          <p:nvPr/>
        </p:nvSpPr>
        <p:spPr>
          <a:xfrm>
            <a:off x="4586501" y="3221336"/>
            <a:ext cx="1999200" cy="582300"/>
          </a:xfrm>
          <a:prstGeom prst="roundRect">
            <a:avLst>
              <a:gd fmla="val 16667" name="adj"/>
            </a:avLst>
          </a:prstGeom>
          <a:solidFill>
            <a:srgbClr val="78B7EA"/>
          </a:solidFill>
          <a:ln cap="flat" cmpd="sng" w="25400">
            <a:solidFill>
              <a:srgbClr val="1A65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800" u="none" cap="none" strike="noStrike">
                <a:solidFill>
                  <a:schemeClr val="lt1"/>
                </a:solidFill>
                <a:latin typeface="Arial"/>
                <a:ea typeface="Arial"/>
                <a:cs typeface="Arial"/>
                <a:sym typeface="Arial"/>
              </a:rPr>
              <a:t>Reducers</a:t>
            </a:r>
            <a:endParaRPr b="0" i="0" sz="1800" u="none" cap="none" strike="noStrike">
              <a:solidFill>
                <a:schemeClr val="lt1"/>
              </a:solidFill>
              <a:latin typeface="Arial"/>
              <a:ea typeface="Arial"/>
              <a:cs typeface="Arial"/>
              <a:sym typeface="Arial"/>
            </a:endParaRPr>
          </a:p>
        </p:txBody>
      </p:sp>
      <p:sp>
        <p:nvSpPr>
          <p:cNvPr id="3080" name="Google Shape;3080;p516"/>
          <p:cNvSpPr/>
          <p:nvPr/>
        </p:nvSpPr>
        <p:spPr>
          <a:xfrm>
            <a:off x="4586501" y="4226668"/>
            <a:ext cx="1999200" cy="587700"/>
          </a:xfrm>
          <a:prstGeom prst="roundRect">
            <a:avLst>
              <a:gd fmla="val 16667" name="adj"/>
            </a:avLst>
          </a:prstGeom>
          <a:solidFill>
            <a:srgbClr val="78B7EA"/>
          </a:solidFill>
          <a:ln cap="flat" cmpd="sng" w="25400">
            <a:solidFill>
              <a:srgbClr val="1A65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800" u="none" cap="none" strike="noStrike">
                <a:solidFill>
                  <a:schemeClr val="lt1"/>
                </a:solidFill>
                <a:latin typeface="Arial"/>
                <a:ea typeface="Arial"/>
                <a:cs typeface="Arial"/>
                <a:sym typeface="Arial"/>
              </a:rPr>
              <a:t>Selectors$</a:t>
            </a:r>
            <a:endParaRPr b="0" i="0" sz="1800" u="none" cap="none" strike="noStrike">
              <a:solidFill>
                <a:schemeClr val="lt1"/>
              </a:solidFill>
              <a:latin typeface="Arial"/>
              <a:ea typeface="Arial"/>
              <a:cs typeface="Arial"/>
              <a:sym typeface="Arial"/>
            </a:endParaRPr>
          </a:p>
        </p:txBody>
      </p:sp>
      <p:sp>
        <p:nvSpPr>
          <p:cNvPr id="3081" name="Google Shape;3081;p516"/>
          <p:cNvSpPr/>
          <p:nvPr/>
        </p:nvSpPr>
        <p:spPr>
          <a:xfrm>
            <a:off x="1102156" y="2113102"/>
            <a:ext cx="1999200" cy="746700"/>
          </a:xfrm>
          <a:prstGeom prst="roundRect">
            <a:avLst>
              <a:gd fmla="val 16667" name="adj"/>
            </a:avLst>
          </a:prstGeom>
          <a:solidFill>
            <a:srgbClr val="78B7EA"/>
          </a:solidFill>
          <a:ln cap="flat" cmpd="sng" w="25400">
            <a:solidFill>
              <a:srgbClr val="1A65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800" u="none" cap="none" strike="noStrike">
                <a:solidFill>
                  <a:schemeClr val="lt1"/>
                </a:solidFill>
                <a:latin typeface="Arial"/>
                <a:ea typeface="Arial"/>
                <a:cs typeface="Arial"/>
                <a:sym typeface="Arial"/>
              </a:rPr>
              <a:t>Actions</a:t>
            </a:r>
            <a:endParaRPr b="0" i="0" sz="1800" u="none" cap="none" strike="noStrike">
              <a:solidFill>
                <a:schemeClr val="lt1"/>
              </a:solidFill>
              <a:latin typeface="Arial"/>
              <a:ea typeface="Arial"/>
              <a:cs typeface="Arial"/>
              <a:sym typeface="Arial"/>
            </a:endParaRPr>
          </a:p>
        </p:txBody>
      </p:sp>
      <p:cxnSp>
        <p:nvCxnSpPr>
          <p:cNvPr id="3082" name="Google Shape;3082;p516"/>
          <p:cNvCxnSpPr/>
          <p:nvPr/>
        </p:nvCxnSpPr>
        <p:spPr>
          <a:xfrm>
            <a:off x="5586160" y="2859782"/>
            <a:ext cx="0" cy="361500"/>
          </a:xfrm>
          <a:prstGeom prst="straightConnector1">
            <a:avLst/>
          </a:prstGeom>
          <a:noFill/>
          <a:ln cap="flat" cmpd="sng" w="38100">
            <a:solidFill>
              <a:schemeClr val="dk1"/>
            </a:solidFill>
            <a:prstDash val="solid"/>
            <a:round/>
            <a:headEnd len="sm" w="sm" type="none"/>
            <a:tailEnd len="med" w="med" type="triangle"/>
          </a:ln>
        </p:spPr>
      </p:cxnSp>
      <p:cxnSp>
        <p:nvCxnSpPr>
          <p:cNvPr id="3083" name="Google Shape;3083;p516"/>
          <p:cNvCxnSpPr/>
          <p:nvPr/>
        </p:nvCxnSpPr>
        <p:spPr>
          <a:xfrm>
            <a:off x="6585820" y="3524255"/>
            <a:ext cx="499200" cy="0"/>
          </a:xfrm>
          <a:prstGeom prst="straightConnector1">
            <a:avLst/>
          </a:prstGeom>
          <a:noFill/>
          <a:ln cap="flat" cmpd="sng" w="38100">
            <a:solidFill>
              <a:schemeClr val="dk1"/>
            </a:solidFill>
            <a:prstDash val="solid"/>
            <a:round/>
            <a:headEnd len="sm" w="sm" type="none"/>
            <a:tailEnd len="med" w="med" type="triangle"/>
          </a:ln>
        </p:spPr>
      </p:cxnSp>
      <p:cxnSp>
        <p:nvCxnSpPr>
          <p:cNvPr id="3084" name="Google Shape;3084;p516"/>
          <p:cNvCxnSpPr/>
          <p:nvPr/>
        </p:nvCxnSpPr>
        <p:spPr>
          <a:xfrm rot="10800000">
            <a:off x="6596669" y="4531427"/>
            <a:ext cx="457200" cy="0"/>
          </a:xfrm>
          <a:prstGeom prst="straightConnector1">
            <a:avLst/>
          </a:prstGeom>
          <a:noFill/>
          <a:ln cap="flat" cmpd="sng" w="38100">
            <a:solidFill>
              <a:schemeClr val="dk1"/>
            </a:solidFill>
            <a:prstDash val="solid"/>
            <a:round/>
            <a:headEnd len="sm" w="sm" type="none"/>
            <a:tailEnd len="med" w="med" type="triangle"/>
          </a:ln>
        </p:spPr>
      </p:cxnSp>
      <p:cxnSp>
        <p:nvCxnSpPr>
          <p:cNvPr id="3085" name="Google Shape;3085;p516"/>
          <p:cNvCxnSpPr>
            <a:stCxn id="3080" idx="1"/>
            <a:endCxn id="3086" idx="2"/>
          </p:cNvCxnSpPr>
          <p:nvPr/>
        </p:nvCxnSpPr>
        <p:spPr>
          <a:xfrm rot="10800000">
            <a:off x="2061101" y="2916418"/>
            <a:ext cx="2525400" cy="1604100"/>
          </a:xfrm>
          <a:prstGeom prst="bentConnector2">
            <a:avLst/>
          </a:prstGeom>
          <a:noFill/>
          <a:ln cap="flat" cmpd="sng" w="31750">
            <a:solidFill>
              <a:schemeClr val="dk1"/>
            </a:solidFill>
            <a:prstDash val="solid"/>
            <a:round/>
            <a:headEnd len="sm" w="sm" type="none"/>
            <a:tailEnd len="lg" w="lg" type="triangle"/>
          </a:ln>
        </p:spPr>
      </p:cxnSp>
      <p:cxnSp>
        <p:nvCxnSpPr>
          <p:cNvPr id="3087" name="Google Shape;3087;p516"/>
          <p:cNvCxnSpPr/>
          <p:nvPr/>
        </p:nvCxnSpPr>
        <p:spPr>
          <a:xfrm rot="10800000">
            <a:off x="1875794" y="625561"/>
            <a:ext cx="0" cy="419400"/>
          </a:xfrm>
          <a:prstGeom prst="straightConnector1">
            <a:avLst/>
          </a:prstGeom>
          <a:noFill/>
          <a:ln cap="flat" cmpd="sng" w="38100">
            <a:solidFill>
              <a:schemeClr val="dk1"/>
            </a:solidFill>
            <a:prstDash val="solid"/>
            <a:round/>
            <a:headEnd len="sm" w="sm" type="none"/>
            <a:tailEnd len="med" w="med" type="triangle"/>
          </a:ln>
        </p:spPr>
      </p:cxnSp>
      <p:cxnSp>
        <p:nvCxnSpPr>
          <p:cNvPr id="3088" name="Google Shape;3088;p516"/>
          <p:cNvCxnSpPr/>
          <p:nvPr/>
        </p:nvCxnSpPr>
        <p:spPr>
          <a:xfrm>
            <a:off x="2291240" y="625509"/>
            <a:ext cx="0" cy="419400"/>
          </a:xfrm>
          <a:prstGeom prst="straightConnector1">
            <a:avLst/>
          </a:prstGeom>
          <a:noFill/>
          <a:ln cap="flat" cmpd="sng" w="38100">
            <a:solidFill>
              <a:schemeClr val="dk1"/>
            </a:solidFill>
            <a:prstDash val="solid"/>
            <a:round/>
            <a:headEnd len="sm" w="sm" type="none"/>
            <a:tailEnd len="med" w="med" type="triangle"/>
          </a:ln>
        </p:spPr>
      </p:cxnSp>
      <p:sp>
        <p:nvSpPr>
          <p:cNvPr id="3089" name="Google Shape;3089;p516"/>
          <p:cNvSpPr/>
          <p:nvPr/>
        </p:nvSpPr>
        <p:spPr>
          <a:xfrm>
            <a:off x="1013296" y="1083159"/>
            <a:ext cx="1999200" cy="746700"/>
          </a:xfrm>
          <a:prstGeom prst="roundRect">
            <a:avLst>
              <a:gd fmla="val 16667" name="adj"/>
            </a:avLst>
          </a:prstGeom>
          <a:solidFill>
            <a:srgbClr val="78B7EA"/>
          </a:solidFill>
          <a:ln cap="flat" cmpd="sng" w="25400">
            <a:solidFill>
              <a:srgbClr val="1A65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800" u="none" cap="none" strike="noStrike">
                <a:solidFill>
                  <a:schemeClr val="lt1"/>
                </a:solidFill>
                <a:latin typeface="Arial"/>
                <a:ea typeface="Arial"/>
                <a:cs typeface="Arial"/>
                <a:sym typeface="Arial"/>
              </a:rPr>
              <a:t>Actions</a:t>
            </a:r>
            <a:endParaRPr b="0" i="0" sz="1800" u="none" cap="none" strike="noStrike">
              <a:solidFill>
                <a:schemeClr val="lt1"/>
              </a:solidFill>
              <a:latin typeface="Arial"/>
              <a:ea typeface="Arial"/>
              <a:cs typeface="Arial"/>
              <a:sym typeface="Arial"/>
            </a:endParaRPr>
          </a:p>
        </p:txBody>
      </p:sp>
      <p:sp>
        <p:nvSpPr>
          <p:cNvPr id="3086" name="Google Shape;3086;p516"/>
          <p:cNvSpPr/>
          <p:nvPr/>
        </p:nvSpPr>
        <p:spPr>
          <a:xfrm>
            <a:off x="1013296" y="2056491"/>
            <a:ext cx="2095800" cy="859800"/>
          </a:xfrm>
          <a:prstGeom prst="roundRect">
            <a:avLst>
              <a:gd fmla="val 16667" name="adj"/>
            </a:avLst>
          </a:prstGeom>
          <a:solidFill>
            <a:srgbClr val="FFC000"/>
          </a:solidFill>
          <a:ln cap="flat"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800" u="none" cap="none" strike="noStrike">
                <a:solidFill>
                  <a:schemeClr val="dk1"/>
                </a:solidFill>
                <a:latin typeface="Arial"/>
                <a:ea typeface="Arial"/>
                <a:cs typeface="Arial"/>
                <a:sym typeface="Arial"/>
              </a:rPr>
              <a:t>View</a:t>
            </a:r>
            <a:endParaRPr b="0" i="0" sz="1800" u="none" cap="none" strike="noStrike">
              <a:solidFill>
                <a:schemeClr val="dk1"/>
              </a:solidFill>
              <a:latin typeface="Arial"/>
              <a:ea typeface="Arial"/>
              <a:cs typeface="Arial"/>
              <a:sym typeface="Arial"/>
            </a:endParaRPr>
          </a:p>
        </p:txBody>
      </p:sp>
      <p:sp>
        <p:nvSpPr>
          <p:cNvPr id="3077" name="Google Shape;3077;p516"/>
          <p:cNvSpPr/>
          <p:nvPr/>
        </p:nvSpPr>
        <p:spPr>
          <a:xfrm>
            <a:off x="988244" y="1054854"/>
            <a:ext cx="2088300" cy="852600"/>
          </a:xfrm>
          <a:prstGeom prst="roundRect">
            <a:avLst>
              <a:gd fmla="val 16667" name="adj"/>
            </a:avLst>
          </a:prstGeom>
          <a:solidFill>
            <a:srgbClr val="7030A0"/>
          </a:solidFill>
          <a:ln cap="flat" cmpd="sng" w="25400">
            <a:solidFill>
              <a:srgbClr val="1A65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800" u="none" cap="none" strike="noStrike">
                <a:solidFill>
                  <a:schemeClr val="lt1"/>
                </a:solidFill>
                <a:latin typeface="Arial"/>
                <a:ea typeface="Arial"/>
                <a:cs typeface="Arial"/>
                <a:sym typeface="Arial"/>
              </a:rPr>
              <a:t>Effects</a:t>
            </a:r>
            <a:endParaRPr b="0" i="0" sz="1800" u="none" cap="none" strike="noStrike">
              <a:solidFill>
                <a:schemeClr val="lt1"/>
              </a:solidFill>
              <a:latin typeface="Arial"/>
              <a:ea typeface="Arial"/>
              <a:cs typeface="Arial"/>
              <a:sym typeface="Arial"/>
            </a:endParaRPr>
          </a:p>
        </p:txBody>
      </p:sp>
      <p:cxnSp>
        <p:nvCxnSpPr>
          <p:cNvPr id="3090" name="Google Shape;3090;p516"/>
          <p:cNvCxnSpPr>
            <a:stCxn id="3086" idx="3"/>
          </p:cNvCxnSpPr>
          <p:nvPr/>
        </p:nvCxnSpPr>
        <p:spPr>
          <a:xfrm flipH="1" rot="10800000">
            <a:off x="3109096" y="2481291"/>
            <a:ext cx="1477200" cy="5100"/>
          </a:xfrm>
          <a:prstGeom prst="straightConnector1">
            <a:avLst/>
          </a:prstGeom>
          <a:noFill/>
          <a:ln cap="flat" cmpd="sng" w="38100">
            <a:solidFill>
              <a:schemeClr val="dk1"/>
            </a:solidFill>
            <a:prstDash val="solid"/>
            <a:round/>
            <a:headEnd len="sm" w="sm" type="none"/>
            <a:tailEnd len="med" w="med" type="triangle"/>
          </a:ln>
        </p:spPr>
      </p:cxnSp>
      <p:sp>
        <p:nvSpPr>
          <p:cNvPr id="3091" name="Google Shape;3091;p516"/>
          <p:cNvSpPr/>
          <p:nvPr/>
        </p:nvSpPr>
        <p:spPr>
          <a:xfrm>
            <a:off x="1013296" y="93419"/>
            <a:ext cx="2095800" cy="501000"/>
          </a:xfrm>
          <a:prstGeom prst="roundRect">
            <a:avLst>
              <a:gd fmla="val 16667" name="adj"/>
            </a:avLst>
          </a:prstGeom>
          <a:solidFill>
            <a:srgbClr val="D8D8D8"/>
          </a:solidFill>
          <a:ln cap="flat"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2800" u="none" cap="none" strike="noStrike">
                <a:solidFill>
                  <a:schemeClr val="dk1"/>
                </a:solidFill>
                <a:latin typeface="Arial"/>
                <a:ea typeface="Arial"/>
                <a:cs typeface="Arial"/>
                <a:sym typeface="Arial"/>
              </a:rPr>
              <a:t>Server</a:t>
            </a:r>
            <a:endParaRPr b="0" i="0" sz="1800" u="none" cap="none" strike="noStrike">
              <a:solidFill>
                <a:schemeClr val="dk1"/>
              </a:solidFill>
              <a:latin typeface="Arial"/>
              <a:ea typeface="Arial"/>
              <a:cs typeface="Arial"/>
              <a:sym typeface="Arial"/>
            </a:endParaRPr>
          </a:p>
        </p:txBody>
      </p:sp>
      <p:cxnSp>
        <p:nvCxnSpPr>
          <p:cNvPr id="3092" name="Google Shape;3092;p516"/>
          <p:cNvCxnSpPr/>
          <p:nvPr/>
        </p:nvCxnSpPr>
        <p:spPr>
          <a:xfrm>
            <a:off x="3045715" y="1413879"/>
            <a:ext cx="2540400" cy="663900"/>
          </a:xfrm>
          <a:prstGeom prst="bentConnector3">
            <a:avLst>
              <a:gd fmla="val 99963" name="adj1"/>
            </a:avLst>
          </a:prstGeom>
          <a:noFill/>
          <a:ln cap="flat" cmpd="sng" w="31750">
            <a:solidFill>
              <a:schemeClr val="dk1"/>
            </a:solidFill>
            <a:prstDash val="solid"/>
            <a:round/>
            <a:headEnd len="sm" w="sm" type="none"/>
            <a:tailEnd len="lg" w="lg" type="triangle"/>
          </a:ln>
        </p:spPr>
      </p:cxnSp>
      <p:sp>
        <p:nvSpPr>
          <p:cNvPr id="3093" name="Google Shape;3093;p516"/>
          <p:cNvSpPr/>
          <p:nvPr/>
        </p:nvSpPr>
        <p:spPr>
          <a:xfrm>
            <a:off x="4538246" y="1999966"/>
            <a:ext cx="2095800" cy="859800"/>
          </a:xfrm>
          <a:prstGeom prst="roundRect">
            <a:avLst>
              <a:gd fmla="val 16667" name="adj"/>
            </a:avLst>
          </a:prstGeom>
          <a:solidFill>
            <a:srgbClr val="0000FF"/>
          </a:solidFill>
          <a:ln cap="flat"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2800">
                <a:solidFill>
                  <a:srgbClr val="FFFFFF"/>
                </a:solidFill>
              </a:rPr>
              <a:t>Actions</a:t>
            </a:r>
            <a:endParaRPr b="0" i="0" sz="1800"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500"/>
                                  </p:stCondLst>
                                  <p:childTnLst>
                                    <p:set>
                                      <p:cBhvr>
                                        <p:cTn dur="1" fill="hold">
                                          <p:stCondLst>
                                            <p:cond delay="0"/>
                                          </p:stCondLst>
                                        </p:cTn>
                                        <p:tgtEl>
                                          <p:spTgt spid="3090"/>
                                        </p:tgtEl>
                                        <p:attrNameLst>
                                          <p:attrName>style.visibility</p:attrName>
                                        </p:attrNameLst>
                                      </p:cBhvr>
                                      <p:to>
                                        <p:strVal val="visible"/>
                                      </p:to>
                                    </p:set>
                                    <p:animEffect filter="fade" transition="in">
                                      <p:cBhvr>
                                        <p:cTn dur="1000"/>
                                        <p:tgtEl>
                                          <p:spTgt spid="3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2"/>
                                        </p:tgtEl>
                                        <p:attrNameLst>
                                          <p:attrName>style.visibility</p:attrName>
                                        </p:attrNameLst>
                                      </p:cBhvr>
                                      <p:to>
                                        <p:strVal val="visible"/>
                                      </p:to>
                                    </p:set>
                                    <p:animEffect filter="fade" transition="in">
                                      <p:cBhvr>
                                        <p:cTn dur="500"/>
                                        <p:tgtEl>
                                          <p:spTgt spid="3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3"/>
                                        </p:tgtEl>
                                        <p:attrNameLst>
                                          <p:attrName>style.visibility</p:attrName>
                                        </p:attrNameLst>
                                      </p:cBhvr>
                                      <p:to>
                                        <p:strVal val="visible"/>
                                      </p:to>
                                    </p:set>
                                    <p:animEffect filter="fade" transition="in">
                                      <p:cBhvr>
                                        <p:cTn dur="500"/>
                                        <p:tgtEl>
                                          <p:spTgt spid="3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4"/>
                                        </p:tgtEl>
                                        <p:attrNameLst>
                                          <p:attrName>style.visibility</p:attrName>
                                        </p:attrNameLst>
                                      </p:cBhvr>
                                      <p:to>
                                        <p:strVal val="visible"/>
                                      </p:to>
                                    </p:set>
                                    <p:animEffect filter="fade" transition="in">
                                      <p:cBhvr>
                                        <p:cTn dur="500"/>
                                        <p:tgtEl>
                                          <p:spTgt spid="3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5"/>
                                        </p:tgtEl>
                                        <p:attrNameLst>
                                          <p:attrName>style.visibility</p:attrName>
                                        </p:attrNameLst>
                                      </p:cBhvr>
                                      <p:to>
                                        <p:strVal val="visible"/>
                                      </p:to>
                                    </p:set>
                                    <p:animEffect filter="fade" transition="in">
                                      <p:cBhvr>
                                        <p:cTn dur="500"/>
                                        <p:tgtEl>
                                          <p:spTgt spid="30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1"/>
                                        </p:tgtEl>
                                        <p:attrNameLst>
                                          <p:attrName>style.visibility</p:attrName>
                                        </p:attrNameLst>
                                      </p:cBhvr>
                                      <p:to>
                                        <p:strVal val="visible"/>
                                      </p:to>
                                    </p:set>
                                    <p:animEffect filter="fade" transition="in">
                                      <p:cBhvr>
                                        <p:cTn dur="500"/>
                                        <p:tgtEl>
                                          <p:spTgt spid="3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7"/>
                                        </p:tgtEl>
                                        <p:attrNameLst>
                                          <p:attrName>style.visibility</p:attrName>
                                        </p:attrNameLst>
                                      </p:cBhvr>
                                      <p:to>
                                        <p:strVal val="visible"/>
                                      </p:to>
                                    </p:set>
                                    <p:animEffect filter="fade" transition="in">
                                      <p:cBhvr>
                                        <p:cTn dur="500"/>
                                        <p:tgtEl>
                                          <p:spTgt spid="3077"/>
                                        </p:tgtEl>
                                      </p:cBhvr>
                                    </p:animEffect>
                                  </p:childTnLst>
                                </p:cTn>
                              </p:par>
                              <p:par>
                                <p:cTn fill="hold" nodeType="withEffect" presetClass="entr" presetID="10" presetSubtype="0">
                                  <p:stCondLst>
                                    <p:cond delay="0"/>
                                  </p:stCondLst>
                                  <p:childTnLst>
                                    <p:set>
                                      <p:cBhvr>
                                        <p:cTn dur="1" fill="hold">
                                          <p:stCondLst>
                                            <p:cond delay="0"/>
                                          </p:stCondLst>
                                        </p:cTn>
                                        <p:tgtEl>
                                          <p:spTgt spid="3089"/>
                                        </p:tgtEl>
                                        <p:attrNameLst>
                                          <p:attrName>style.visibility</p:attrName>
                                        </p:attrNameLst>
                                      </p:cBhvr>
                                      <p:to>
                                        <p:strVal val="visible"/>
                                      </p:to>
                                    </p:set>
                                    <p:animEffect filter="fade" transition="in">
                                      <p:cBhvr>
                                        <p:cTn dur="500"/>
                                        <p:tgtEl>
                                          <p:spTgt spid="30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6"/>
                                        </p:tgtEl>
                                        <p:attrNameLst>
                                          <p:attrName>style.visibility</p:attrName>
                                        </p:attrNameLst>
                                      </p:cBhvr>
                                      <p:to>
                                        <p:strVal val="visible"/>
                                      </p:to>
                                    </p:set>
                                    <p:animEffect filter="fade" transition="in">
                                      <p:cBhvr>
                                        <p:cTn dur="500"/>
                                        <p:tgtEl>
                                          <p:spTgt spid="30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7"/>
                                        </p:tgtEl>
                                        <p:attrNameLst>
                                          <p:attrName>style.visibility</p:attrName>
                                        </p:attrNameLst>
                                      </p:cBhvr>
                                      <p:to>
                                        <p:strVal val="visible"/>
                                      </p:to>
                                    </p:set>
                                    <p:animEffect filter="fade" transition="in">
                                      <p:cBhvr>
                                        <p:cTn dur="500"/>
                                        <p:tgtEl>
                                          <p:spTgt spid="3087"/>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10"/>
                                        <p:tgtEl>
                                          <p:spTgt spid="3076"/>
                                        </p:tgtEl>
                                      </p:cBhvr>
                                    </p:animEffect>
                                    <p:set>
                                      <p:cBhvr>
                                        <p:cTn dur="1" fill="hold">
                                          <p:stCondLst>
                                            <p:cond delay="10"/>
                                          </p:stCondLst>
                                        </p:cTn>
                                        <p:tgtEl>
                                          <p:spTgt spid="30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8"/>
                                        </p:tgtEl>
                                        <p:attrNameLst>
                                          <p:attrName>style.visibility</p:attrName>
                                        </p:attrNameLst>
                                      </p:cBhvr>
                                      <p:to>
                                        <p:strVal val="visible"/>
                                      </p:to>
                                    </p:set>
                                    <p:animEffect filter="fade" transition="in">
                                      <p:cBhvr>
                                        <p:cTn dur="500"/>
                                        <p:tgtEl>
                                          <p:spTgt spid="3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750"/>
                                  </p:stCondLst>
                                  <p:childTnLst>
                                    <p:set>
                                      <p:cBhvr>
                                        <p:cTn dur="1" fill="hold">
                                          <p:stCondLst>
                                            <p:cond delay="0"/>
                                          </p:stCondLst>
                                        </p:cTn>
                                        <p:tgtEl>
                                          <p:spTgt spid="3092"/>
                                        </p:tgtEl>
                                        <p:attrNameLst>
                                          <p:attrName>style.visibility</p:attrName>
                                        </p:attrNameLst>
                                      </p:cBhvr>
                                      <p:to>
                                        <p:strVal val="visible"/>
                                      </p:to>
                                    </p:set>
                                    <p:animEffect filter="fade" transition="in">
                                      <p:cBhvr>
                                        <p:cTn dur="1000"/>
                                        <p:tgtEl>
                                          <p:spTgt spid="3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2"/>
                                        </p:tgtEl>
                                        <p:attrNameLst>
                                          <p:attrName>style.visibility</p:attrName>
                                        </p:attrNameLst>
                                      </p:cBhvr>
                                      <p:to>
                                        <p:strVal val="visible"/>
                                      </p:to>
                                    </p:set>
                                    <p:animEffect filter="fade" transition="in">
                                      <p:cBhvr>
                                        <p:cTn dur="500"/>
                                        <p:tgtEl>
                                          <p:spTgt spid="3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3"/>
                                        </p:tgtEl>
                                        <p:attrNameLst>
                                          <p:attrName>style.visibility</p:attrName>
                                        </p:attrNameLst>
                                      </p:cBhvr>
                                      <p:to>
                                        <p:strVal val="visible"/>
                                      </p:to>
                                    </p:set>
                                    <p:animEffect filter="fade" transition="in">
                                      <p:cBhvr>
                                        <p:cTn dur="500"/>
                                        <p:tgtEl>
                                          <p:spTgt spid="3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4"/>
                                        </p:tgtEl>
                                        <p:attrNameLst>
                                          <p:attrName>style.visibility</p:attrName>
                                        </p:attrNameLst>
                                      </p:cBhvr>
                                      <p:to>
                                        <p:strVal val="visible"/>
                                      </p:to>
                                    </p:set>
                                    <p:animEffect filter="fade" transition="in">
                                      <p:cBhvr>
                                        <p:cTn dur="500"/>
                                        <p:tgtEl>
                                          <p:spTgt spid="3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5"/>
                                        </p:tgtEl>
                                        <p:attrNameLst>
                                          <p:attrName>style.visibility</p:attrName>
                                        </p:attrNameLst>
                                      </p:cBhvr>
                                      <p:to>
                                        <p:strVal val="visible"/>
                                      </p:to>
                                    </p:set>
                                    <p:animEffect filter="fade" transition="in">
                                      <p:cBhvr>
                                        <p:cTn dur="500"/>
                                        <p:tgtEl>
                                          <p:spTgt spid="3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7" name="Shape 3097"/>
        <p:cNvGrpSpPr/>
        <p:nvPr/>
      </p:nvGrpSpPr>
      <p:grpSpPr>
        <a:xfrm>
          <a:off x="0" y="0"/>
          <a:ext cx="0" cy="0"/>
          <a:chOff x="0" y="0"/>
          <a:chExt cx="0" cy="0"/>
        </a:xfrm>
      </p:grpSpPr>
      <p:sp>
        <p:nvSpPr>
          <p:cNvPr id="3098" name="Google Shape;3098;p51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ngrx-demo</a:t>
            </a:r>
            <a:endParaRPr>
              <a:latin typeface="PT Sans"/>
              <a:ea typeface="PT Sans"/>
              <a:cs typeface="PT Sans"/>
              <a:sym typeface="PT Sans"/>
            </a:endParaRPr>
          </a:p>
        </p:txBody>
      </p:sp>
      <p:sp>
        <p:nvSpPr>
          <p:cNvPr id="3099" name="Google Shape;3099;p517"/>
          <p:cNvSpPr txBox="1"/>
          <p:nvPr/>
        </p:nvSpPr>
        <p:spPr>
          <a:xfrm>
            <a:off x="4656675" y="1334250"/>
            <a:ext cx="4317600" cy="6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https://github.com/johnpapa/ngrx-demo</a:t>
            </a:r>
            <a:r>
              <a:rPr lang="en"/>
              <a:t> </a:t>
            </a:r>
            <a:endParaRPr/>
          </a:p>
        </p:txBody>
      </p:sp>
      <p:pic>
        <p:nvPicPr>
          <p:cNvPr id="3100" name="Google Shape;3100;p517"/>
          <p:cNvPicPr preferRelativeResize="0"/>
          <p:nvPr/>
        </p:nvPicPr>
        <p:blipFill>
          <a:blip r:embed="rId4">
            <a:alphaModFix/>
          </a:blip>
          <a:stretch>
            <a:fillRect/>
          </a:stretch>
        </p:blipFill>
        <p:spPr>
          <a:xfrm>
            <a:off x="152400" y="1215778"/>
            <a:ext cx="1948553" cy="3775321"/>
          </a:xfrm>
          <a:prstGeom prst="rect">
            <a:avLst/>
          </a:prstGeom>
          <a:noFill/>
          <a:ln>
            <a:noFill/>
          </a:ln>
        </p:spPr>
      </p:pic>
      <p:sp>
        <p:nvSpPr>
          <p:cNvPr id="3101" name="Google Shape;3101;p517"/>
          <p:cNvSpPr txBox="1"/>
          <p:nvPr>
            <p:ph idx="1" type="body"/>
          </p:nvPr>
        </p:nvSpPr>
        <p:spPr>
          <a:xfrm>
            <a:off x="2485575" y="1200150"/>
            <a:ext cx="2688600" cy="32076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Font typeface="PT Sans"/>
              <a:buChar char="●"/>
            </a:pPr>
            <a:r>
              <a:rPr lang="en" sz="2200">
                <a:latin typeface="PT Sans"/>
                <a:ea typeface="PT Sans"/>
                <a:cs typeface="PT Sans"/>
                <a:sym typeface="PT Sans"/>
              </a:rPr>
              <a:t>Store</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Actions</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Reducers</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Dispatchers</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Selectors</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Effects</a:t>
            </a:r>
            <a:endParaRPr sz="2200">
              <a:latin typeface="PT Sans"/>
              <a:ea typeface="PT Sans"/>
              <a:cs typeface="PT Sans"/>
              <a:sym typeface="PT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6" name="Shape 3106"/>
        <p:cNvGrpSpPr/>
        <p:nvPr/>
      </p:nvGrpSpPr>
      <p:grpSpPr>
        <a:xfrm>
          <a:off x="0" y="0"/>
          <a:ext cx="0" cy="0"/>
          <a:chOff x="0" y="0"/>
          <a:chExt cx="0" cy="0"/>
        </a:xfrm>
      </p:grpSpPr>
      <p:sp>
        <p:nvSpPr>
          <p:cNvPr id="3107" name="Google Shape;3107;p518"/>
          <p:cNvSpPr txBox="1"/>
          <p:nvPr>
            <p:ph idx="1" type="body"/>
          </p:nvPr>
        </p:nvSpPr>
        <p:spPr>
          <a:xfrm>
            <a:off x="792325" y="2255000"/>
            <a:ext cx="79338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PT Sans"/>
              <a:buNone/>
            </a:pPr>
            <a:r>
              <a:rPr b="1" i="1" lang="en" sz="2100" u="none" cap="none" strike="noStrike">
                <a:solidFill>
                  <a:schemeClr val="dk1"/>
                </a:solidFill>
                <a:latin typeface="Arial"/>
                <a:ea typeface="Arial"/>
                <a:cs typeface="Arial"/>
                <a:sym typeface="Arial"/>
              </a:rPr>
              <a:t>Reactive</a:t>
            </a:r>
            <a:r>
              <a:rPr b="0" i="0" lang="en" sz="2100" u="none" cap="none" strike="noStrike">
                <a:solidFill>
                  <a:schemeClr val="dk1"/>
                </a:solidFill>
                <a:latin typeface="Arial"/>
                <a:ea typeface="Arial"/>
                <a:cs typeface="Arial"/>
                <a:sym typeface="Arial"/>
              </a:rPr>
              <a:t> redux client-side state management … with </a:t>
            </a:r>
            <a:r>
              <a:rPr b="1" i="0" lang="en" sz="2100" u="none" cap="none" strike="noStrike">
                <a:solidFill>
                  <a:schemeClr val="dk1"/>
                </a:solidFill>
                <a:latin typeface="Arial"/>
                <a:ea typeface="Arial"/>
                <a:cs typeface="Arial"/>
                <a:sym typeface="Arial"/>
              </a:rPr>
              <a:t>RxJS</a:t>
            </a:r>
            <a:endParaRPr b="1" i="0" sz="1100" u="none" cap="none" strike="noStrike">
              <a:solidFill>
                <a:schemeClr val="dk1"/>
              </a:solidFill>
              <a:latin typeface="Arial"/>
              <a:ea typeface="Arial"/>
              <a:cs typeface="Arial"/>
              <a:sym typeface="Arial"/>
            </a:endParaRPr>
          </a:p>
        </p:txBody>
      </p:sp>
      <p:sp>
        <p:nvSpPr>
          <p:cNvPr id="3108" name="Google Shape;3108;p518"/>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SzPts val="1100"/>
              <a:buFont typeface="Arial"/>
              <a:buNone/>
            </a:pPr>
            <a:r>
              <a:rPr b="1" i="0" lang="en" sz="6000" u="none" cap="none" strike="noStrike">
                <a:solidFill>
                  <a:srgbClr val="000000"/>
                </a:solidFill>
                <a:latin typeface="Arial"/>
                <a:ea typeface="Arial"/>
                <a:cs typeface="Arial"/>
                <a:sym typeface="Arial"/>
              </a:rPr>
              <a:t>ngrx</a:t>
            </a:r>
            <a:endParaRPr b="1" i="0" sz="60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2" name="Shape 3112"/>
        <p:cNvGrpSpPr/>
        <p:nvPr/>
      </p:nvGrpSpPr>
      <p:grpSpPr>
        <a:xfrm>
          <a:off x="0" y="0"/>
          <a:ext cx="0" cy="0"/>
          <a:chOff x="0" y="0"/>
          <a:chExt cx="0" cy="0"/>
        </a:xfrm>
      </p:grpSpPr>
      <p:sp>
        <p:nvSpPr>
          <p:cNvPr id="3113" name="Google Shape;3113;p5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latin typeface="Arial"/>
                <a:ea typeface="Arial"/>
                <a:cs typeface="Arial"/>
                <a:sym typeface="Arial"/>
              </a:rPr>
              <a:t>redux/ngrx </a:t>
            </a:r>
            <a:r>
              <a:rPr lang="en"/>
              <a:t>p</a:t>
            </a:r>
            <a:r>
              <a:rPr lang="en">
                <a:latin typeface="Arial"/>
                <a:ea typeface="Arial"/>
                <a:cs typeface="Arial"/>
                <a:sym typeface="Arial"/>
              </a:rPr>
              <a:t>rinciples</a:t>
            </a:r>
            <a:endParaRPr>
              <a:latin typeface="Arial"/>
              <a:ea typeface="Arial"/>
              <a:cs typeface="Arial"/>
              <a:sym typeface="Arial"/>
            </a:endParaRPr>
          </a:p>
        </p:txBody>
      </p:sp>
      <p:sp>
        <p:nvSpPr>
          <p:cNvPr id="3114" name="Google Shape;3114;p519"/>
          <p:cNvSpPr txBox="1"/>
          <p:nvPr>
            <p:ph idx="1" type="body"/>
          </p:nvPr>
        </p:nvSpPr>
        <p:spPr>
          <a:xfrm>
            <a:off x="457200" y="1200150"/>
            <a:ext cx="8686800" cy="3725700"/>
          </a:xfrm>
          <a:prstGeom prst="rect">
            <a:avLst/>
          </a:prstGeom>
          <a:noFill/>
          <a:ln>
            <a:noFill/>
          </a:ln>
        </p:spPr>
        <p:txBody>
          <a:bodyPr anchorCtr="0" anchor="t" bIns="91425" lIns="91425" spcFirstLastPara="1" rIns="91425" wrap="square" tIns="91425">
            <a:noAutofit/>
          </a:bodyPr>
          <a:lstStyle/>
          <a:p>
            <a:pPr indent="-342892" lvl="0" marL="342892" rtl="0" algn="l">
              <a:lnSpc>
                <a:spcPct val="100000"/>
              </a:lnSpc>
              <a:spcBef>
                <a:spcPts val="1600"/>
              </a:spcBef>
              <a:spcAft>
                <a:spcPts val="0"/>
              </a:spcAft>
              <a:buSzPts val="2600"/>
              <a:buFont typeface="Noto Sans Symbols"/>
              <a:buChar char="▪"/>
            </a:pPr>
            <a:r>
              <a:rPr lang="en"/>
              <a:t>Single source of truth </a:t>
            </a:r>
            <a:r>
              <a:rPr lang="en" sz="2400">
                <a:solidFill>
                  <a:srgbClr val="A5A5A5"/>
                </a:solidFill>
              </a:rPr>
              <a:t>(cache)</a:t>
            </a:r>
            <a:endParaRPr/>
          </a:p>
          <a:p>
            <a:pPr indent="-342892" lvl="0" marL="342892" rtl="0" algn="l">
              <a:lnSpc>
                <a:spcPct val="100000"/>
              </a:lnSpc>
              <a:spcBef>
                <a:spcPts val="1600"/>
              </a:spcBef>
              <a:spcAft>
                <a:spcPts val="0"/>
              </a:spcAft>
              <a:buSzPts val="2600"/>
              <a:buFont typeface="Noto Sans Symbols"/>
              <a:buChar char="▪"/>
            </a:pPr>
            <a:r>
              <a:rPr lang="en"/>
              <a:t>Read-only shared state </a:t>
            </a:r>
            <a:r>
              <a:rPr lang="en" sz="2400">
                <a:solidFill>
                  <a:srgbClr val="A5A5A5"/>
                </a:solidFill>
              </a:rPr>
              <a:t>(immutability)</a:t>
            </a:r>
            <a:endParaRPr sz="3000">
              <a:solidFill>
                <a:srgbClr val="A5A5A5"/>
              </a:solidFill>
            </a:endParaRPr>
          </a:p>
          <a:p>
            <a:pPr indent="-342892" lvl="0" marL="342892" rtl="0" algn="l">
              <a:lnSpc>
                <a:spcPct val="100000"/>
              </a:lnSpc>
              <a:spcBef>
                <a:spcPts val="1600"/>
              </a:spcBef>
              <a:spcAft>
                <a:spcPts val="0"/>
              </a:spcAft>
              <a:buSzPts val="2600"/>
              <a:buFont typeface="Noto Sans Symbols"/>
              <a:buChar char="▪"/>
            </a:pPr>
            <a:r>
              <a:rPr lang="en"/>
              <a:t>Pure functions update the state </a:t>
            </a:r>
            <a:r>
              <a:rPr lang="en" sz="2400">
                <a:solidFill>
                  <a:srgbClr val="A5A5A5"/>
                </a:solidFill>
              </a:rPr>
              <a:t>(synchronously)</a:t>
            </a:r>
            <a:endParaRPr sz="3000">
              <a:solidFill>
                <a:srgbClr val="A5A5A5"/>
              </a:solidFill>
            </a:endParaRPr>
          </a:p>
          <a:p>
            <a:pPr indent="-342892" lvl="0" marL="342892" rtl="0" algn="l">
              <a:lnSpc>
                <a:spcPct val="100000"/>
              </a:lnSpc>
              <a:spcBef>
                <a:spcPts val="1600"/>
              </a:spcBef>
              <a:spcAft>
                <a:spcPts val="0"/>
              </a:spcAft>
              <a:buSzPts val="2600"/>
              <a:buFont typeface="Noto Sans Symbols"/>
              <a:buChar char="▪"/>
            </a:pPr>
            <a:r>
              <a:rPr lang="en"/>
              <a:t>Unidirectional data flow </a:t>
            </a:r>
            <a:r>
              <a:rPr lang="en" sz="2400">
                <a:solidFill>
                  <a:srgbClr val="A5A5A5"/>
                </a:solidFill>
              </a:rPr>
              <a:t>(like component inputs/outputs)</a:t>
            </a:r>
            <a:endParaRPr sz="3000">
              <a:solidFill>
                <a:srgbClr val="A5A5A5"/>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8" name="Shape 3118"/>
        <p:cNvGrpSpPr/>
        <p:nvPr/>
      </p:nvGrpSpPr>
      <p:grpSpPr>
        <a:xfrm>
          <a:off x="0" y="0"/>
          <a:ext cx="0" cy="0"/>
          <a:chOff x="0" y="0"/>
          <a:chExt cx="0" cy="0"/>
        </a:xfrm>
      </p:grpSpPr>
      <p:pic>
        <p:nvPicPr>
          <p:cNvPr id="3119" name="Google Shape;3119;p520"/>
          <p:cNvPicPr preferRelativeResize="0"/>
          <p:nvPr/>
        </p:nvPicPr>
        <p:blipFill rotWithShape="1">
          <a:blip r:embed="rId3">
            <a:alphaModFix/>
          </a:blip>
          <a:srcRect b="0" l="0" r="0" t="0"/>
          <a:stretch/>
        </p:blipFill>
        <p:spPr>
          <a:xfrm>
            <a:off x="0" y="3700"/>
            <a:ext cx="9144000" cy="508986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3" name="Shape 3123"/>
        <p:cNvGrpSpPr/>
        <p:nvPr/>
      </p:nvGrpSpPr>
      <p:grpSpPr>
        <a:xfrm>
          <a:off x="0" y="0"/>
          <a:ext cx="0" cy="0"/>
          <a:chOff x="0" y="0"/>
          <a:chExt cx="0" cy="0"/>
        </a:xfrm>
      </p:grpSpPr>
      <p:sp>
        <p:nvSpPr>
          <p:cNvPr id="3124" name="Google Shape;3124;p5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sz="4500">
                <a:solidFill>
                  <a:srgbClr val="1465C5"/>
                </a:solidFill>
              </a:rPr>
              <a:t>ngrx demo</a:t>
            </a:r>
            <a:r>
              <a:rPr lang="en" sz="4500">
                <a:solidFill>
                  <a:schemeClr val="dk2"/>
                </a:solidFill>
              </a:rPr>
              <a:t> </a:t>
            </a:r>
            <a:r>
              <a:rPr i="1" lang="en">
                <a:solidFill>
                  <a:srgbClr val="AB2D3A"/>
                </a:solidFill>
              </a:rPr>
              <a:t>on the inside</a:t>
            </a:r>
            <a:endParaRPr/>
          </a:p>
        </p:txBody>
      </p:sp>
      <p:pic>
        <p:nvPicPr>
          <p:cNvPr id="3125" name="Google Shape;3125;p521"/>
          <p:cNvPicPr preferRelativeResize="0"/>
          <p:nvPr/>
        </p:nvPicPr>
        <p:blipFill rotWithShape="1">
          <a:blip r:embed="rId3">
            <a:alphaModFix/>
          </a:blip>
          <a:srcRect b="0" l="0" r="0" t="0"/>
          <a:stretch/>
        </p:blipFill>
        <p:spPr>
          <a:xfrm>
            <a:off x="854242" y="902566"/>
            <a:ext cx="7435516" cy="4132650"/>
          </a:xfrm>
          <a:prstGeom prst="rect">
            <a:avLst/>
          </a:prstGeom>
          <a:noFill/>
          <a:ln>
            <a:noFill/>
          </a:ln>
          <a:effectLst>
            <a:outerShdw blurRad="50800" rotWithShape="0" algn="tl" dir="2700000" dist="38100">
              <a:srgbClr val="000000">
                <a:alpha val="40000"/>
              </a:srgbClr>
            </a:outerShdw>
          </a:effectLst>
        </p:spPr>
      </p:pic>
      <p:cxnSp>
        <p:nvCxnSpPr>
          <p:cNvPr id="3126" name="Google Shape;3126;p521"/>
          <p:cNvCxnSpPr/>
          <p:nvPr/>
        </p:nvCxnSpPr>
        <p:spPr>
          <a:xfrm flipH="1" rot="10800000">
            <a:off x="771568" y="1913853"/>
            <a:ext cx="445512" cy="334191"/>
          </a:xfrm>
          <a:prstGeom prst="straightConnector1">
            <a:avLst/>
          </a:prstGeom>
          <a:noFill/>
          <a:ln cap="flat" cmpd="sng" w="41275">
            <a:solidFill>
              <a:srgbClr val="FF0000"/>
            </a:solidFill>
            <a:prstDash val="solid"/>
            <a:round/>
            <a:headEnd len="sm" w="sm" type="none"/>
            <a:tailEnd len="med" w="med" type="triangle"/>
          </a:ln>
        </p:spPr>
      </p:cxnSp>
      <p:sp>
        <p:nvSpPr>
          <p:cNvPr id="3127" name="Google Shape;3127;p521"/>
          <p:cNvSpPr txBox="1"/>
          <p:nvPr/>
        </p:nvSpPr>
        <p:spPr>
          <a:xfrm>
            <a:off x="74253" y="2248044"/>
            <a:ext cx="124131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Look in here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1" name="Shape 3131"/>
        <p:cNvGrpSpPr/>
        <p:nvPr/>
      </p:nvGrpSpPr>
      <p:grpSpPr>
        <a:xfrm>
          <a:off x="0" y="0"/>
          <a:ext cx="0" cy="0"/>
          <a:chOff x="0" y="0"/>
          <a:chExt cx="0" cy="0"/>
        </a:xfrm>
      </p:grpSpPr>
      <p:sp>
        <p:nvSpPr>
          <p:cNvPr id="3132" name="Google Shape;3132;p52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Let’s Think This Through</a:t>
            </a:r>
            <a:endParaRPr>
              <a:latin typeface="PT Sans"/>
              <a:ea typeface="PT Sans"/>
              <a:cs typeface="PT Sans"/>
              <a:sym typeface="PT Sans"/>
            </a:endParaRPr>
          </a:p>
        </p:txBody>
      </p:sp>
      <p:sp>
        <p:nvSpPr>
          <p:cNvPr id="3133" name="Google Shape;3133;p522"/>
          <p:cNvSpPr txBox="1"/>
          <p:nvPr>
            <p:ph idx="1" type="body"/>
          </p:nvPr>
        </p:nvSpPr>
        <p:spPr>
          <a:xfrm>
            <a:off x="457200" y="1200150"/>
            <a:ext cx="8517000" cy="37257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Font typeface="PT Sans"/>
              <a:buChar char="●"/>
            </a:pPr>
            <a:r>
              <a:rPr lang="en" sz="2200">
                <a:latin typeface="PT Sans"/>
                <a:ea typeface="PT Sans"/>
                <a:cs typeface="PT Sans"/>
                <a:sym typeface="PT Sans"/>
              </a:rPr>
              <a:t>Too much boilerplate?</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Entities are the bulk of the work</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Code generation isn’t the answer (now you have more problems)</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What if you wrote NOTHING !?</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1 line of code per entity</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It is ngrx (just greatly simplified)</a:t>
            </a:r>
            <a:endParaRPr sz="2200">
              <a:latin typeface="PT Sans"/>
              <a:ea typeface="PT Sans"/>
              <a:cs typeface="PT Sans"/>
              <a:sym typeface="PT Sans"/>
            </a:endParaRPr>
          </a:p>
        </p:txBody>
      </p:sp>
      <p:sp>
        <p:nvSpPr>
          <p:cNvPr id="3134" name="Google Shape;3134;p522"/>
          <p:cNvSpPr/>
          <p:nvPr/>
        </p:nvSpPr>
        <p:spPr>
          <a:xfrm>
            <a:off x="7416900" y="4129350"/>
            <a:ext cx="1269900" cy="7965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ngrx-data</a:t>
            </a:r>
            <a:endParaRPr sz="1800">
              <a:solidFill>
                <a:schemeClr val="lt1"/>
              </a:solidFill>
            </a:endParaRPr>
          </a:p>
        </p:txBody>
      </p:sp>
      <p:sp>
        <p:nvSpPr>
          <p:cNvPr id="3135" name="Google Shape;3135;p522"/>
          <p:cNvSpPr txBox="1"/>
          <p:nvPr/>
        </p:nvSpPr>
        <p:spPr>
          <a:xfrm>
            <a:off x="2413200" y="4240950"/>
            <a:ext cx="4317600" cy="6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https://github.com/johnpapa/angular-ngrx-data</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xEl>
                                              <p:pRg end="0" st="0"/>
                                            </p:txEl>
                                          </p:spTgt>
                                        </p:tgtEl>
                                        <p:attrNameLst>
                                          <p:attrName>style.visibility</p:attrName>
                                        </p:attrNameLst>
                                      </p:cBhvr>
                                      <p:to>
                                        <p:strVal val="visible"/>
                                      </p:to>
                                    </p:set>
                                    <p:animEffect filter="fade" transition="in">
                                      <p:cBhvr>
                                        <p:cTn dur="1000"/>
                                        <p:tgtEl>
                                          <p:spTgt spid="31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xEl>
                                              <p:pRg end="1" st="1"/>
                                            </p:txEl>
                                          </p:spTgt>
                                        </p:tgtEl>
                                        <p:attrNameLst>
                                          <p:attrName>style.visibility</p:attrName>
                                        </p:attrNameLst>
                                      </p:cBhvr>
                                      <p:to>
                                        <p:strVal val="visible"/>
                                      </p:to>
                                    </p:set>
                                    <p:animEffect filter="fade" transition="in">
                                      <p:cBhvr>
                                        <p:cTn dur="1000"/>
                                        <p:tgtEl>
                                          <p:spTgt spid="31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xEl>
                                              <p:pRg end="2" st="2"/>
                                            </p:txEl>
                                          </p:spTgt>
                                        </p:tgtEl>
                                        <p:attrNameLst>
                                          <p:attrName>style.visibility</p:attrName>
                                        </p:attrNameLst>
                                      </p:cBhvr>
                                      <p:to>
                                        <p:strVal val="visible"/>
                                      </p:to>
                                    </p:set>
                                    <p:animEffect filter="fade" transition="in">
                                      <p:cBhvr>
                                        <p:cTn dur="1000"/>
                                        <p:tgtEl>
                                          <p:spTgt spid="31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xEl>
                                              <p:pRg end="3" st="3"/>
                                            </p:txEl>
                                          </p:spTgt>
                                        </p:tgtEl>
                                        <p:attrNameLst>
                                          <p:attrName>style.visibility</p:attrName>
                                        </p:attrNameLst>
                                      </p:cBhvr>
                                      <p:to>
                                        <p:strVal val="visible"/>
                                      </p:to>
                                    </p:set>
                                    <p:animEffect filter="fade" transition="in">
                                      <p:cBhvr>
                                        <p:cTn dur="1000"/>
                                        <p:tgtEl>
                                          <p:spTgt spid="31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xEl>
                                              <p:pRg end="4" st="4"/>
                                            </p:txEl>
                                          </p:spTgt>
                                        </p:tgtEl>
                                        <p:attrNameLst>
                                          <p:attrName>style.visibility</p:attrName>
                                        </p:attrNameLst>
                                      </p:cBhvr>
                                      <p:to>
                                        <p:strVal val="visible"/>
                                      </p:to>
                                    </p:set>
                                    <p:animEffect filter="fade" transition="in">
                                      <p:cBhvr>
                                        <p:cTn dur="1000"/>
                                        <p:tgtEl>
                                          <p:spTgt spid="31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xEl>
                                              <p:pRg end="5" st="5"/>
                                            </p:txEl>
                                          </p:spTgt>
                                        </p:tgtEl>
                                        <p:attrNameLst>
                                          <p:attrName>style.visibility</p:attrName>
                                        </p:attrNameLst>
                                      </p:cBhvr>
                                      <p:to>
                                        <p:strVal val="visible"/>
                                      </p:to>
                                    </p:set>
                                    <p:animEffect filter="fade" transition="in">
                                      <p:cBhvr>
                                        <p:cTn dur="1000"/>
                                        <p:tgtEl>
                                          <p:spTgt spid="313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9" name="Shape 3139"/>
        <p:cNvGrpSpPr/>
        <p:nvPr/>
      </p:nvGrpSpPr>
      <p:grpSpPr>
        <a:xfrm>
          <a:off x="0" y="0"/>
          <a:ext cx="0" cy="0"/>
          <a:chOff x="0" y="0"/>
          <a:chExt cx="0" cy="0"/>
        </a:xfrm>
      </p:grpSpPr>
      <p:sp>
        <p:nvSpPr>
          <p:cNvPr id="3140" name="Google Shape;3140;p523"/>
          <p:cNvSpPr txBox="1"/>
          <p:nvPr/>
        </p:nvSpPr>
        <p:spPr>
          <a:xfrm>
            <a:off x="0" y="29400"/>
            <a:ext cx="9144000" cy="175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7200" u="none" cap="none" strike="noStrike">
                <a:solidFill>
                  <a:srgbClr val="0070C0"/>
                </a:solidFill>
                <a:latin typeface="Calibri"/>
                <a:ea typeface="Calibri"/>
                <a:cs typeface="Calibri"/>
                <a:sym typeface="Calibri"/>
              </a:rPr>
              <a:t>ngrx-data</a:t>
            </a:r>
            <a:br>
              <a:rPr b="1" i="0" lang="en" sz="7200" u="none" cap="none" strike="noStrike">
                <a:solidFill>
                  <a:schemeClr val="dk1"/>
                </a:solidFill>
                <a:latin typeface="Calibri"/>
                <a:ea typeface="Calibri"/>
                <a:cs typeface="Calibri"/>
                <a:sym typeface="Calibri"/>
              </a:rPr>
            </a:br>
            <a:r>
              <a:rPr b="1" i="1" lang="en" sz="3300" u="none" cap="none" strike="noStrike">
                <a:solidFill>
                  <a:schemeClr val="dk1"/>
                </a:solidFill>
                <a:latin typeface="Calibri"/>
                <a:ea typeface="Calibri"/>
                <a:cs typeface="Calibri"/>
                <a:sym typeface="Calibri"/>
              </a:rPr>
              <a:t>for entity state</a:t>
            </a:r>
            <a:endParaRPr b="1" i="1" sz="7200" u="none" cap="none" strike="noStrike">
              <a:solidFill>
                <a:schemeClr val="dk1"/>
              </a:solidFill>
              <a:latin typeface="Calibri"/>
              <a:ea typeface="Calibri"/>
              <a:cs typeface="Calibri"/>
              <a:sym typeface="Calibri"/>
            </a:endParaRPr>
          </a:p>
        </p:txBody>
      </p:sp>
      <p:pic>
        <p:nvPicPr>
          <p:cNvPr id="3141" name="Google Shape;3141;p523">
            <a:hlinkClick r:id="rId3"/>
          </p:cNvPr>
          <p:cNvPicPr preferRelativeResize="0"/>
          <p:nvPr/>
        </p:nvPicPr>
        <p:blipFill rotWithShape="1">
          <a:blip r:embed="rId4">
            <a:alphaModFix/>
          </a:blip>
          <a:srcRect b="0" l="0" r="0" t="0"/>
          <a:stretch/>
        </p:blipFill>
        <p:spPr>
          <a:xfrm>
            <a:off x="493607" y="1956747"/>
            <a:ext cx="8156786" cy="2786063"/>
          </a:xfrm>
          <a:prstGeom prst="rect">
            <a:avLst/>
          </a:prstGeom>
          <a:noFill/>
          <a:ln>
            <a:noFill/>
          </a:ln>
          <a:effectLst>
            <a:outerShdw blurRad="50800" rotWithShape="0" algn="tl" dir="2700000" dist="38100">
              <a:srgbClr val="000000">
                <a:alpha val="40000"/>
              </a:srgbClr>
            </a:outerShdw>
          </a:effectLst>
        </p:spPr>
      </p:pic>
      <p:sp>
        <p:nvSpPr>
          <p:cNvPr id="3142" name="Google Shape;3142;p523"/>
          <p:cNvSpPr/>
          <p:nvPr/>
        </p:nvSpPr>
        <p:spPr>
          <a:xfrm>
            <a:off x="2733035" y="4776657"/>
            <a:ext cx="2946640" cy="2539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50" u="none" cap="none" strike="noStrike">
                <a:solidFill>
                  <a:schemeClr val="dk1"/>
                </a:solidFill>
                <a:latin typeface="Arial"/>
                <a:ea typeface="Arial"/>
                <a:cs typeface="Arial"/>
                <a:sym typeface="Arial"/>
              </a:rPr>
              <a:t>https://github.com/johnpapa/angular-ngrx-data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6" name="Shape 2096"/>
        <p:cNvGrpSpPr/>
        <p:nvPr/>
      </p:nvGrpSpPr>
      <p:grpSpPr>
        <a:xfrm>
          <a:off x="0" y="0"/>
          <a:ext cx="0" cy="0"/>
          <a:chOff x="0" y="0"/>
          <a:chExt cx="0" cy="0"/>
        </a:xfrm>
      </p:grpSpPr>
      <p:sp>
        <p:nvSpPr>
          <p:cNvPr id="2097" name="Google Shape;2097;p425"/>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85000"/>
              </a:lnSpc>
              <a:spcBef>
                <a:spcPts val="0"/>
              </a:spcBef>
              <a:spcAft>
                <a:spcPts val="0"/>
              </a:spcAft>
              <a:buClr>
                <a:schemeClr val="dk1"/>
              </a:buClr>
              <a:buSzPts val="2700"/>
              <a:buFont typeface="Arial"/>
              <a:buNone/>
            </a:pPr>
            <a:r>
              <a:rPr b="0" i="0" lang="en" sz="2700" u="none" cap="none" strike="noStrike">
                <a:solidFill>
                  <a:schemeClr val="dk1"/>
                </a:solidFill>
                <a:latin typeface="Arial"/>
                <a:ea typeface="Arial"/>
                <a:cs typeface="Arial"/>
                <a:sym typeface="Arial"/>
              </a:rPr>
              <a:t>Generating a New Application</a:t>
            </a:r>
            <a:endParaRPr b="0" i="0" sz="2700" u="none" cap="none" strike="noStrike">
              <a:solidFill>
                <a:schemeClr val="dk1"/>
              </a:solidFill>
              <a:latin typeface="Arial"/>
              <a:ea typeface="Arial"/>
              <a:cs typeface="Arial"/>
              <a:sym typeface="Arial"/>
            </a:endParaRPr>
          </a:p>
        </p:txBody>
      </p:sp>
      <p:sp>
        <p:nvSpPr>
          <p:cNvPr id="2098" name="Google Shape;2098;p425"/>
          <p:cNvSpPr txBox="1"/>
          <p:nvPr/>
        </p:nvSpPr>
        <p:spPr>
          <a:xfrm>
            <a:off x="498953" y="2045707"/>
            <a:ext cx="41760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099" name="Google Shape;2099;p425"/>
          <p:cNvSpPr txBox="1"/>
          <p:nvPr/>
        </p:nvSpPr>
        <p:spPr>
          <a:xfrm>
            <a:off x="559833" y="2045708"/>
            <a:ext cx="4150800" cy="3732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00" name="Google Shape;2100;p425"/>
          <p:cNvSpPr txBox="1"/>
          <p:nvPr/>
        </p:nvSpPr>
        <p:spPr>
          <a:xfrm>
            <a:off x="534589" y="2045708"/>
            <a:ext cx="4035900" cy="3732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01" name="Google Shape;2101;p425"/>
          <p:cNvSpPr txBox="1"/>
          <p:nvPr/>
        </p:nvSpPr>
        <p:spPr>
          <a:xfrm>
            <a:off x="1082454" y="2045707"/>
            <a:ext cx="25701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1" i="0" sz="1500" u="none" cap="none" strike="noStrike">
              <a:solidFill>
                <a:schemeClr val="lt2"/>
              </a:solidFill>
              <a:latin typeface="Montserrat Medium"/>
              <a:ea typeface="Montserrat Medium"/>
              <a:cs typeface="Montserrat Medium"/>
              <a:sym typeface="Montserrat Medium"/>
            </a:endParaRPr>
          </a:p>
        </p:txBody>
      </p:sp>
      <p:sp>
        <p:nvSpPr>
          <p:cNvPr id="2102" name="Google Shape;2102;p425"/>
          <p:cNvSpPr txBox="1"/>
          <p:nvPr/>
        </p:nvSpPr>
        <p:spPr>
          <a:xfrm>
            <a:off x="4898653" y="2013959"/>
            <a:ext cx="3791700" cy="3930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rPr b="0" i="0" lang="en" sz="1400" u="none" cap="none" strike="noStrike">
                <a:solidFill>
                  <a:srgbClr val="FFFFFF"/>
                </a:solidFill>
                <a:latin typeface="Arial"/>
                <a:ea typeface="Arial"/>
                <a:cs typeface="Arial"/>
                <a:sym typeface="Arial"/>
              </a:rPr>
              <a:t>Don’t write the files, but report them</a:t>
            </a:r>
            <a:endParaRPr b="0" i="0" sz="1400" u="none" cap="none" strike="noStrike">
              <a:solidFill>
                <a:srgbClr val="FFFFFF"/>
              </a:solidFill>
              <a:latin typeface="Arial"/>
              <a:ea typeface="Arial"/>
              <a:cs typeface="Arial"/>
              <a:sym typeface="Arial"/>
            </a:endParaRPr>
          </a:p>
        </p:txBody>
      </p:sp>
      <p:sp>
        <p:nvSpPr>
          <p:cNvPr id="2103" name="Google Shape;2103;p425"/>
          <p:cNvSpPr txBox="1"/>
          <p:nvPr/>
        </p:nvSpPr>
        <p:spPr>
          <a:xfrm>
            <a:off x="646317" y="2085814"/>
            <a:ext cx="3924300" cy="2802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ng new my-app --dry-run</a:t>
            </a:r>
            <a:endParaRPr sz="1100"/>
          </a:p>
          <a:p>
            <a:pPr indent="-152400" lvl="0" marL="254000" marR="0" rtl="0" algn="l">
              <a:lnSpc>
                <a:spcPct val="150000"/>
              </a:lnSpc>
              <a:spcBef>
                <a:spcPts val="500"/>
              </a:spcBef>
              <a:spcAft>
                <a:spcPts val="0"/>
              </a:spcAft>
              <a:buClr>
                <a:schemeClr val="lt1"/>
              </a:buClr>
              <a:buSzPts val="1500"/>
              <a:buFont typeface="Helvetica Neue"/>
              <a:buNone/>
            </a:pPr>
            <a:r>
              <a:t/>
            </a:r>
            <a:endParaRPr b="0" i="0" sz="1500" u="none" cap="none" strike="noStrike">
              <a:solidFill>
                <a:schemeClr val="lt1"/>
              </a:solidFill>
              <a:latin typeface="Roboto Mono"/>
              <a:ea typeface="Roboto Mono"/>
              <a:cs typeface="Roboto Mono"/>
              <a:sym typeface="Roboto Mono"/>
            </a:endParaRPr>
          </a:p>
        </p:txBody>
      </p:sp>
      <p:sp>
        <p:nvSpPr>
          <p:cNvPr id="2104" name="Google Shape;2104;p425"/>
          <p:cNvSpPr txBox="1"/>
          <p:nvPr/>
        </p:nvSpPr>
        <p:spPr>
          <a:xfrm>
            <a:off x="498953" y="2646580"/>
            <a:ext cx="41760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05" name="Google Shape;2105;p425"/>
          <p:cNvSpPr txBox="1"/>
          <p:nvPr/>
        </p:nvSpPr>
        <p:spPr>
          <a:xfrm>
            <a:off x="559833" y="2646580"/>
            <a:ext cx="4150800" cy="3732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06" name="Google Shape;2106;p425"/>
          <p:cNvSpPr txBox="1"/>
          <p:nvPr/>
        </p:nvSpPr>
        <p:spPr>
          <a:xfrm>
            <a:off x="529393" y="2646580"/>
            <a:ext cx="4041000" cy="3732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07" name="Google Shape;2107;p425"/>
          <p:cNvSpPr txBox="1"/>
          <p:nvPr/>
        </p:nvSpPr>
        <p:spPr>
          <a:xfrm>
            <a:off x="1082454" y="2646580"/>
            <a:ext cx="25701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1" i="0" sz="1500" u="none" cap="none" strike="noStrike">
              <a:solidFill>
                <a:schemeClr val="lt2"/>
              </a:solidFill>
              <a:latin typeface="Montserrat Medium"/>
              <a:ea typeface="Montserrat Medium"/>
              <a:cs typeface="Montserrat Medium"/>
              <a:sym typeface="Montserrat Medium"/>
            </a:endParaRPr>
          </a:p>
        </p:txBody>
      </p:sp>
      <p:sp>
        <p:nvSpPr>
          <p:cNvPr id="2108" name="Google Shape;2108;p425"/>
          <p:cNvSpPr txBox="1"/>
          <p:nvPr/>
        </p:nvSpPr>
        <p:spPr>
          <a:xfrm>
            <a:off x="4898653" y="2614832"/>
            <a:ext cx="3791700" cy="3930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rPr b="0" i="0" lang="en" sz="1400" u="none" cap="none" strike="noStrike">
                <a:solidFill>
                  <a:srgbClr val="FFFFFF"/>
                </a:solidFill>
                <a:latin typeface="Arial"/>
                <a:ea typeface="Arial"/>
                <a:cs typeface="Arial"/>
                <a:sym typeface="Arial"/>
              </a:rPr>
              <a:t>Generate without running npm install</a:t>
            </a:r>
            <a:endParaRPr b="0" i="0" sz="1400" u="none" cap="none" strike="noStrike">
              <a:solidFill>
                <a:srgbClr val="FFFFFF"/>
              </a:solidFill>
              <a:latin typeface="Arial"/>
              <a:ea typeface="Arial"/>
              <a:cs typeface="Arial"/>
              <a:sym typeface="Arial"/>
            </a:endParaRPr>
          </a:p>
        </p:txBody>
      </p:sp>
      <p:sp>
        <p:nvSpPr>
          <p:cNvPr id="2109" name="Google Shape;2109;p425"/>
          <p:cNvSpPr txBox="1"/>
          <p:nvPr/>
        </p:nvSpPr>
        <p:spPr>
          <a:xfrm>
            <a:off x="646317" y="2686686"/>
            <a:ext cx="3924300" cy="2802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ng new my-app --skip-install</a:t>
            </a:r>
            <a:endParaRPr sz="1100"/>
          </a:p>
        </p:txBody>
      </p:sp>
      <p:sp>
        <p:nvSpPr>
          <p:cNvPr id="2110" name="Google Shape;2110;p425"/>
          <p:cNvSpPr txBox="1"/>
          <p:nvPr/>
        </p:nvSpPr>
        <p:spPr>
          <a:xfrm>
            <a:off x="498953" y="1455550"/>
            <a:ext cx="41760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11" name="Google Shape;2111;p425"/>
          <p:cNvSpPr txBox="1"/>
          <p:nvPr/>
        </p:nvSpPr>
        <p:spPr>
          <a:xfrm>
            <a:off x="559833" y="1455551"/>
            <a:ext cx="4150800" cy="3732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12" name="Google Shape;2112;p425"/>
          <p:cNvSpPr txBox="1"/>
          <p:nvPr/>
        </p:nvSpPr>
        <p:spPr>
          <a:xfrm>
            <a:off x="529393" y="1455551"/>
            <a:ext cx="4041000" cy="3732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13" name="Google Shape;2113;p425"/>
          <p:cNvSpPr txBox="1"/>
          <p:nvPr/>
        </p:nvSpPr>
        <p:spPr>
          <a:xfrm>
            <a:off x="1082454" y="1455550"/>
            <a:ext cx="25701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1" i="0" sz="1500" u="none" cap="none" strike="noStrike">
              <a:solidFill>
                <a:schemeClr val="lt2"/>
              </a:solidFill>
              <a:latin typeface="Montserrat Medium"/>
              <a:ea typeface="Montserrat Medium"/>
              <a:cs typeface="Montserrat Medium"/>
              <a:sym typeface="Montserrat Medium"/>
            </a:endParaRPr>
          </a:p>
        </p:txBody>
      </p:sp>
      <p:sp>
        <p:nvSpPr>
          <p:cNvPr id="2114" name="Google Shape;2114;p425"/>
          <p:cNvSpPr txBox="1"/>
          <p:nvPr/>
        </p:nvSpPr>
        <p:spPr>
          <a:xfrm>
            <a:off x="4898653" y="1423802"/>
            <a:ext cx="3791700" cy="3930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rPr b="0" i="0" lang="en" sz="1400" u="none" cap="none" strike="noStrike">
                <a:solidFill>
                  <a:srgbClr val="FFFFFF"/>
                </a:solidFill>
                <a:latin typeface="Arial"/>
                <a:ea typeface="Arial"/>
                <a:cs typeface="Arial"/>
                <a:sym typeface="Arial"/>
              </a:rPr>
              <a:t>Generate a new app in /my-app</a:t>
            </a:r>
            <a:endParaRPr b="0" i="0" sz="1400" u="none" cap="none" strike="noStrike">
              <a:solidFill>
                <a:srgbClr val="FFFFFF"/>
              </a:solidFill>
              <a:latin typeface="Arial"/>
              <a:ea typeface="Arial"/>
              <a:cs typeface="Arial"/>
              <a:sym typeface="Arial"/>
            </a:endParaRPr>
          </a:p>
        </p:txBody>
      </p:sp>
      <p:sp>
        <p:nvSpPr>
          <p:cNvPr id="2115" name="Google Shape;2115;p425"/>
          <p:cNvSpPr txBox="1"/>
          <p:nvPr>
            <p:ph idx="1" type="body"/>
          </p:nvPr>
        </p:nvSpPr>
        <p:spPr>
          <a:xfrm>
            <a:off x="646317" y="1495657"/>
            <a:ext cx="3924300" cy="2802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ng new my-app</a:t>
            </a:r>
            <a:endParaRPr b="0" i="0" sz="1500" u="none" cap="none" strike="noStrike">
              <a:solidFill>
                <a:schemeClr val="lt1"/>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2"/>
                                        </p:tgtEl>
                                        <p:attrNameLst>
                                          <p:attrName>style.visibility</p:attrName>
                                        </p:attrNameLst>
                                      </p:cBhvr>
                                      <p:to>
                                        <p:strVal val="visible"/>
                                      </p:to>
                                    </p:set>
                                    <p:anim calcmode="lin" valueType="num">
                                      <p:cBhvr additive="base">
                                        <p:cTn dur="700"/>
                                        <p:tgtEl>
                                          <p:spTgt spid="21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11"/>
                                        </p:tgtEl>
                                        <p:attrNameLst>
                                          <p:attrName>style.visibility</p:attrName>
                                        </p:attrNameLst>
                                      </p:cBhvr>
                                      <p:to>
                                        <p:strVal val="visible"/>
                                      </p:to>
                                    </p:set>
                                    <p:anim calcmode="lin" valueType="num">
                                      <p:cBhvr additive="base">
                                        <p:cTn dur="500"/>
                                        <p:tgtEl>
                                          <p:spTgt spid="2111"/>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113"/>
                                        </p:tgtEl>
                                        <p:attrNameLst>
                                          <p:attrName>style.visibility</p:attrName>
                                        </p:attrNameLst>
                                      </p:cBhvr>
                                      <p:to>
                                        <p:strVal val="visible"/>
                                      </p:to>
                                    </p:set>
                                    <p:animEffect filter="fade" transition="in">
                                      <p:cBhvr>
                                        <p:cTn dur="100"/>
                                        <p:tgtEl>
                                          <p:spTgt spid="2113"/>
                                        </p:tgtEl>
                                      </p:cBhvr>
                                    </p:animEffec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110"/>
                                        </p:tgtEl>
                                        <p:attrNameLst>
                                          <p:attrName>style.visibility</p:attrName>
                                        </p:attrNameLst>
                                      </p:cBhvr>
                                      <p:to>
                                        <p:strVal val="visible"/>
                                      </p:to>
                                    </p:se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2114"/>
                                        </p:tgtEl>
                                        <p:attrNameLst>
                                          <p:attrName>style.visibility</p:attrName>
                                        </p:attrNameLst>
                                      </p:cBhvr>
                                      <p:to>
                                        <p:strVal val="visible"/>
                                      </p:to>
                                    </p:set>
                                    <p:animEffect filter="fade" transition="in">
                                      <p:cBhvr>
                                        <p:cTn dur="500"/>
                                        <p:tgtEl>
                                          <p:spTgt spid="2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3">
                                            <p:txEl>
                                              <p:pRg end="0" st="0"/>
                                            </p:txEl>
                                          </p:spTgt>
                                        </p:tgtEl>
                                        <p:attrNameLst>
                                          <p:attrName>style.visibility</p:attrName>
                                        </p:attrNameLst>
                                      </p:cBhvr>
                                      <p:to>
                                        <p:strVal val="visible"/>
                                      </p:to>
                                    </p:set>
                                    <p:animEffect filter="fade" transition="in">
                                      <p:cBhvr>
                                        <p:cTn dur="500"/>
                                        <p:tgtEl>
                                          <p:spTgt spid="2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3">
                                            <p:txEl>
                                              <p:pRg end="1" st="1"/>
                                            </p:txEl>
                                          </p:spTgt>
                                        </p:tgtEl>
                                        <p:attrNameLst>
                                          <p:attrName>style.visibility</p:attrName>
                                        </p:attrNameLst>
                                      </p:cBhvr>
                                      <p:to>
                                        <p:strVal val="visible"/>
                                      </p:to>
                                    </p:set>
                                    <p:animEffect filter="fade" transition="in">
                                      <p:cBhvr>
                                        <p:cTn dur="500"/>
                                        <p:tgtEl>
                                          <p:spTgt spid="2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00"/>
                                        </p:tgtEl>
                                        <p:attrNameLst>
                                          <p:attrName>style.visibility</p:attrName>
                                        </p:attrNameLst>
                                      </p:cBhvr>
                                      <p:to>
                                        <p:strVal val="visible"/>
                                      </p:to>
                                    </p:set>
                                    <p:anim calcmode="lin" valueType="num">
                                      <p:cBhvr additive="base">
                                        <p:cTn dur="700"/>
                                        <p:tgtEl>
                                          <p:spTgt spid="21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99"/>
                                        </p:tgtEl>
                                        <p:attrNameLst>
                                          <p:attrName>style.visibility</p:attrName>
                                        </p:attrNameLst>
                                      </p:cBhvr>
                                      <p:to>
                                        <p:strVal val="visible"/>
                                      </p:to>
                                    </p:set>
                                    <p:anim calcmode="lin" valueType="num">
                                      <p:cBhvr additive="base">
                                        <p:cTn dur="500"/>
                                        <p:tgtEl>
                                          <p:spTgt spid="2099"/>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101"/>
                                        </p:tgtEl>
                                        <p:attrNameLst>
                                          <p:attrName>style.visibility</p:attrName>
                                        </p:attrNameLst>
                                      </p:cBhvr>
                                      <p:to>
                                        <p:strVal val="visible"/>
                                      </p:to>
                                    </p:set>
                                    <p:animEffect filter="fade" transition="in">
                                      <p:cBhvr>
                                        <p:cTn dur="100"/>
                                        <p:tgtEl>
                                          <p:spTgt spid="2101"/>
                                        </p:tgtEl>
                                      </p:cBhvr>
                                    </p:animEffec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098"/>
                                        </p:tgtEl>
                                        <p:attrNameLst>
                                          <p:attrName>style.visibility</p:attrName>
                                        </p:attrNameLst>
                                      </p:cBhvr>
                                      <p:to>
                                        <p:strVal val="visible"/>
                                      </p:to>
                                    </p:se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2102"/>
                                        </p:tgtEl>
                                        <p:attrNameLst>
                                          <p:attrName>style.visibility</p:attrName>
                                        </p:attrNameLst>
                                      </p:cBhvr>
                                      <p:to>
                                        <p:strVal val="visible"/>
                                      </p:to>
                                    </p:set>
                                    <p:animEffect filter="fade" transition="in">
                                      <p:cBhvr>
                                        <p:cTn dur="500"/>
                                        <p:tgtEl>
                                          <p:spTgt spid="2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9">
                                            <p:txEl>
                                              <p:pRg end="0" st="0"/>
                                            </p:txEl>
                                          </p:spTgt>
                                        </p:tgtEl>
                                        <p:attrNameLst>
                                          <p:attrName>style.visibility</p:attrName>
                                        </p:attrNameLst>
                                      </p:cBhvr>
                                      <p:to>
                                        <p:strVal val="visible"/>
                                      </p:to>
                                    </p:set>
                                    <p:animEffect filter="fade" transition="in">
                                      <p:cBhvr>
                                        <p:cTn dur="500"/>
                                        <p:tgtEl>
                                          <p:spTgt spid="2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06"/>
                                        </p:tgtEl>
                                        <p:attrNameLst>
                                          <p:attrName>style.visibility</p:attrName>
                                        </p:attrNameLst>
                                      </p:cBhvr>
                                      <p:to>
                                        <p:strVal val="visible"/>
                                      </p:to>
                                    </p:set>
                                    <p:anim calcmode="lin" valueType="num">
                                      <p:cBhvr additive="base">
                                        <p:cTn dur="700"/>
                                        <p:tgtEl>
                                          <p:spTgt spid="2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05"/>
                                        </p:tgtEl>
                                        <p:attrNameLst>
                                          <p:attrName>style.visibility</p:attrName>
                                        </p:attrNameLst>
                                      </p:cBhvr>
                                      <p:to>
                                        <p:strVal val="visible"/>
                                      </p:to>
                                    </p:set>
                                    <p:anim calcmode="lin" valueType="num">
                                      <p:cBhvr additive="base">
                                        <p:cTn dur="500"/>
                                        <p:tgtEl>
                                          <p:spTgt spid="2105"/>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107"/>
                                        </p:tgtEl>
                                        <p:attrNameLst>
                                          <p:attrName>style.visibility</p:attrName>
                                        </p:attrNameLst>
                                      </p:cBhvr>
                                      <p:to>
                                        <p:strVal val="visible"/>
                                      </p:to>
                                    </p:set>
                                    <p:animEffect filter="fade" transition="in">
                                      <p:cBhvr>
                                        <p:cTn dur="100"/>
                                        <p:tgtEl>
                                          <p:spTgt spid="2107"/>
                                        </p:tgtEl>
                                      </p:cBhvr>
                                    </p:animEffec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104"/>
                                        </p:tgtEl>
                                        <p:attrNameLst>
                                          <p:attrName>style.visibility</p:attrName>
                                        </p:attrNameLst>
                                      </p:cBhvr>
                                      <p:to>
                                        <p:strVal val="visible"/>
                                      </p:to>
                                    </p:se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2108"/>
                                        </p:tgtEl>
                                        <p:attrNameLst>
                                          <p:attrName>style.visibility</p:attrName>
                                        </p:attrNameLst>
                                      </p:cBhvr>
                                      <p:to>
                                        <p:strVal val="visible"/>
                                      </p:to>
                                    </p:set>
                                    <p:animEffect filter="fade" transition="in">
                                      <p:cBhvr>
                                        <p:cTn dur="500"/>
                                        <p:tgtEl>
                                          <p:spTgt spid="2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6" name="Shape 3146"/>
        <p:cNvGrpSpPr/>
        <p:nvPr/>
      </p:nvGrpSpPr>
      <p:grpSpPr>
        <a:xfrm>
          <a:off x="0" y="0"/>
          <a:ext cx="0" cy="0"/>
          <a:chOff x="0" y="0"/>
          <a:chExt cx="0" cy="0"/>
        </a:xfrm>
      </p:grpSpPr>
      <p:pic>
        <p:nvPicPr>
          <p:cNvPr id="3147" name="Google Shape;3147;p524"/>
          <p:cNvPicPr preferRelativeResize="0"/>
          <p:nvPr/>
        </p:nvPicPr>
        <p:blipFill rotWithShape="1">
          <a:blip r:embed="rId3">
            <a:alphaModFix/>
          </a:blip>
          <a:srcRect b="0" l="0" r="0" t="0"/>
          <a:stretch/>
        </p:blipFill>
        <p:spPr>
          <a:xfrm>
            <a:off x="134014" y="300445"/>
            <a:ext cx="8912999" cy="46895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1" name="Shape 3151"/>
        <p:cNvGrpSpPr/>
        <p:nvPr/>
      </p:nvGrpSpPr>
      <p:grpSpPr>
        <a:xfrm>
          <a:off x="0" y="0"/>
          <a:ext cx="0" cy="0"/>
          <a:chOff x="0" y="0"/>
          <a:chExt cx="0" cy="0"/>
        </a:xfrm>
      </p:grpSpPr>
      <p:sp>
        <p:nvSpPr>
          <p:cNvPr id="3152" name="Google Shape;3152;p52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sz="4500">
                <a:solidFill>
                  <a:srgbClr val="0070C0"/>
                </a:solidFill>
              </a:rPr>
              <a:t>ngrx-data demo</a:t>
            </a:r>
            <a:r>
              <a:rPr lang="en" sz="4050"/>
              <a:t> </a:t>
            </a:r>
            <a:r>
              <a:rPr i="1" lang="en">
                <a:solidFill>
                  <a:srgbClr val="AB2D3A"/>
                </a:solidFill>
              </a:rPr>
              <a:t>on the inside</a:t>
            </a:r>
            <a:endParaRPr/>
          </a:p>
        </p:txBody>
      </p:sp>
      <p:pic>
        <p:nvPicPr>
          <p:cNvPr id="3153" name="Google Shape;3153;p525"/>
          <p:cNvPicPr preferRelativeResize="0"/>
          <p:nvPr/>
        </p:nvPicPr>
        <p:blipFill rotWithShape="1">
          <a:blip r:embed="rId3">
            <a:alphaModFix/>
          </a:blip>
          <a:srcRect b="0" l="0" r="0" t="0"/>
          <a:stretch/>
        </p:blipFill>
        <p:spPr>
          <a:xfrm>
            <a:off x="1227221" y="1063378"/>
            <a:ext cx="6506334" cy="3907070"/>
          </a:xfrm>
          <a:prstGeom prst="rect">
            <a:avLst/>
          </a:prstGeom>
          <a:noFill/>
          <a:ln>
            <a:noFill/>
          </a:ln>
        </p:spPr>
      </p:pic>
      <p:cxnSp>
        <p:nvCxnSpPr>
          <p:cNvPr id="3154" name="Google Shape;3154;p525"/>
          <p:cNvCxnSpPr/>
          <p:nvPr/>
        </p:nvCxnSpPr>
        <p:spPr>
          <a:xfrm>
            <a:off x="1037809" y="3749040"/>
            <a:ext cx="378823" cy="209006"/>
          </a:xfrm>
          <a:prstGeom prst="straightConnector1">
            <a:avLst/>
          </a:prstGeom>
          <a:noFill/>
          <a:ln cap="flat" cmpd="sng" w="41275">
            <a:solidFill>
              <a:srgbClr val="FF0000"/>
            </a:solidFill>
            <a:prstDash val="solid"/>
            <a:round/>
            <a:headEnd len="sm" w="sm" type="none"/>
            <a:tailEnd len="med" w="med" type="triangle"/>
          </a:ln>
        </p:spPr>
      </p:cxnSp>
      <p:sp>
        <p:nvSpPr>
          <p:cNvPr id="3155" name="Google Shape;3155;p525"/>
          <p:cNvSpPr txBox="1"/>
          <p:nvPr/>
        </p:nvSpPr>
        <p:spPr>
          <a:xfrm>
            <a:off x="116878" y="3480452"/>
            <a:ext cx="124131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Look in here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9" name="Shape 3159"/>
        <p:cNvGrpSpPr/>
        <p:nvPr/>
      </p:nvGrpSpPr>
      <p:grpSpPr>
        <a:xfrm>
          <a:off x="0" y="0"/>
          <a:ext cx="0" cy="0"/>
          <a:chOff x="0" y="0"/>
          <a:chExt cx="0" cy="0"/>
        </a:xfrm>
      </p:grpSpPr>
      <p:sp>
        <p:nvSpPr>
          <p:cNvPr id="3160" name="Google Shape;3160;p526"/>
          <p:cNvSpPr txBox="1"/>
          <p:nvPr>
            <p:ph type="title"/>
          </p:nvPr>
        </p:nvSpPr>
        <p:spPr>
          <a:xfrm>
            <a:off x="1426603" y="-43805"/>
            <a:ext cx="1629418" cy="77945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sz="4400">
                <a:solidFill>
                  <a:srgbClr val="0070C0"/>
                </a:solidFill>
              </a:rPr>
              <a:t>ngrx</a:t>
            </a:r>
            <a:endParaRPr i="1">
              <a:solidFill>
                <a:srgbClr val="AB2D3A"/>
              </a:solidFill>
            </a:endParaRPr>
          </a:p>
        </p:txBody>
      </p:sp>
      <p:pic>
        <p:nvPicPr>
          <p:cNvPr id="3161" name="Google Shape;3161;p526"/>
          <p:cNvPicPr preferRelativeResize="0"/>
          <p:nvPr/>
        </p:nvPicPr>
        <p:blipFill rotWithShape="1">
          <a:blip r:embed="rId3">
            <a:alphaModFix/>
          </a:blip>
          <a:srcRect b="0" l="11402" r="0" t="3669"/>
          <a:stretch/>
        </p:blipFill>
        <p:spPr>
          <a:xfrm>
            <a:off x="1426603" y="721894"/>
            <a:ext cx="1629418" cy="4421606"/>
          </a:xfrm>
          <a:prstGeom prst="rect">
            <a:avLst/>
          </a:prstGeom>
          <a:noFill/>
          <a:ln>
            <a:noFill/>
          </a:ln>
        </p:spPr>
      </p:pic>
      <p:sp>
        <p:nvSpPr>
          <p:cNvPr id="3162" name="Google Shape;3162;p526"/>
          <p:cNvSpPr txBox="1"/>
          <p:nvPr/>
        </p:nvSpPr>
        <p:spPr>
          <a:xfrm>
            <a:off x="4638177" y="-43805"/>
            <a:ext cx="2634916" cy="779455"/>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4400" u="none" cap="none" strike="noStrike">
                <a:solidFill>
                  <a:srgbClr val="0070C0"/>
                </a:solidFill>
                <a:latin typeface="Calibri"/>
                <a:ea typeface="Calibri"/>
                <a:cs typeface="Calibri"/>
                <a:sym typeface="Calibri"/>
              </a:rPr>
              <a:t>ngrx-data</a:t>
            </a:r>
            <a:endParaRPr b="1" i="1" sz="3000" u="none" cap="none" strike="noStrike">
              <a:solidFill>
                <a:srgbClr val="AB2D3A"/>
              </a:solidFill>
              <a:latin typeface="Calibri"/>
              <a:ea typeface="Calibri"/>
              <a:cs typeface="Calibri"/>
              <a:sym typeface="Calibri"/>
            </a:endParaRPr>
          </a:p>
        </p:txBody>
      </p:sp>
      <p:pic>
        <p:nvPicPr>
          <p:cNvPr id="3163" name="Google Shape;3163;p526"/>
          <p:cNvPicPr preferRelativeResize="0"/>
          <p:nvPr/>
        </p:nvPicPr>
        <p:blipFill rotWithShape="1">
          <a:blip r:embed="rId4">
            <a:alphaModFix/>
          </a:blip>
          <a:srcRect b="0" l="0" r="0" t="0"/>
          <a:stretch/>
        </p:blipFill>
        <p:spPr>
          <a:xfrm>
            <a:off x="4758440" y="721895"/>
            <a:ext cx="2298136" cy="94877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7" name="Shape 3167"/>
        <p:cNvGrpSpPr/>
        <p:nvPr/>
      </p:nvGrpSpPr>
      <p:grpSpPr>
        <a:xfrm>
          <a:off x="0" y="0"/>
          <a:ext cx="0" cy="0"/>
          <a:chOff x="0" y="0"/>
          <a:chExt cx="0" cy="0"/>
        </a:xfrm>
      </p:grpSpPr>
      <p:pic>
        <p:nvPicPr>
          <p:cNvPr id="3168" name="Google Shape;3168;p527"/>
          <p:cNvPicPr preferRelativeResize="0"/>
          <p:nvPr/>
        </p:nvPicPr>
        <p:blipFill rotWithShape="1">
          <a:blip r:embed="rId3">
            <a:alphaModFix/>
          </a:blip>
          <a:srcRect b="0" l="0" r="0" t="0"/>
          <a:stretch/>
        </p:blipFill>
        <p:spPr>
          <a:xfrm>
            <a:off x="1203158" y="794163"/>
            <a:ext cx="6773779" cy="4013145"/>
          </a:xfrm>
          <a:prstGeom prst="rect">
            <a:avLst/>
          </a:prstGeom>
          <a:noFill/>
          <a:ln cap="flat" cmpd="sng" w="9525">
            <a:solidFill>
              <a:srgbClr val="7F7F7F"/>
            </a:solidFill>
            <a:prstDash val="solid"/>
            <a:round/>
            <a:headEnd len="sm" w="sm" type="none"/>
            <a:tailEnd len="sm" w="sm" type="none"/>
          </a:ln>
          <a:effectLst>
            <a:outerShdw blurRad="50800" rotWithShape="0" algn="tl" dir="2700000" dist="165100">
              <a:srgbClr val="000000">
                <a:alpha val="40000"/>
              </a:srgbClr>
            </a:outerShdw>
          </a:effectLst>
        </p:spPr>
      </p:pic>
      <p:sp>
        <p:nvSpPr>
          <p:cNvPr id="3169" name="Google Shape;3169;p527"/>
          <p:cNvSpPr txBox="1"/>
          <p:nvPr/>
        </p:nvSpPr>
        <p:spPr>
          <a:xfrm>
            <a:off x="371228" y="98082"/>
            <a:ext cx="8008391" cy="624900"/>
          </a:xfrm>
          <a:prstGeom prst="rect">
            <a:avLst/>
          </a:prstGeom>
          <a:noFill/>
          <a:ln>
            <a:noFill/>
          </a:ln>
        </p:spPr>
        <p:txBody>
          <a:bodyPr anchorCtr="0" anchor="b" bIns="32975" lIns="0" spcFirstLastPara="1" rIns="65925" wrap="square" tIns="32975">
            <a:noAutofit/>
          </a:bodyPr>
          <a:lstStyle/>
          <a:p>
            <a:pPr indent="0" lvl="0" marL="0" marR="0" rtl="0" algn="l">
              <a:lnSpc>
                <a:spcPct val="100000"/>
              </a:lnSpc>
              <a:spcBef>
                <a:spcPts val="0"/>
              </a:spcBef>
              <a:spcAft>
                <a:spcPts val="0"/>
              </a:spcAft>
              <a:buNone/>
            </a:pPr>
            <a:r>
              <a:rPr b="0" i="1" lang="en" sz="3000" u="none" cap="none" strike="noStrike">
                <a:solidFill>
                  <a:srgbClr val="000000"/>
                </a:solidFill>
                <a:latin typeface="Calibri"/>
                <a:ea typeface="Calibri"/>
                <a:cs typeface="Calibri"/>
                <a:sym typeface="Calibri"/>
              </a:rPr>
              <a:t>1. </a:t>
            </a:r>
            <a:r>
              <a:rPr b="0" i="0" lang="en" sz="3000" u="none" cap="none" strike="noStrike">
                <a:solidFill>
                  <a:srgbClr val="000000"/>
                </a:solidFill>
                <a:latin typeface="Calibri"/>
                <a:ea typeface="Calibri"/>
                <a:cs typeface="Calibri"/>
                <a:sym typeface="Calibri"/>
              </a:rPr>
              <a:t>Define your</a:t>
            </a:r>
            <a:r>
              <a:rPr b="0" i="1" lang="en" sz="3000" u="none" cap="none" strike="noStrike">
                <a:solidFill>
                  <a:srgbClr val="000000"/>
                </a:solidFill>
                <a:latin typeface="Calibri"/>
                <a:ea typeface="Calibri"/>
                <a:cs typeface="Calibri"/>
                <a:sym typeface="Calibri"/>
              </a:rPr>
              <a:t> </a:t>
            </a:r>
            <a:r>
              <a:rPr b="0" i="0" lang="en" sz="2700" u="none" cap="none" strike="noStrike">
                <a:solidFill>
                  <a:srgbClr val="0070C0"/>
                </a:solidFill>
                <a:latin typeface="Consolas"/>
                <a:ea typeface="Consolas"/>
                <a:cs typeface="Consolas"/>
                <a:sym typeface="Consolas"/>
              </a:rPr>
              <a:t>EntityMetadata</a:t>
            </a:r>
            <a:endParaRPr b="0" i="1" sz="4050" u="none" cap="none" strike="noStrike">
              <a:solidFill>
                <a:srgbClr val="000000"/>
              </a:solidFill>
              <a:latin typeface="Calibri"/>
              <a:ea typeface="Calibri"/>
              <a:cs typeface="Calibri"/>
              <a:sym typeface="Calibri"/>
            </a:endParaRPr>
          </a:p>
        </p:txBody>
      </p:sp>
      <p:sp>
        <p:nvSpPr>
          <p:cNvPr id="3170" name="Google Shape;3170;p527"/>
          <p:cNvSpPr/>
          <p:nvPr/>
        </p:nvSpPr>
        <p:spPr>
          <a:xfrm>
            <a:off x="1359568" y="1450955"/>
            <a:ext cx="4764506" cy="1159898"/>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4" name="Shape 3174"/>
        <p:cNvGrpSpPr/>
        <p:nvPr/>
      </p:nvGrpSpPr>
      <p:grpSpPr>
        <a:xfrm>
          <a:off x="0" y="0"/>
          <a:ext cx="0" cy="0"/>
          <a:chOff x="0" y="0"/>
          <a:chExt cx="0" cy="0"/>
        </a:xfrm>
      </p:grpSpPr>
      <p:pic>
        <p:nvPicPr>
          <p:cNvPr id="3175" name="Google Shape;3175;p528"/>
          <p:cNvPicPr preferRelativeResize="0"/>
          <p:nvPr/>
        </p:nvPicPr>
        <p:blipFill rotWithShape="1">
          <a:blip r:embed="rId3">
            <a:alphaModFix/>
          </a:blip>
          <a:srcRect b="0" l="0" r="0" t="0"/>
          <a:stretch/>
        </p:blipFill>
        <p:spPr>
          <a:xfrm>
            <a:off x="564417" y="709863"/>
            <a:ext cx="7907096" cy="4162926"/>
          </a:xfrm>
          <a:prstGeom prst="rect">
            <a:avLst/>
          </a:prstGeom>
          <a:noFill/>
          <a:ln cap="flat" cmpd="sng" w="9525">
            <a:solidFill>
              <a:srgbClr val="7F7F7F"/>
            </a:solidFill>
            <a:prstDash val="solid"/>
            <a:round/>
            <a:headEnd len="sm" w="sm" type="none"/>
            <a:tailEnd len="sm" w="sm" type="none"/>
          </a:ln>
          <a:effectLst>
            <a:outerShdw blurRad="50800" rotWithShape="0" algn="tl" dir="2700000" dist="139700">
              <a:srgbClr val="000000">
                <a:alpha val="40000"/>
              </a:srgbClr>
            </a:outerShdw>
          </a:effectLst>
        </p:spPr>
      </p:pic>
      <p:sp>
        <p:nvSpPr>
          <p:cNvPr id="3176" name="Google Shape;3176;p528"/>
          <p:cNvSpPr txBox="1"/>
          <p:nvPr/>
        </p:nvSpPr>
        <p:spPr>
          <a:xfrm>
            <a:off x="371228" y="98082"/>
            <a:ext cx="8008391" cy="624900"/>
          </a:xfrm>
          <a:prstGeom prst="rect">
            <a:avLst/>
          </a:prstGeom>
          <a:noFill/>
          <a:ln>
            <a:noFill/>
          </a:ln>
        </p:spPr>
        <p:txBody>
          <a:bodyPr anchorCtr="0" anchor="b" bIns="32975" lIns="0" spcFirstLastPara="1" rIns="65925" wrap="square" tIns="32975">
            <a:noAutofit/>
          </a:bodyPr>
          <a:lstStyle/>
          <a:p>
            <a:pPr indent="0" lvl="0" marL="0" marR="0" rtl="0" algn="l">
              <a:lnSpc>
                <a:spcPct val="100000"/>
              </a:lnSpc>
              <a:spcBef>
                <a:spcPts val="0"/>
              </a:spcBef>
              <a:spcAft>
                <a:spcPts val="0"/>
              </a:spcAft>
              <a:buNone/>
            </a:pPr>
            <a:r>
              <a:rPr b="0" i="1" lang="en" sz="3000" u="none" cap="none" strike="noStrike">
                <a:solidFill>
                  <a:srgbClr val="000000"/>
                </a:solidFill>
                <a:latin typeface="Calibri"/>
                <a:ea typeface="Calibri"/>
                <a:cs typeface="Calibri"/>
                <a:sym typeface="Calibri"/>
              </a:rPr>
              <a:t>2. </a:t>
            </a:r>
            <a:r>
              <a:rPr b="0" i="0" lang="en" sz="3000" u="none" cap="none" strike="noStrike">
                <a:solidFill>
                  <a:srgbClr val="000000"/>
                </a:solidFill>
                <a:latin typeface="Calibri"/>
                <a:ea typeface="Calibri"/>
                <a:cs typeface="Calibri"/>
                <a:sym typeface="Calibri"/>
              </a:rPr>
              <a:t>Add standard </a:t>
            </a:r>
            <a:r>
              <a:rPr b="0" i="0" lang="en" sz="3000" u="none" cap="none" strike="noStrike">
                <a:solidFill>
                  <a:srgbClr val="1465C5"/>
                </a:solidFill>
                <a:latin typeface="Calibri"/>
                <a:ea typeface="Calibri"/>
                <a:cs typeface="Calibri"/>
                <a:sym typeface="Calibri"/>
              </a:rPr>
              <a:t>ngrx app module</a:t>
            </a:r>
            <a:endParaRPr b="0" i="0" sz="4050" u="none" cap="none" strike="noStrike">
              <a:solidFill>
                <a:srgbClr val="1465C5"/>
              </a:solidFill>
              <a:latin typeface="Calibri"/>
              <a:ea typeface="Calibri"/>
              <a:cs typeface="Calibri"/>
              <a:sym typeface="Calibri"/>
            </a:endParaRPr>
          </a:p>
        </p:txBody>
      </p:sp>
      <p:sp>
        <p:nvSpPr>
          <p:cNvPr id="3177" name="Google Shape;3177;p528"/>
          <p:cNvSpPr/>
          <p:nvPr/>
        </p:nvSpPr>
        <p:spPr>
          <a:xfrm>
            <a:off x="1287379" y="2990997"/>
            <a:ext cx="6485021" cy="895203"/>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1" name="Shape 3181"/>
        <p:cNvGrpSpPr/>
        <p:nvPr/>
      </p:nvGrpSpPr>
      <p:grpSpPr>
        <a:xfrm>
          <a:off x="0" y="0"/>
          <a:ext cx="0" cy="0"/>
          <a:chOff x="0" y="0"/>
          <a:chExt cx="0" cy="0"/>
        </a:xfrm>
      </p:grpSpPr>
      <p:sp>
        <p:nvSpPr>
          <p:cNvPr id="3182" name="Google Shape;3182;p529"/>
          <p:cNvSpPr txBox="1"/>
          <p:nvPr/>
        </p:nvSpPr>
        <p:spPr>
          <a:xfrm>
            <a:off x="371228" y="98082"/>
            <a:ext cx="8008391" cy="624900"/>
          </a:xfrm>
          <a:prstGeom prst="rect">
            <a:avLst/>
          </a:prstGeom>
          <a:noFill/>
          <a:ln>
            <a:noFill/>
          </a:ln>
        </p:spPr>
        <p:txBody>
          <a:bodyPr anchorCtr="0" anchor="b" bIns="32975" lIns="0" spcFirstLastPara="1" rIns="65925" wrap="square" tIns="32975">
            <a:noAutofit/>
          </a:bodyPr>
          <a:lstStyle/>
          <a:p>
            <a:pPr indent="0" lvl="0" marL="0" marR="0" rtl="0" algn="l">
              <a:lnSpc>
                <a:spcPct val="100000"/>
              </a:lnSpc>
              <a:spcBef>
                <a:spcPts val="0"/>
              </a:spcBef>
              <a:spcAft>
                <a:spcPts val="0"/>
              </a:spcAft>
              <a:buNone/>
            </a:pPr>
            <a:r>
              <a:rPr b="0" i="1" lang="en" sz="3000" u="none" cap="none" strike="noStrike">
                <a:solidFill>
                  <a:srgbClr val="000000"/>
                </a:solidFill>
                <a:latin typeface="Calibri"/>
                <a:ea typeface="Calibri"/>
                <a:cs typeface="Calibri"/>
                <a:sym typeface="Calibri"/>
              </a:rPr>
              <a:t>3. </a:t>
            </a:r>
            <a:r>
              <a:rPr b="0" i="0" lang="en" sz="3000" u="none" cap="none" strike="noStrike">
                <a:solidFill>
                  <a:srgbClr val="000000"/>
                </a:solidFill>
                <a:latin typeface="Calibri"/>
                <a:ea typeface="Calibri"/>
                <a:cs typeface="Calibri"/>
                <a:sym typeface="Calibri"/>
              </a:rPr>
              <a:t>Add </a:t>
            </a:r>
            <a:r>
              <a:rPr b="0" i="0" lang="en" sz="3000" u="none" cap="none" strike="noStrike">
                <a:solidFill>
                  <a:srgbClr val="1465C5"/>
                </a:solidFill>
                <a:latin typeface="Calibri"/>
                <a:ea typeface="Calibri"/>
                <a:cs typeface="Calibri"/>
                <a:sym typeface="Calibri"/>
              </a:rPr>
              <a:t>ngrx-data configuration</a:t>
            </a:r>
            <a:r>
              <a:rPr b="0" i="0" lang="en" sz="3000" u="none" cap="none" strike="noStrike">
                <a:solidFill>
                  <a:srgbClr val="000000"/>
                </a:solidFill>
                <a:latin typeface="Calibri"/>
                <a:ea typeface="Calibri"/>
                <a:cs typeface="Calibri"/>
                <a:sym typeface="Calibri"/>
              </a:rPr>
              <a:t> to the store module</a:t>
            </a:r>
            <a:endParaRPr b="0" i="0" sz="4050" u="none" cap="none" strike="noStrike">
              <a:solidFill>
                <a:srgbClr val="000000"/>
              </a:solidFill>
              <a:latin typeface="Calibri"/>
              <a:ea typeface="Calibri"/>
              <a:cs typeface="Calibri"/>
              <a:sym typeface="Calibri"/>
            </a:endParaRPr>
          </a:p>
        </p:txBody>
      </p:sp>
      <p:sp>
        <p:nvSpPr>
          <p:cNvPr id="3183" name="Google Shape;3183;p529"/>
          <p:cNvSpPr/>
          <p:nvPr/>
        </p:nvSpPr>
        <p:spPr>
          <a:xfrm>
            <a:off x="1262941" y="3140242"/>
            <a:ext cx="3790322" cy="310973"/>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pic>
        <p:nvPicPr>
          <p:cNvPr id="3184" name="Google Shape;3184;p529"/>
          <p:cNvPicPr preferRelativeResize="0"/>
          <p:nvPr/>
        </p:nvPicPr>
        <p:blipFill rotWithShape="1">
          <a:blip r:embed="rId3">
            <a:alphaModFix/>
          </a:blip>
          <a:srcRect b="0" l="0" r="0" t="0"/>
          <a:stretch/>
        </p:blipFill>
        <p:spPr>
          <a:xfrm>
            <a:off x="354556" y="860494"/>
            <a:ext cx="8226077" cy="3513221"/>
          </a:xfrm>
          <a:prstGeom prst="rect">
            <a:avLst/>
          </a:prstGeom>
          <a:noFill/>
          <a:ln>
            <a:noFill/>
          </a:ln>
        </p:spPr>
      </p:pic>
      <p:sp>
        <p:nvSpPr>
          <p:cNvPr id="3185" name="Google Shape;3185;p529"/>
          <p:cNvSpPr/>
          <p:nvPr/>
        </p:nvSpPr>
        <p:spPr>
          <a:xfrm>
            <a:off x="1263316" y="2738334"/>
            <a:ext cx="3958391" cy="245497"/>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9" name="Shape 3189"/>
        <p:cNvGrpSpPr/>
        <p:nvPr/>
      </p:nvGrpSpPr>
      <p:grpSpPr>
        <a:xfrm>
          <a:off x="0" y="0"/>
          <a:ext cx="0" cy="0"/>
          <a:chOff x="0" y="0"/>
          <a:chExt cx="0" cy="0"/>
        </a:xfrm>
      </p:grpSpPr>
      <p:pic>
        <p:nvPicPr>
          <p:cNvPr id="3190" name="Google Shape;3190;p530"/>
          <p:cNvPicPr preferRelativeResize="0"/>
          <p:nvPr/>
        </p:nvPicPr>
        <p:blipFill rotWithShape="1">
          <a:blip r:embed="rId3">
            <a:alphaModFix/>
          </a:blip>
          <a:srcRect b="0" l="0" r="0" t="0"/>
          <a:stretch/>
        </p:blipFill>
        <p:spPr>
          <a:xfrm>
            <a:off x="393007" y="746893"/>
            <a:ext cx="8624366" cy="4168007"/>
          </a:xfrm>
          <a:prstGeom prst="rect">
            <a:avLst/>
          </a:prstGeom>
          <a:noFill/>
          <a:ln>
            <a:noFill/>
          </a:ln>
        </p:spPr>
      </p:pic>
      <p:sp>
        <p:nvSpPr>
          <p:cNvPr id="3191" name="Google Shape;3191;p530"/>
          <p:cNvSpPr txBox="1"/>
          <p:nvPr/>
        </p:nvSpPr>
        <p:spPr>
          <a:xfrm>
            <a:off x="393006" y="121993"/>
            <a:ext cx="8991625" cy="624900"/>
          </a:xfrm>
          <a:prstGeom prst="rect">
            <a:avLst/>
          </a:prstGeom>
          <a:noFill/>
          <a:ln>
            <a:noFill/>
          </a:ln>
        </p:spPr>
        <p:txBody>
          <a:bodyPr anchorCtr="0" anchor="b" bIns="32975" lIns="0" spcFirstLastPara="1" rIns="65925" wrap="square" tIns="32975">
            <a:noAutofit/>
          </a:bodyPr>
          <a:lstStyle/>
          <a:p>
            <a:pPr indent="0" lvl="0" marL="0" marR="0" rtl="0" algn="l">
              <a:lnSpc>
                <a:spcPct val="100000"/>
              </a:lnSpc>
              <a:spcBef>
                <a:spcPts val="0"/>
              </a:spcBef>
              <a:spcAft>
                <a:spcPts val="0"/>
              </a:spcAft>
              <a:buNone/>
            </a:pPr>
            <a:r>
              <a:rPr b="0" i="1" lang="en" sz="3000" u="none" cap="none" strike="noStrike">
                <a:solidFill>
                  <a:srgbClr val="000000"/>
                </a:solidFill>
                <a:latin typeface="Calibri"/>
                <a:ea typeface="Calibri"/>
                <a:cs typeface="Calibri"/>
                <a:sym typeface="Calibri"/>
              </a:rPr>
              <a:t>4. </a:t>
            </a:r>
            <a:r>
              <a:rPr b="0" i="0" lang="en" sz="3000" u="none" cap="none" strike="noStrike">
                <a:solidFill>
                  <a:srgbClr val="000000"/>
                </a:solidFill>
                <a:latin typeface="Calibri"/>
                <a:ea typeface="Calibri"/>
                <a:cs typeface="Calibri"/>
                <a:sym typeface="Calibri"/>
              </a:rPr>
              <a:t>Write convenience </a:t>
            </a:r>
            <a:r>
              <a:rPr b="0" i="1" lang="en" sz="3000" u="none" cap="none" strike="noStrike">
                <a:solidFill>
                  <a:srgbClr val="000000"/>
                </a:solidFill>
                <a:latin typeface="Calibri"/>
                <a:ea typeface="Calibri"/>
                <a:cs typeface="Calibri"/>
                <a:sym typeface="Calibri"/>
              </a:rPr>
              <a:t>façade </a:t>
            </a:r>
            <a:r>
              <a:rPr b="0" i="0" lang="en" sz="3000" u="none" cap="none" strike="noStrike">
                <a:solidFill>
                  <a:srgbClr val="000000"/>
                </a:solidFill>
                <a:latin typeface="Calibri"/>
                <a:ea typeface="Calibri"/>
                <a:cs typeface="Calibri"/>
                <a:sym typeface="Calibri"/>
              </a:rPr>
              <a:t>service </a:t>
            </a:r>
            <a:r>
              <a:rPr b="0" i="1" lang="en" sz="3000" u="none" cap="none" strike="noStrike">
                <a:solidFill>
                  <a:srgbClr val="A5A5A5"/>
                </a:solidFill>
                <a:latin typeface="Calibri"/>
                <a:ea typeface="Calibri"/>
                <a:cs typeface="Calibri"/>
                <a:sym typeface="Calibri"/>
              </a:rPr>
              <a:t>(optional)</a:t>
            </a:r>
            <a:endParaRPr b="0" i="0" sz="3000" u="none" cap="none" strike="noStrike">
              <a:solidFill>
                <a:srgbClr val="A5A5A5"/>
              </a:solidFill>
              <a:latin typeface="Calibri"/>
              <a:ea typeface="Calibri"/>
              <a:cs typeface="Calibri"/>
              <a:sym typeface="Calibri"/>
            </a:endParaRPr>
          </a:p>
        </p:txBody>
      </p:sp>
      <p:sp>
        <p:nvSpPr>
          <p:cNvPr id="3192" name="Google Shape;3192;p530"/>
          <p:cNvSpPr txBox="1"/>
          <p:nvPr/>
        </p:nvSpPr>
        <p:spPr>
          <a:xfrm>
            <a:off x="1828800" y="4259179"/>
            <a:ext cx="4908884" cy="2539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 sz="1050" u="none" cap="none" strike="noStrike">
                <a:solidFill>
                  <a:srgbClr val="000000"/>
                </a:solidFill>
                <a:latin typeface="Arial"/>
                <a:ea typeface="Arial"/>
                <a:cs typeface="Arial"/>
                <a:sym typeface="Arial"/>
              </a:rPr>
              <a:t>Extend with convenience methods and observables over time</a:t>
            </a:r>
            <a:endParaRPr/>
          </a:p>
        </p:txBody>
      </p:sp>
      <p:sp>
        <p:nvSpPr>
          <p:cNvPr id="3193" name="Google Shape;3193;p530"/>
          <p:cNvSpPr/>
          <p:nvPr/>
        </p:nvSpPr>
        <p:spPr>
          <a:xfrm>
            <a:off x="930427" y="3159439"/>
            <a:ext cx="6793847" cy="233467"/>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8" name="Shape 3198"/>
        <p:cNvGrpSpPr/>
        <p:nvPr/>
      </p:nvGrpSpPr>
      <p:grpSpPr>
        <a:xfrm>
          <a:off x="0" y="0"/>
          <a:ext cx="0" cy="0"/>
          <a:chOff x="0" y="0"/>
          <a:chExt cx="0" cy="0"/>
        </a:xfrm>
      </p:grpSpPr>
      <p:pic>
        <p:nvPicPr>
          <p:cNvPr id="3199" name="Google Shape;3199;p531"/>
          <p:cNvPicPr preferRelativeResize="0"/>
          <p:nvPr/>
        </p:nvPicPr>
        <p:blipFill rotWithShape="1">
          <a:blip r:embed="rId3">
            <a:alphaModFix/>
          </a:blip>
          <a:srcRect b="0" l="0" r="0" t="0"/>
          <a:stretch/>
        </p:blipFill>
        <p:spPr>
          <a:xfrm>
            <a:off x="1461541" y="762662"/>
            <a:ext cx="5270578" cy="4247165"/>
          </a:xfrm>
          <a:prstGeom prst="rect">
            <a:avLst/>
          </a:prstGeom>
          <a:noFill/>
          <a:ln>
            <a:noFill/>
          </a:ln>
          <a:effectLst>
            <a:outerShdw blurRad="50800" rotWithShape="0" algn="tl" dir="2700000" dist="139700">
              <a:srgbClr val="A5A5A5">
                <a:alpha val="40000"/>
              </a:srgbClr>
            </a:outerShdw>
          </a:effectLst>
        </p:spPr>
      </p:pic>
      <p:sp>
        <p:nvSpPr>
          <p:cNvPr id="3200" name="Google Shape;3200;p531"/>
          <p:cNvSpPr/>
          <p:nvPr/>
        </p:nvSpPr>
        <p:spPr>
          <a:xfrm>
            <a:off x="1841500" y="1947260"/>
            <a:ext cx="4769163" cy="440340"/>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201" name="Google Shape;3201;p531"/>
          <p:cNvSpPr/>
          <p:nvPr/>
        </p:nvSpPr>
        <p:spPr>
          <a:xfrm>
            <a:off x="1668141" y="3116795"/>
            <a:ext cx="4942522" cy="1808619"/>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202" name="Google Shape;3202;p531"/>
          <p:cNvSpPr/>
          <p:nvPr/>
        </p:nvSpPr>
        <p:spPr>
          <a:xfrm>
            <a:off x="1512341" y="762662"/>
            <a:ext cx="5219778" cy="4236046"/>
          </a:xfrm>
          <a:prstGeom prst="rect">
            <a:avLst/>
          </a:prstGeom>
          <a:noFill/>
          <a:ln cap="flat"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203" name="Google Shape;3203;p531"/>
          <p:cNvSpPr txBox="1"/>
          <p:nvPr/>
        </p:nvSpPr>
        <p:spPr>
          <a:xfrm>
            <a:off x="371228" y="98082"/>
            <a:ext cx="8008391"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SzPts val="1100"/>
              <a:buFont typeface="Arial"/>
              <a:buNone/>
            </a:pPr>
            <a:r>
              <a:rPr b="0" i="1" lang="en" sz="3000" u="none" cap="none" strike="noStrike">
                <a:solidFill>
                  <a:srgbClr val="000000"/>
                </a:solidFill>
                <a:latin typeface="Calibri"/>
                <a:ea typeface="Calibri"/>
                <a:cs typeface="Calibri"/>
                <a:sym typeface="Calibri"/>
              </a:rPr>
              <a:t>5. </a:t>
            </a:r>
            <a:r>
              <a:rPr b="0" i="0" lang="en" sz="3000" u="none" cap="none" strike="noStrike">
                <a:solidFill>
                  <a:srgbClr val="000000"/>
                </a:solidFill>
                <a:latin typeface="Calibri"/>
                <a:ea typeface="Calibri"/>
                <a:cs typeface="Calibri"/>
                <a:sym typeface="Calibri"/>
              </a:rPr>
              <a:t>Use it in a component</a:t>
            </a:r>
            <a:endParaRPr b="0" i="0" sz="4050" u="none" cap="none" strike="noStrike">
              <a:solidFill>
                <a:srgbClr val="000000"/>
              </a:solidFill>
              <a:latin typeface="Calibri"/>
              <a:ea typeface="Calibri"/>
              <a:cs typeface="Calibri"/>
              <a:sym typeface="Calibri"/>
            </a:endParaRPr>
          </a:p>
        </p:txBody>
      </p:sp>
      <p:sp>
        <p:nvSpPr>
          <p:cNvPr id="3204" name="Google Shape;3204;p531"/>
          <p:cNvSpPr txBox="1"/>
          <p:nvPr/>
        </p:nvSpPr>
        <p:spPr>
          <a:xfrm>
            <a:off x="6939822" y="2010760"/>
            <a:ext cx="1277078" cy="3231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Arial"/>
                <a:ea typeface="Arial"/>
                <a:cs typeface="Arial"/>
                <a:sym typeface="Arial"/>
              </a:rPr>
              <a:t>Selectors</a:t>
            </a:r>
            <a:r>
              <a:rPr b="1" i="0" lang="en" sz="1050" u="none" cap="none" strike="noStrike">
                <a:solidFill>
                  <a:srgbClr val="000000"/>
                </a:solidFill>
                <a:latin typeface="Arial"/>
                <a:ea typeface="Arial"/>
                <a:cs typeface="Arial"/>
                <a:sym typeface="Arial"/>
              </a:rPr>
              <a:t>$</a:t>
            </a:r>
            <a:endParaRPr b="1" i="0" sz="1500" u="none" cap="none" strike="noStrike">
              <a:solidFill>
                <a:srgbClr val="000000"/>
              </a:solidFill>
              <a:latin typeface="Arial"/>
              <a:ea typeface="Arial"/>
              <a:cs typeface="Arial"/>
              <a:sym typeface="Arial"/>
            </a:endParaRPr>
          </a:p>
        </p:txBody>
      </p:sp>
      <p:sp>
        <p:nvSpPr>
          <p:cNvPr id="3205" name="Google Shape;3205;p531"/>
          <p:cNvSpPr txBox="1"/>
          <p:nvPr/>
        </p:nvSpPr>
        <p:spPr>
          <a:xfrm>
            <a:off x="6939822" y="3116795"/>
            <a:ext cx="1277078" cy="3231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Arial"/>
                <a:ea typeface="Arial"/>
                <a:cs typeface="Arial"/>
                <a:sym typeface="Arial"/>
              </a:rPr>
              <a:t>Dispatchers</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0"/>
                                        </p:tgtEl>
                                        <p:attrNameLst>
                                          <p:attrName>style.visibility</p:attrName>
                                        </p:attrNameLst>
                                      </p:cBhvr>
                                      <p:to>
                                        <p:strVal val="visible"/>
                                      </p:to>
                                    </p:set>
                                    <p:animEffect filter="fade" transition="in">
                                      <p:cBhvr>
                                        <p:cTn dur="500"/>
                                        <p:tgtEl>
                                          <p:spTgt spid="3200"/>
                                        </p:tgtEl>
                                      </p:cBhvr>
                                    </p:animEffect>
                                  </p:childTnLst>
                                </p:cTn>
                              </p:par>
                              <p:par>
                                <p:cTn fill="hold" nodeType="withEffect" presetClass="entr" presetID="10" presetSubtype="0">
                                  <p:stCondLst>
                                    <p:cond delay="0"/>
                                  </p:stCondLst>
                                  <p:childTnLst>
                                    <p:set>
                                      <p:cBhvr>
                                        <p:cTn dur="1" fill="hold">
                                          <p:stCondLst>
                                            <p:cond delay="0"/>
                                          </p:stCondLst>
                                        </p:cTn>
                                        <p:tgtEl>
                                          <p:spTgt spid="3204"/>
                                        </p:tgtEl>
                                        <p:attrNameLst>
                                          <p:attrName>style.visibility</p:attrName>
                                        </p:attrNameLst>
                                      </p:cBhvr>
                                      <p:to>
                                        <p:strVal val="visible"/>
                                      </p:to>
                                    </p:set>
                                    <p:animEffect filter="fade" transition="in">
                                      <p:cBhvr>
                                        <p:cTn dur="500"/>
                                        <p:tgtEl>
                                          <p:spTgt spid="3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200"/>
                                        </p:tgtEl>
                                      </p:cBhvr>
                                    </p:animEffect>
                                    <p:set>
                                      <p:cBhvr>
                                        <p:cTn dur="1" fill="hold">
                                          <p:stCondLst>
                                            <p:cond delay="500"/>
                                          </p:stCondLst>
                                        </p:cTn>
                                        <p:tgtEl>
                                          <p:spTgt spid="32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01"/>
                                        </p:tgtEl>
                                        <p:attrNameLst>
                                          <p:attrName>style.visibility</p:attrName>
                                        </p:attrNameLst>
                                      </p:cBhvr>
                                      <p:to>
                                        <p:strVal val="visible"/>
                                      </p:to>
                                    </p:set>
                                    <p:animEffect filter="fade" transition="in">
                                      <p:cBhvr>
                                        <p:cTn dur="500"/>
                                        <p:tgtEl>
                                          <p:spTgt spid="3201"/>
                                        </p:tgtEl>
                                      </p:cBhvr>
                                    </p:animEffect>
                                  </p:childTnLst>
                                </p:cTn>
                              </p:par>
                              <p:par>
                                <p:cTn fill="hold" nodeType="withEffect" presetClass="entr" presetID="10" presetSubtype="0">
                                  <p:stCondLst>
                                    <p:cond delay="0"/>
                                  </p:stCondLst>
                                  <p:childTnLst>
                                    <p:set>
                                      <p:cBhvr>
                                        <p:cTn dur="1" fill="hold">
                                          <p:stCondLst>
                                            <p:cond delay="0"/>
                                          </p:stCondLst>
                                        </p:cTn>
                                        <p:tgtEl>
                                          <p:spTgt spid="3205"/>
                                        </p:tgtEl>
                                        <p:attrNameLst>
                                          <p:attrName>style.visibility</p:attrName>
                                        </p:attrNameLst>
                                      </p:cBhvr>
                                      <p:to>
                                        <p:strVal val="visible"/>
                                      </p:to>
                                    </p:set>
                                    <p:animEffect filter="fade" transition="in">
                                      <p:cBhvr>
                                        <p:cTn dur="500"/>
                                        <p:tgtEl>
                                          <p:spTgt spid="3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0" name="Shape 3210"/>
        <p:cNvGrpSpPr/>
        <p:nvPr/>
      </p:nvGrpSpPr>
      <p:grpSpPr>
        <a:xfrm>
          <a:off x="0" y="0"/>
          <a:ext cx="0" cy="0"/>
          <a:chOff x="0" y="0"/>
          <a:chExt cx="0" cy="0"/>
        </a:xfrm>
      </p:grpSpPr>
      <p:sp>
        <p:nvSpPr>
          <p:cNvPr id="3211" name="Google Shape;3211;p532"/>
          <p:cNvSpPr txBox="1"/>
          <p:nvPr>
            <p:ph type="title"/>
          </p:nvPr>
        </p:nvSpPr>
        <p:spPr>
          <a:xfrm>
            <a:off x="364332" y="2047198"/>
            <a:ext cx="7980802"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SzPts val="1100"/>
              <a:buFont typeface="Arial"/>
              <a:buNone/>
            </a:pPr>
            <a:r>
              <a:rPr i="1" lang="en">
                <a:solidFill>
                  <a:srgbClr val="000000"/>
                </a:solidFill>
              </a:rPr>
              <a:t>You’re “done”!</a:t>
            </a:r>
            <a:endParaRPr i="1">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5" name="Shape 3215"/>
        <p:cNvGrpSpPr/>
        <p:nvPr/>
      </p:nvGrpSpPr>
      <p:grpSpPr>
        <a:xfrm>
          <a:off x="0" y="0"/>
          <a:ext cx="0" cy="0"/>
          <a:chOff x="0" y="0"/>
          <a:chExt cx="0" cy="0"/>
        </a:xfrm>
      </p:grpSpPr>
      <p:pic>
        <p:nvPicPr>
          <p:cNvPr id="3216" name="Google Shape;3216;p533"/>
          <p:cNvPicPr preferRelativeResize="0"/>
          <p:nvPr/>
        </p:nvPicPr>
        <p:blipFill>
          <a:blip r:embed="rId3">
            <a:alphaModFix/>
          </a:blip>
          <a:stretch>
            <a:fillRect/>
          </a:stretch>
        </p:blipFill>
        <p:spPr>
          <a:xfrm>
            <a:off x="8544926" y="66325"/>
            <a:ext cx="546050" cy="593550"/>
          </a:xfrm>
          <a:prstGeom prst="rect">
            <a:avLst/>
          </a:prstGeom>
          <a:noFill/>
          <a:ln>
            <a:noFill/>
          </a:ln>
        </p:spPr>
      </p:pic>
      <p:sp>
        <p:nvSpPr>
          <p:cNvPr id="3217" name="Google Shape;3217;p533"/>
          <p:cNvSpPr txBox="1"/>
          <p:nvPr/>
        </p:nvSpPr>
        <p:spPr>
          <a:xfrm>
            <a:off x="189475" y="156450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lt1"/>
                </a:solidFill>
                <a:latin typeface="PT Sans"/>
                <a:ea typeface="PT Sans"/>
                <a:cs typeface="PT Sans"/>
                <a:sym typeface="PT Sans"/>
              </a:rPr>
              <a:t>NgRx-Data Demo</a:t>
            </a:r>
            <a:endParaRPr sz="3600">
              <a:solidFill>
                <a:schemeClr val="lt1"/>
              </a:solidFill>
              <a:latin typeface="PT Sans"/>
              <a:ea typeface="PT Sans"/>
              <a:cs typeface="PT Sans"/>
              <a:sym typeface="P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0" name="Shape 2120"/>
        <p:cNvGrpSpPr/>
        <p:nvPr/>
      </p:nvGrpSpPr>
      <p:grpSpPr>
        <a:xfrm>
          <a:off x="0" y="0"/>
          <a:ext cx="0" cy="0"/>
          <a:chOff x="0" y="0"/>
          <a:chExt cx="0" cy="0"/>
        </a:xfrm>
      </p:grpSpPr>
      <p:sp>
        <p:nvSpPr>
          <p:cNvPr id="2121" name="Google Shape;2121;p426"/>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85000"/>
              </a:lnSpc>
              <a:spcBef>
                <a:spcPts val="0"/>
              </a:spcBef>
              <a:spcAft>
                <a:spcPts val="0"/>
              </a:spcAft>
              <a:buClr>
                <a:schemeClr val="dk1"/>
              </a:buClr>
              <a:buSzPts val="2700"/>
              <a:buFont typeface="Arial"/>
              <a:buNone/>
            </a:pPr>
            <a:r>
              <a:rPr b="0" i="0" lang="en" sz="2700" u="none" cap="none" strike="noStrike">
                <a:solidFill>
                  <a:schemeClr val="dk1"/>
                </a:solidFill>
                <a:latin typeface="Arial"/>
                <a:ea typeface="Arial"/>
                <a:cs typeface="Arial"/>
                <a:sym typeface="Arial"/>
              </a:rPr>
              <a:t>Tip</a:t>
            </a:r>
            <a:endParaRPr b="0" i="0" sz="2700" u="none" cap="none" strike="noStrike">
              <a:solidFill>
                <a:schemeClr val="dk1"/>
              </a:solidFill>
              <a:latin typeface="Arial"/>
              <a:ea typeface="Arial"/>
              <a:cs typeface="Arial"/>
              <a:sym typeface="Arial"/>
            </a:endParaRPr>
          </a:p>
        </p:txBody>
      </p:sp>
      <p:sp>
        <p:nvSpPr>
          <p:cNvPr id="2122" name="Google Shape;2122;p426"/>
          <p:cNvSpPr txBox="1"/>
          <p:nvPr/>
        </p:nvSpPr>
        <p:spPr>
          <a:xfrm>
            <a:off x="4710625" y="1455550"/>
            <a:ext cx="3863700" cy="16296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23" name="Google Shape;2123;p426"/>
          <p:cNvSpPr txBox="1"/>
          <p:nvPr/>
        </p:nvSpPr>
        <p:spPr>
          <a:xfrm>
            <a:off x="559833" y="1455551"/>
            <a:ext cx="4150800" cy="16314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24" name="Google Shape;2124;p426"/>
          <p:cNvSpPr txBox="1"/>
          <p:nvPr/>
        </p:nvSpPr>
        <p:spPr>
          <a:xfrm>
            <a:off x="549050" y="1455550"/>
            <a:ext cx="3742800" cy="16314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25" name="Google Shape;2125;p426"/>
          <p:cNvSpPr txBox="1"/>
          <p:nvPr/>
        </p:nvSpPr>
        <p:spPr>
          <a:xfrm>
            <a:off x="1082454" y="1455550"/>
            <a:ext cx="2570100" cy="16296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1" i="0" sz="1500" u="none" cap="none" strike="noStrike">
              <a:solidFill>
                <a:schemeClr val="lt2"/>
              </a:solidFill>
              <a:latin typeface="Montserrat Medium"/>
              <a:ea typeface="Montserrat Medium"/>
              <a:cs typeface="Montserrat Medium"/>
              <a:sym typeface="Montserrat Medium"/>
            </a:endParaRPr>
          </a:p>
        </p:txBody>
      </p:sp>
      <p:sp>
        <p:nvSpPr>
          <p:cNvPr id="2126" name="Google Shape;2126;p426"/>
          <p:cNvSpPr txBox="1"/>
          <p:nvPr/>
        </p:nvSpPr>
        <p:spPr>
          <a:xfrm>
            <a:off x="4822453" y="1423802"/>
            <a:ext cx="3791700" cy="1661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rPr b="0" i="0" lang="en" sz="1400" u="none" cap="none" strike="noStrike">
                <a:solidFill>
                  <a:schemeClr val="dk1"/>
                </a:solidFill>
                <a:latin typeface="Arial"/>
                <a:ea typeface="Arial"/>
                <a:cs typeface="Arial"/>
                <a:sym typeface="Arial"/>
              </a:rPr>
              <a:t>Add routing</a:t>
            </a:r>
            <a:endParaRPr sz="1100"/>
          </a:p>
          <a:p>
            <a:pPr indent="0" lvl="0" marL="0" marR="0" rtl="0" algn="l">
              <a:lnSpc>
                <a:spcPct val="100000"/>
              </a:lnSpc>
              <a:spcBef>
                <a:spcPts val="500"/>
              </a:spcBef>
              <a:spcAft>
                <a:spcPts val="0"/>
              </a:spcAft>
              <a:buClr>
                <a:schemeClr val="dk1"/>
              </a:buClr>
              <a:buSzPts val="1100"/>
              <a:buFont typeface="PT Sans"/>
              <a:buNone/>
            </a:pPr>
            <a:r>
              <a:rPr b="0" i="0" lang="en" sz="1400" u="none" cap="none" strike="noStrike">
                <a:solidFill>
                  <a:schemeClr val="dk1"/>
                </a:solidFill>
                <a:latin typeface="Arial"/>
                <a:ea typeface="Arial"/>
                <a:cs typeface="Arial"/>
                <a:sym typeface="Arial"/>
              </a:rPr>
              <a:t>Set your prefix</a:t>
            </a:r>
            <a:endParaRPr sz="1100"/>
          </a:p>
          <a:p>
            <a:pPr indent="0" lvl="0" marL="0" marR="0" rtl="0" algn="l">
              <a:lnSpc>
                <a:spcPct val="100000"/>
              </a:lnSpc>
              <a:spcBef>
                <a:spcPts val="500"/>
              </a:spcBef>
              <a:spcAft>
                <a:spcPts val="0"/>
              </a:spcAft>
              <a:buClr>
                <a:schemeClr val="dk1"/>
              </a:buClr>
              <a:buSzPts val="1100"/>
              <a:buFont typeface="PT Sans"/>
              <a:buNone/>
            </a:pPr>
            <a:r>
              <a:rPr b="0" i="0" lang="en" sz="1400" u="none" cap="none" strike="noStrike">
                <a:solidFill>
                  <a:schemeClr val="dk1"/>
                </a:solidFill>
                <a:latin typeface="Arial"/>
                <a:ea typeface="Arial"/>
                <a:cs typeface="Arial"/>
                <a:sym typeface="Arial"/>
              </a:rPr>
              <a:t>Define your styles</a:t>
            </a:r>
            <a:endParaRPr sz="1100"/>
          </a:p>
          <a:p>
            <a:pPr indent="0" lvl="0" marL="0" marR="0" rtl="0" algn="l">
              <a:lnSpc>
                <a:spcPct val="100000"/>
              </a:lnSpc>
              <a:spcBef>
                <a:spcPts val="500"/>
              </a:spcBef>
              <a:spcAft>
                <a:spcPts val="0"/>
              </a:spcAft>
              <a:buClr>
                <a:schemeClr val="dk1"/>
              </a:buClr>
              <a:buSzPts val="1100"/>
              <a:buFont typeface="PT Sans"/>
              <a:buNone/>
            </a:pPr>
            <a:r>
              <a:rPr b="0" i="0" lang="en" sz="1400" u="none" cap="none" strike="noStrike">
                <a:solidFill>
                  <a:schemeClr val="dk1"/>
                </a:solidFill>
                <a:latin typeface="Arial"/>
                <a:ea typeface="Arial"/>
                <a:cs typeface="Arial"/>
                <a:sym typeface="Arial"/>
              </a:rPr>
              <a:t>Verify the flle names</a:t>
            </a:r>
            <a:endParaRPr b="0" i="0" sz="1400" u="none" cap="none" strike="noStrike">
              <a:solidFill>
                <a:schemeClr val="dk1"/>
              </a:solidFill>
              <a:latin typeface="Arial"/>
              <a:ea typeface="Arial"/>
              <a:cs typeface="Arial"/>
              <a:sym typeface="Arial"/>
            </a:endParaRPr>
          </a:p>
        </p:txBody>
      </p:sp>
      <p:sp>
        <p:nvSpPr>
          <p:cNvPr id="2127" name="Google Shape;2127;p426"/>
          <p:cNvSpPr txBox="1"/>
          <p:nvPr/>
        </p:nvSpPr>
        <p:spPr>
          <a:xfrm>
            <a:off x="5831163" y="3272384"/>
            <a:ext cx="2743200" cy="7545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28" name="Google Shape;2128;p426"/>
          <p:cNvSpPr txBox="1"/>
          <p:nvPr/>
        </p:nvSpPr>
        <p:spPr>
          <a:xfrm>
            <a:off x="5973787" y="3272384"/>
            <a:ext cx="2640300" cy="754500"/>
          </a:xfrm>
          <a:prstGeom prst="rect">
            <a:avLst/>
          </a:prstGeom>
          <a:solidFill>
            <a:schemeClr val="lt2"/>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29" name="Google Shape;2129;p426"/>
          <p:cNvSpPr txBox="1"/>
          <p:nvPr/>
        </p:nvSpPr>
        <p:spPr>
          <a:xfrm>
            <a:off x="5973787" y="3272384"/>
            <a:ext cx="2640300" cy="7545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rPr b="1" i="0" lang="en" sz="1500" u="none" cap="none" strike="noStrike">
                <a:solidFill>
                  <a:schemeClr val="lt1"/>
                </a:solidFill>
                <a:latin typeface="Arial"/>
                <a:ea typeface="Arial"/>
                <a:cs typeface="Arial"/>
                <a:sym typeface="Arial"/>
              </a:rPr>
              <a:t>Remove when ready</a:t>
            </a:r>
            <a:endParaRPr b="0" i="0" sz="1500" u="none" cap="none" strike="noStrike">
              <a:solidFill>
                <a:schemeClr val="lt1"/>
              </a:solidFill>
              <a:latin typeface="Arial"/>
              <a:ea typeface="Arial"/>
              <a:cs typeface="Arial"/>
              <a:sym typeface="Arial"/>
            </a:endParaRPr>
          </a:p>
        </p:txBody>
      </p:sp>
      <p:cxnSp>
        <p:nvCxnSpPr>
          <p:cNvPr id="2130" name="Google Shape;2130;p426"/>
          <p:cNvCxnSpPr>
            <a:stCxn id="2127" idx="1"/>
          </p:cNvCxnSpPr>
          <p:nvPr/>
        </p:nvCxnSpPr>
        <p:spPr>
          <a:xfrm rot="10800000">
            <a:off x="3294663" y="3006734"/>
            <a:ext cx="2536500" cy="642900"/>
          </a:xfrm>
          <a:prstGeom prst="bentConnector3">
            <a:avLst>
              <a:gd fmla="val 100280" name="adj1"/>
            </a:avLst>
          </a:prstGeom>
          <a:noFill/>
          <a:ln cap="flat" cmpd="sng" w="25400">
            <a:solidFill>
              <a:schemeClr val="accent1"/>
            </a:solidFill>
            <a:prstDash val="solid"/>
            <a:round/>
            <a:headEnd len="sm" w="sm" type="none"/>
            <a:tailEnd len="sm" w="sm" type="none"/>
          </a:ln>
        </p:spPr>
      </p:cxnSp>
      <p:grpSp>
        <p:nvGrpSpPr>
          <p:cNvPr id="2131" name="Google Shape;2131;p426"/>
          <p:cNvGrpSpPr/>
          <p:nvPr/>
        </p:nvGrpSpPr>
        <p:grpSpPr>
          <a:xfrm>
            <a:off x="2260707" y="2675183"/>
            <a:ext cx="1968468" cy="331795"/>
            <a:chOff x="10685832" y="1306963"/>
            <a:chExt cx="1158399" cy="214103"/>
          </a:xfrm>
        </p:grpSpPr>
        <p:sp>
          <p:nvSpPr>
            <p:cNvPr id="2132" name="Google Shape;2132;p426"/>
            <p:cNvSpPr/>
            <p:nvPr/>
          </p:nvSpPr>
          <p:spPr>
            <a:xfrm>
              <a:off x="10685832" y="1306963"/>
              <a:ext cx="1158300" cy="1857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b="0" i="0" sz="1500" u="none" cap="none" strike="noStrike">
                <a:solidFill>
                  <a:schemeClr val="lt1"/>
                </a:solidFill>
                <a:latin typeface="Montserrat Medium"/>
                <a:ea typeface="Montserrat Medium"/>
                <a:cs typeface="Montserrat Medium"/>
                <a:sym typeface="Montserrat Medium"/>
              </a:endParaRPr>
            </a:p>
          </p:txBody>
        </p:sp>
        <p:sp>
          <p:nvSpPr>
            <p:cNvPr id="2133" name="Google Shape;2133;p426"/>
            <p:cNvSpPr/>
            <p:nvPr/>
          </p:nvSpPr>
          <p:spPr>
            <a:xfrm flipH="1">
              <a:off x="10685931" y="1491366"/>
              <a:ext cx="1158300" cy="297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b="0" i="0" sz="1500" u="none" cap="none" strike="noStrike">
                <a:solidFill>
                  <a:schemeClr val="lt1"/>
                </a:solidFill>
                <a:latin typeface="Montserrat Medium"/>
                <a:ea typeface="Montserrat Medium"/>
                <a:cs typeface="Montserrat Medium"/>
                <a:sym typeface="Montserrat Medium"/>
              </a:endParaRPr>
            </a:p>
          </p:txBody>
        </p:sp>
      </p:grpSp>
      <p:sp>
        <p:nvSpPr>
          <p:cNvPr id="2134" name="Google Shape;2134;p426"/>
          <p:cNvSpPr/>
          <p:nvPr/>
        </p:nvSpPr>
        <p:spPr>
          <a:xfrm>
            <a:off x="2860040" y="2888147"/>
            <a:ext cx="434700" cy="361500"/>
          </a:xfrm>
          <a:prstGeom prst="rect">
            <a:avLst/>
          </a:prstGeom>
          <a:no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b="0" i="0" sz="1500" u="none" cap="none" strike="noStrike">
              <a:solidFill>
                <a:schemeClr val="lt1"/>
              </a:solidFill>
              <a:latin typeface="Montserrat Medium"/>
              <a:ea typeface="Montserrat Medium"/>
              <a:cs typeface="Montserrat Medium"/>
              <a:sym typeface="Montserrat Medium"/>
            </a:endParaRPr>
          </a:p>
        </p:txBody>
      </p:sp>
      <p:sp>
        <p:nvSpPr>
          <p:cNvPr id="2135" name="Google Shape;2135;p426"/>
          <p:cNvSpPr txBox="1"/>
          <p:nvPr>
            <p:ph idx="1" type="body"/>
          </p:nvPr>
        </p:nvSpPr>
        <p:spPr>
          <a:xfrm>
            <a:off x="646317" y="1419457"/>
            <a:ext cx="3924300" cy="12918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ng new my-app --routing  </a:t>
            </a:r>
            <a:endParaRPr sz="1100"/>
          </a:p>
          <a:p>
            <a:pPr indent="0" lvl="0" marL="0" marR="0" rtl="0" algn="l">
              <a:lnSpc>
                <a:spcPct val="150000"/>
              </a:lnSpc>
              <a:spcBef>
                <a:spcPts val="500"/>
              </a:spcBef>
              <a:spcAft>
                <a:spcPts val="0"/>
              </a:spcAft>
              <a:buClr>
                <a:schemeClr val="lt1"/>
              </a:buClr>
              <a:buSzPts val="1500"/>
              <a:buFont typeface="Helvetica Neue"/>
              <a:buNone/>
            </a:pPr>
            <a:r>
              <a:rPr b="0" i="0" lang="en" sz="1500" u="none" cap="none" strike="noStrike">
                <a:solidFill>
                  <a:schemeClr val="lt1"/>
                </a:solidFill>
                <a:latin typeface="Roboto Mono"/>
                <a:ea typeface="Roboto Mono"/>
                <a:cs typeface="Roboto Mono"/>
                <a:sym typeface="Roboto Mono"/>
              </a:rPr>
              <a:t>                --prefix ma </a:t>
            </a:r>
            <a:endParaRPr sz="1100"/>
          </a:p>
          <a:p>
            <a:pPr indent="0" lvl="0" marL="0" marR="0" rtl="0" algn="l">
              <a:lnSpc>
                <a:spcPct val="150000"/>
              </a:lnSpc>
              <a:spcBef>
                <a:spcPts val="500"/>
              </a:spcBef>
              <a:spcAft>
                <a:spcPts val="0"/>
              </a:spcAft>
              <a:buClr>
                <a:schemeClr val="lt1"/>
              </a:buClr>
              <a:buSzPts val="1500"/>
              <a:buFont typeface="Helvetica Neue"/>
              <a:buNone/>
            </a:pPr>
            <a:r>
              <a:rPr b="0" i="0" lang="en" sz="1500" u="none" cap="none" strike="noStrike">
                <a:solidFill>
                  <a:schemeClr val="lt1"/>
                </a:solidFill>
                <a:latin typeface="Roboto Mono"/>
                <a:ea typeface="Roboto Mono"/>
                <a:cs typeface="Roboto Mono"/>
                <a:sym typeface="Roboto Mono"/>
              </a:rPr>
              <a:t>                --style scss </a:t>
            </a:r>
            <a:endParaRPr b="0" i="0" sz="1500" u="none" cap="none" strike="noStrike">
              <a:solidFill>
                <a:schemeClr val="lt1"/>
              </a:solidFill>
              <a:latin typeface="Roboto Mono"/>
              <a:ea typeface="Roboto Mono"/>
              <a:cs typeface="Roboto Mono"/>
              <a:sym typeface="Roboto Mono"/>
            </a:endParaRPr>
          </a:p>
          <a:p>
            <a:pPr indent="0" lvl="0" marL="0" marR="0" rtl="0" algn="l">
              <a:lnSpc>
                <a:spcPct val="150000"/>
              </a:lnSpc>
              <a:spcBef>
                <a:spcPts val="500"/>
              </a:spcBef>
              <a:spcAft>
                <a:spcPts val="0"/>
              </a:spcAft>
              <a:buClr>
                <a:schemeClr val="lt1"/>
              </a:buClr>
              <a:buSzPts val="1500"/>
              <a:buFont typeface="Helvetica Neue"/>
              <a:buNone/>
            </a:pPr>
            <a:r>
              <a:rPr b="0" i="0" lang="en" sz="1500" u="none" cap="none" strike="noStrike">
                <a:solidFill>
                  <a:schemeClr val="lt1"/>
                </a:solidFill>
                <a:latin typeface="Roboto Mono"/>
                <a:ea typeface="Roboto Mono"/>
                <a:cs typeface="Roboto Mono"/>
                <a:sym typeface="Roboto Mono"/>
              </a:rPr>
              <a:t>                --dry-run</a:t>
            </a:r>
            <a:endParaRPr b="0" i="0" sz="1500" u="none" cap="none" strike="noStrike">
              <a:solidFill>
                <a:schemeClr val="lt1"/>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24"/>
                                        </p:tgtEl>
                                        <p:attrNameLst>
                                          <p:attrName>style.visibility</p:attrName>
                                        </p:attrNameLst>
                                      </p:cBhvr>
                                      <p:to>
                                        <p:strVal val="visible"/>
                                      </p:to>
                                    </p:set>
                                    <p:anim calcmode="lin" valueType="num">
                                      <p:cBhvr additive="base">
                                        <p:cTn dur="700"/>
                                        <p:tgtEl>
                                          <p:spTgt spid="21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23"/>
                                        </p:tgtEl>
                                        <p:attrNameLst>
                                          <p:attrName>style.visibility</p:attrName>
                                        </p:attrNameLst>
                                      </p:cBhvr>
                                      <p:to>
                                        <p:strVal val="visible"/>
                                      </p:to>
                                    </p:set>
                                    <p:anim calcmode="lin" valueType="num">
                                      <p:cBhvr additive="base">
                                        <p:cTn dur="500"/>
                                        <p:tgtEl>
                                          <p:spTgt spid="2123"/>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125"/>
                                        </p:tgtEl>
                                        <p:attrNameLst>
                                          <p:attrName>style.visibility</p:attrName>
                                        </p:attrNameLst>
                                      </p:cBhvr>
                                      <p:to>
                                        <p:strVal val="visible"/>
                                      </p:to>
                                    </p:set>
                                    <p:animEffect filter="fade" transition="in">
                                      <p:cBhvr>
                                        <p:cTn dur="100"/>
                                        <p:tgtEl>
                                          <p:spTgt spid="2125"/>
                                        </p:tgtEl>
                                      </p:cBhvr>
                                    </p:animEffec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122"/>
                                        </p:tgtEl>
                                        <p:attrNameLst>
                                          <p:attrName>style.visibility</p:attrName>
                                        </p:attrNameLst>
                                      </p:cBhvr>
                                      <p:to>
                                        <p:strVal val="visible"/>
                                      </p:to>
                                    </p:se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2126"/>
                                        </p:tgtEl>
                                        <p:attrNameLst>
                                          <p:attrName>style.visibility</p:attrName>
                                        </p:attrNameLst>
                                      </p:cBhvr>
                                      <p:to>
                                        <p:strVal val="visible"/>
                                      </p:to>
                                    </p:set>
                                    <p:animEffect filter="fade" transition="in">
                                      <p:cBhvr>
                                        <p:cTn dur="500"/>
                                        <p:tgtEl>
                                          <p:spTgt spid="2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24"/>
                                        </p:tgtEl>
                                      </p:cBhvr>
                                    </p:animEffect>
                                    <p:set>
                                      <p:cBhvr>
                                        <p:cTn dur="1" fill="hold">
                                          <p:stCondLst>
                                            <p:cond delay="500"/>
                                          </p:stCondLst>
                                        </p:cTn>
                                        <p:tgtEl>
                                          <p:spTgt spid="21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23"/>
                                        </p:tgtEl>
                                      </p:cBhvr>
                                    </p:animEffect>
                                    <p:set>
                                      <p:cBhvr>
                                        <p:cTn dur="1" fill="hold">
                                          <p:stCondLst>
                                            <p:cond delay="500"/>
                                          </p:stCondLst>
                                        </p:cTn>
                                        <p:tgtEl>
                                          <p:spTgt spid="212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2128"/>
                                        </p:tgtEl>
                                        <p:attrNameLst>
                                          <p:attrName>style.visibility</p:attrName>
                                        </p:attrNameLst>
                                      </p:cBhvr>
                                      <p:to>
                                        <p:strVal val="visible"/>
                                      </p:to>
                                    </p:set>
                                    <p:anim calcmode="lin" valueType="num">
                                      <p:cBhvr additive="base">
                                        <p:cTn dur="700"/>
                                        <p:tgtEl>
                                          <p:spTgt spid="21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127"/>
                                        </p:tgtEl>
                                        <p:attrNameLst>
                                          <p:attrName>style.visibility</p:attrName>
                                        </p:attrNameLst>
                                      </p:cBhvr>
                                      <p:to>
                                        <p:strVal val="visible"/>
                                      </p:to>
                                    </p:set>
                                    <p:anim calcmode="lin" valueType="num">
                                      <p:cBhvr additive="base">
                                        <p:cTn dur="500"/>
                                        <p:tgtEl>
                                          <p:spTgt spid="2127"/>
                                        </p:tgtEl>
                                        <p:attrNameLst>
                                          <p:attrName>ppt_x</p:attrName>
                                        </p:attrNameLst>
                                      </p:cBhvr>
                                      <p:tavLst>
                                        <p:tav fmla="" tm="0">
                                          <p:val>
                                            <p:strVal val="#ppt_x+1"/>
                                          </p:val>
                                        </p:tav>
                                        <p:tav fmla="" tm="100000">
                                          <p:val>
                                            <p:strVal val="#ppt_x"/>
                                          </p:val>
                                        </p:tav>
                                      </p:tavLst>
                                    </p:anim>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129"/>
                                        </p:tgtEl>
                                        <p:attrNameLst>
                                          <p:attrName>style.visibility</p:attrName>
                                        </p:attrNameLst>
                                      </p:cBhvr>
                                      <p:to>
                                        <p:strVal val="visible"/>
                                      </p:to>
                                    </p:set>
                                    <p:animEffect filter="fade" transition="in">
                                      <p:cBhvr>
                                        <p:cTn dur="500"/>
                                        <p:tgtEl>
                                          <p:spTgt spid="2129"/>
                                        </p:tgtEl>
                                      </p:cBhvr>
                                    </p:animEffect>
                                  </p:childTnLst>
                                </p:cTn>
                              </p:par>
                              <p:par>
                                <p:cTn fill="hold" nodeType="withEffect" presetClass="entr" presetID="10" presetSubtype="0">
                                  <p:stCondLst>
                                    <p:cond delay="0"/>
                                  </p:stCondLst>
                                  <p:childTnLst>
                                    <p:set>
                                      <p:cBhvr>
                                        <p:cTn dur="1" fill="hold">
                                          <p:stCondLst>
                                            <p:cond delay="0"/>
                                          </p:stCondLst>
                                        </p:cTn>
                                        <p:tgtEl>
                                          <p:spTgt spid="2131"/>
                                        </p:tgtEl>
                                        <p:attrNameLst>
                                          <p:attrName>style.visibility</p:attrName>
                                        </p:attrNameLst>
                                      </p:cBhvr>
                                      <p:to>
                                        <p:strVal val="visible"/>
                                      </p:to>
                                    </p:set>
                                    <p:animEffect filter="fade" transition="in">
                                      <p:cBhvr>
                                        <p:cTn dur="500"/>
                                        <p:tgtEl>
                                          <p:spTgt spid="2131"/>
                                        </p:tgtEl>
                                      </p:cBhvr>
                                    </p:animEffect>
                                  </p:childTnLst>
                                </p:cTn>
                              </p:par>
                              <p:par>
                                <p:cTn fill="hold" nodeType="withEffect" presetClass="entr" presetID="10" presetSubtype="0">
                                  <p:stCondLst>
                                    <p:cond delay="0"/>
                                  </p:stCondLst>
                                  <p:childTnLst>
                                    <p:set>
                                      <p:cBhvr>
                                        <p:cTn dur="1" fill="hold">
                                          <p:stCondLst>
                                            <p:cond delay="0"/>
                                          </p:stCondLst>
                                        </p:cTn>
                                        <p:tgtEl>
                                          <p:spTgt spid="2130"/>
                                        </p:tgtEl>
                                        <p:attrNameLst>
                                          <p:attrName>style.visibility</p:attrName>
                                        </p:attrNameLst>
                                      </p:cBhvr>
                                      <p:to>
                                        <p:strVal val="visible"/>
                                      </p:to>
                                    </p:set>
                                    <p:animEffect filter="fade" transition="in">
                                      <p:cBhvr>
                                        <p:cTn dur="500"/>
                                        <p:tgtEl>
                                          <p:spTgt spid="2130"/>
                                        </p:tgtEl>
                                      </p:cBhvr>
                                    </p:animEffect>
                                  </p:childTnLst>
                                </p:cTn>
                              </p:par>
                              <p:par>
                                <p:cTn fill="hold" nodeType="withEffect" presetClass="entr" presetID="10" presetSubtype="0">
                                  <p:stCondLst>
                                    <p:cond delay="0"/>
                                  </p:stCondLst>
                                  <p:childTnLst>
                                    <p:set>
                                      <p:cBhvr>
                                        <p:cTn dur="1" fill="hold">
                                          <p:stCondLst>
                                            <p:cond delay="0"/>
                                          </p:stCondLst>
                                        </p:cTn>
                                        <p:tgtEl>
                                          <p:spTgt spid="2131"/>
                                        </p:tgtEl>
                                        <p:attrNameLst>
                                          <p:attrName>style.visibility</p:attrName>
                                        </p:attrNameLst>
                                      </p:cBhvr>
                                      <p:to>
                                        <p:strVal val="visible"/>
                                      </p:to>
                                    </p:set>
                                    <p:animEffect filter="fade" transition="in">
                                      <p:cBhvr>
                                        <p:cTn dur="500"/>
                                        <p:tgtEl>
                                          <p:spTgt spid="2131"/>
                                        </p:tgtEl>
                                      </p:cBhvr>
                                    </p:animEffect>
                                  </p:childTnLst>
                                </p:cTn>
                              </p:par>
                              <p:par>
                                <p:cTn fill="hold" nodeType="withEffect" presetClass="exit" presetID="10" presetSubtype="0">
                                  <p:stCondLst>
                                    <p:cond delay="0"/>
                                  </p:stCondLst>
                                  <p:childTnLst>
                                    <p:animEffect filter="fade" transition="out">
                                      <p:cBhvr>
                                        <p:cTn dur="1000"/>
                                        <p:tgtEl>
                                          <p:spTgt spid="2122"/>
                                        </p:tgtEl>
                                      </p:cBhvr>
                                    </p:animEffect>
                                    <p:set>
                                      <p:cBhvr>
                                        <p:cTn dur="1" fill="hold">
                                          <p:stCondLst>
                                            <p:cond delay="1000"/>
                                          </p:stCondLst>
                                        </p:cTn>
                                        <p:tgtEl>
                                          <p:spTgt spid="21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26"/>
                                        </p:tgtEl>
                                      </p:cBhvr>
                                    </p:animEffect>
                                    <p:set>
                                      <p:cBhvr>
                                        <p:cTn dur="1" fill="hold">
                                          <p:stCondLst>
                                            <p:cond delay="1000"/>
                                          </p:stCondLst>
                                        </p:cTn>
                                        <p:tgtEl>
                                          <p:spTgt spid="21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1" name="Shape 3221"/>
        <p:cNvGrpSpPr/>
        <p:nvPr/>
      </p:nvGrpSpPr>
      <p:grpSpPr>
        <a:xfrm>
          <a:off x="0" y="0"/>
          <a:ext cx="0" cy="0"/>
          <a:chOff x="0" y="0"/>
          <a:chExt cx="0" cy="0"/>
        </a:xfrm>
      </p:grpSpPr>
      <p:sp>
        <p:nvSpPr>
          <p:cNvPr id="3222" name="Google Shape;3222;p534"/>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534"/>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PT Sans"/>
                <a:ea typeface="PT Sans"/>
                <a:cs typeface="PT Sans"/>
                <a:sym typeface="PT Sans"/>
              </a:rPr>
              <a:t>Lab: ngrx-data</a:t>
            </a:r>
            <a:endParaRPr b="0" i="0" sz="2400" u="none" cap="none" strike="noStrike">
              <a:solidFill>
                <a:schemeClr val="lt1"/>
              </a:solidFill>
              <a:latin typeface="PT Sans"/>
              <a:ea typeface="PT Sans"/>
              <a:cs typeface="PT Sans"/>
              <a:sym typeface="PT Sans"/>
            </a:endParaRPr>
          </a:p>
        </p:txBody>
      </p:sp>
      <p:pic>
        <p:nvPicPr>
          <p:cNvPr id="3224" name="Google Shape;3224;p534"/>
          <p:cNvPicPr preferRelativeResize="0"/>
          <p:nvPr/>
        </p:nvPicPr>
        <p:blipFill rotWithShape="1">
          <a:blip r:embed="rId3">
            <a:alphaModFix/>
          </a:blip>
          <a:srcRect b="0" l="0" r="0" t="0"/>
          <a:stretch/>
        </p:blipFill>
        <p:spPr>
          <a:xfrm>
            <a:off x="53338" y="82050"/>
            <a:ext cx="474725" cy="516000"/>
          </a:xfrm>
          <a:prstGeom prst="rect">
            <a:avLst/>
          </a:prstGeom>
          <a:noFill/>
          <a:ln>
            <a:noFill/>
          </a:ln>
        </p:spPr>
      </p:pic>
      <p:pic>
        <p:nvPicPr>
          <p:cNvPr id="3225" name="Google Shape;3225;p534">
            <a:hlinkClick r:id="rId4"/>
          </p:cNvPr>
          <p:cNvPicPr preferRelativeResize="0"/>
          <p:nvPr/>
        </p:nvPicPr>
        <p:blipFill rotWithShape="1">
          <a:blip r:embed="rId5">
            <a:alphaModFix/>
          </a:blip>
          <a:srcRect b="0" l="0" r="0" t="0"/>
          <a:stretch/>
        </p:blipFill>
        <p:spPr>
          <a:xfrm>
            <a:off x="559500" y="762030"/>
            <a:ext cx="8476998" cy="4166390"/>
          </a:xfrm>
          <a:prstGeom prst="rect">
            <a:avLst/>
          </a:prstGeom>
          <a:noFill/>
          <a:ln>
            <a:noFill/>
          </a:ln>
        </p:spPr>
      </p:pic>
      <p:sp>
        <p:nvSpPr>
          <p:cNvPr id="3226" name="Google Shape;3226;p534"/>
          <p:cNvSpPr/>
          <p:nvPr/>
        </p:nvSpPr>
        <p:spPr>
          <a:xfrm>
            <a:off x="2770039" y="146633"/>
            <a:ext cx="4056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2400" u="none" cap="none" strike="noStrike">
                <a:solidFill>
                  <a:srgbClr val="FFFFFF"/>
                </a:solidFill>
                <a:latin typeface="PT Sans"/>
                <a:ea typeface="PT Sans"/>
                <a:cs typeface="PT Sans"/>
                <a:sym typeface="PT Sans"/>
              </a:rPr>
              <a:t>https://jpapa.me/ngrxdata-go</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0" name="Shape 3230"/>
        <p:cNvGrpSpPr/>
        <p:nvPr/>
      </p:nvGrpSpPr>
      <p:grpSpPr>
        <a:xfrm>
          <a:off x="0" y="0"/>
          <a:ext cx="0" cy="0"/>
          <a:chOff x="0" y="0"/>
          <a:chExt cx="0" cy="0"/>
        </a:xfrm>
      </p:grpSpPr>
      <p:sp>
        <p:nvSpPr>
          <p:cNvPr id="3231" name="Google Shape;3231;p53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You don’t </a:t>
            </a:r>
            <a:r>
              <a:rPr i="1" lang="en"/>
              <a:t>need</a:t>
            </a:r>
            <a:r>
              <a:rPr lang="en"/>
              <a:t> to know any of this - but in case you want deeper details ...</a:t>
            </a:r>
            <a:endParaRPr/>
          </a:p>
        </p:txBody>
      </p:sp>
      <p:pic>
        <p:nvPicPr>
          <p:cNvPr id="3232" name="Google Shape;3232;p535"/>
          <p:cNvPicPr preferRelativeResize="0"/>
          <p:nvPr/>
        </p:nvPicPr>
        <p:blipFill rotWithShape="1">
          <a:blip r:embed="rId3">
            <a:alphaModFix/>
          </a:blip>
          <a:srcRect b="0" l="0" r="0" t="0"/>
          <a:stretch/>
        </p:blipFill>
        <p:spPr>
          <a:xfrm>
            <a:off x="926431" y="1081038"/>
            <a:ext cx="7254398" cy="40624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7" name="Shape 3237"/>
        <p:cNvGrpSpPr/>
        <p:nvPr/>
      </p:nvGrpSpPr>
      <p:grpSpPr>
        <a:xfrm>
          <a:off x="0" y="0"/>
          <a:ext cx="0" cy="0"/>
          <a:chOff x="0" y="0"/>
          <a:chExt cx="0" cy="0"/>
        </a:xfrm>
      </p:grpSpPr>
      <p:sp>
        <p:nvSpPr>
          <p:cNvPr id="3238" name="Google Shape;3238;p536"/>
          <p:cNvSpPr txBox="1"/>
          <p:nvPr>
            <p:ph type="title"/>
          </p:nvPr>
        </p:nvSpPr>
        <p:spPr>
          <a:xfrm>
            <a:off x="280809" y="2431382"/>
            <a:ext cx="7980802"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SzPts val="1100"/>
              <a:buFont typeface="Arial"/>
              <a:buNone/>
            </a:pPr>
            <a:r>
              <a:rPr lang="en" sz="4950">
                <a:solidFill>
                  <a:srgbClr val="1465C5"/>
                </a:solidFill>
              </a:rPr>
              <a:t>Under the hood</a:t>
            </a:r>
            <a:endParaRPr>
              <a:solidFill>
                <a:srgbClr val="1465C5"/>
              </a:solidFill>
            </a:endParaRPr>
          </a:p>
        </p:txBody>
      </p:sp>
      <p:pic>
        <p:nvPicPr>
          <p:cNvPr id="3239" name="Google Shape;3239;p536"/>
          <p:cNvPicPr preferRelativeResize="0"/>
          <p:nvPr/>
        </p:nvPicPr>
        <p:blipFill rotWithShape="1">
          <a:blip r:embed="rId3">
            <a:alphaModFix/>
          </a:blip>
          <a:srcRect b="0" l="0" r="0" t="0"/>
          <a:stretch/>
        </p:blipFill>
        <p:spPr>
          <a:xfrm flipH="1">
            <a:off x="4459705" y="317834"/>
            <a:ext cx="4227095" cy="42270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4" name="Shape 3244"/>
        <p:cNvGrpSpPr/>
        <p:nvPr/>
      </p:nvGrpSpPr>
      <p:grpSpPr>
        <a:xfrm>
          <a:off x="0" y="0"/>
          <a:ext cx="0" cy="0"/>
          <a:chOff x="0" y="0"/>
          <a:chExt cx="0" cy="0"/>
        </a:xfrm>
      </p:grpSpPr>
      <p:sp>
        <p:nvSpPr>
          <p:cNvPr id="3245" name="Google Shape;3245;p537"/>
          <p:cNvSpPr txBox="1"/>
          <p:nvPr>
            <p:ph type="title"/>
          </p:nvPr>
        </p:nvSpPr>
        <p:spPr>
          <a:xfrm>
            <a:off x="364332" y="2047198"/>
            <a:ext cx="8662102"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SzPts val="1100"/>
              <a:buFont typeface="Arial"/>
              <a:buNone/>
            </a:pPr>
            <a:r>
              <a:rPr lang="en">
                <a:solidFill>
                  <a:srgbClr val="000000"/>
                </a:solidFill>
              </a:rPr>
              <a:t>It’s still ngrx … and plays nice with ngrx</a:t>
            </a:r>
            <a:endParaRPr>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9" name="Shape 3249"/>
        <p:cNvGrpSpPr/>
        <p:nvPr/>
      </p:nvGrpSpPr>
      <p:grpSpPr>
        <a:xfrm>
          <a:off x="0" y="0"/>
          <a:ext cx="0" cy="0"/>
          <a:chOff x="0" y="0"/>
          <a:chExt cx="0" cy="0"/>
        </a:xfrm>
      </p:grpSpPr>
      <p:pic>
        <p:nvPicPr>
          <p:cNvPr id="3250" name="Google Shape;3250;p538"/>
          <p:cNvPicPr preferRelativeResize="0"/>
          <p:nvPr/>
        </p:nvPicPr>
        <p:blipFill rotWithShape="1">
          <a:blip r:embed="rId3">
            <a:alphaModFix/>
          </a:blip>
          <a:srcRect b="19322" l="20373" r="23944" t="13149"/>
          <a:stretch/>
        </p:blipFill>
        <p:spPr>
          <a:xfrm>
            <a:off x="-13716" y="711256"/>
            <a:ext cx="4869180" cy="4432245"/>
          </a:xfrm>
          <a:prstGeom prst="rect">
            <a:avLst/>
          </a:prstGeom>
          <a:noFill/>
          <a:ln>
            <a:noFill/>
          </a:ln>
        </p:spPr>
      </p:pic>
      <p:sp>
        <p:nvSpPr>
          <p:cNvPr id="3251" name="Google Shape;3251;p538"/>
          <p:cNvSpPr/>
          <p:nvPr/>
        </p:nvSpPr>
        <p:spPr>
          <a:xfrm>
            <a:off x="4605035" y="4176805"/>
            <a:ext cx="4300191" cy="4154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100" u="none" cap="none" strike="noStrike">
                <a:solidFill>
                  <a:srgbClr val="000000"/>
                </a:solidFill>
                <a:latin typeface="Arial"/>
                <a:ea typeface="Arial"/>
                <a:cs typeface="Arial"/>
                <a:sym typeface="Arial"/>
              </a:rPr>
              <a:t>Store  </a:t>
            </a:r>
            <a:r>
              <a:rPr b="0" i="0" lang="en" sz="2100" u="none" cap="none" strike="noStrike">
                <a:solidFill>
                  <a:srgbClr val="000000"/>
                </a:solidFill>
                <a:latin typeface="Arial"/>
                <a:ea typeface="Arial"/>
                <a:cs typeface="Arial"/>
                <a:sym typeface="Arial"/>
              </a:rPr>
              <a:t>actions, reducers, selectors</a:t>
            </a:r>
            <a:endParaRPr/>
          </a:p>
        </p:txBody>
      </p:sp>
      <p:sp>
        <p:nvSpPr>
          <p:cNvPr id="3252" name="Google Shape;3252;p538"/>
          <p:cNvSpPr/>
          <p:nvPr/>
        </p:nvSpPr>
        <p:spPr>
          <a:xfrm>
            <a:off x="4605036" y="3344091"/>
            <a:ext cx="4615658" cy="4154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100" u="none" cap="none" strike="noStrike">
                <a:solidFill>
                  <a:srgbClr val="000000"/>
                </a:solidFill>
                <a:latin typeface="Arial"/>
                <a:ea typeface="Arial"/>
                <a:cs typeface="Arial"/>
                <a:sym typeface="Arial"/>
              </a:rPr>
              <a:t>Effects </a:t>
            </a:r>
            <a:r>
              <a:rPr b="0" i="0" lang="en" sz="1800" u="none" cap="none" strike="noStrike">
                <a:solidFill>
                  <a:srgbClr val="000000"/>
                </a:solidFill>
                <a:latin typeface="Arial"/>
                <a:ea typeface="Arial"/>
                <a:cs typeface="Arial"/>
                <a:sym typeface="Arial"/>
              </a:rPr>
              <a:t>HTTP, messages, side-effects</a:t>
            </a:r>
            <a:endParaRPr/>
          </a:p>
        </p:txBody>
      </p:sp>
      <p:sp>
        <p:nvSpPr>
          <p:cNvPr id="3253" name="Google Shape;3253;p538"/>
          <p:cNvSpPr/>
          <p:nvPr/>
        </p:nvSpPr>
        <p:spPr>
          <a:xfrm>
            <a:off x="4642643" y="2511377"/>
            <a:ext cx="4135599" cy="4154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100" u="none" cap="none" strike="noStrike">
                <a:solidFill>
                  <a:srgbClr val="000000"/>
                </a:solidFill>
                <a:latin typeface="Arial"/>
                <a:ea typeface="Arial"/>
                <a:cs typeface="Arial"/>
                <a:sym typeface="Arial"/>
              </a:rPr>
              <a:t>Entity</a:t>
            </a:r>
            <a:r>
              <a:rPr b="0" i="0" lang="en" sz="2100" u="none" cap="none" strike="noStrike">
                <a:solidFill>
                  <a:srgbClr val="000000"/>
                </a:solidFill>
                <a:latin typeface="Arial"/>
                <a:ea typeface="Arial"/>
                <a:cs typeface="Arial"/>
                <a:sym typeface="Arial"/>
              </a:rPr>
              <a:t> collection and ”adapters” </a:t>
            </a:r>
            <a:endParaRPr/>
          </a:p>
        </p:txBody>
      </p:sp>
      <p:sp>
        <p:nvSpPr>
          <p:cNvPr id="3254" name="Google Shape;3254;p538"/>
          <p:cNvSpPr/>
          <p:nvPr/>
        </p:nvSpPr>
        <p:spPr>
          <a:xfrm>
            <a:off x="4642643" y="1639159"/>
            <a:ext cx="4313906" cy="4154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100" u="none" cap="none" strike="noStrike">
                <a:solidFill>
                  <a:srgbClr val="000000"/>
                </a:solidFill>
                <a:latin typeface="Arial"/>
                <a:ea typeface="Arial"/>
                <a:cs typeface="Arial"/>
                <a:sym typeface="Arial"/>
              </a:rPr>
              <a:t>Data </a:t>
            </a:r>
            <a:r>
              <a:rPr b="0" i="0" lang="en" sz="2100" u="none" cap="none" strike="noStrike">
                <a:solidFill>
                  <a:srgbClr val="000000"/>
                </a:solidFill>
                <a:latin typeface="Arial"/>
                <a:ea typeface="Arial"/>
                <a:cs typeface="Arial"/>
                <a:sym typeface="Arial"/>
              </a:rPr>
              <a:t> for cached entity collections</a:t>
            </a:r>
            <a:endParaRPr/>
          </a:p>
        </p:txBody>
      </p:sp>
      <p:sp>
        <p:nvSpPr>
          <p:cNvPr id="3255" name="Google Shape;3255;p53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The Ngrx Cake</a:t>
            </a:r>
            <a:endParaRPr/>
          </a:p>
        </p:txBody>
      </p:sp>
      <p:sp>
        <p:nvSpPr>
          <p:cNvPr id="3256" name="Google Shape;3256;p538"/>
          <p:cNvSpPr/>
          <p:nvPr/>
        </p:nvSpPr>
        <p:spPr>
          <a:xfrm>
            <a:off x="1264208" y="1567605"/>
            <a:ext cx="2089033"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rgbClr val="000000"/>
                </a:solidFill>
                <a:latin typeface="Consolas"/>
                <a:ea typeface="Consolas"/>
                <a:cs typeface="Consolas"/>
                <a:sym typeface="Consolas"/>
              </a:rPr>
              <a:t>ngrx-data</a:t>
            </a:r>
            <a:endParaRPr/>
          </a:p>
        </p:txBody>
      </p:sp>
      <p:sp>
        <p:nvSpPr>
          <p:cNvPr id="3257" name="Google Shape;3257;p538"/>
          <p:cNvSpPr/>
          <p:nvPr/>
        </p:nvSpPr>
        <p:spPr>
          <a:xfrm>
            <a:off x="1264208" y="2448667"/>
            <a:ext cx="2723823"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rgbClr val="000000"/>
                </a:solidFill>
                <a:latin typeface="Consolas"/>
                <a:ea typeface="Consolas"/>
                <a:cs typeface="Consolas"/>
                <a:sym typeface="Consolas"/>
              </a:rPr>
              <a:t>@ngrx/entity</a:t>
            </a:r>
            <a:endParaRPr/>
          </a:p>
        </p:txBody>
      </p:sp>
      <p:sp>
        <p:nvSpPr>
          <p:cNvPr id="3258" name="Google Shape;3258;p538"/>
          <p:cNvSpPr/>
          <p:nvPr/>
        </p:nvSpPr>
        <p:spPr>
          <a:xfrm>
            <a:off x="1264208" y="3265169"/>
            <a:ext cx="2935419"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rgbClr val="000000"/>
                </a:solidFill>
                <a:latin typeface="Consolas"/>
                <a:ea typeface="Consolas"/>
                <a:cs typeface="Consolas"/>
                <a:sym typeface="Consolas"/>
              </a:rPr>
              <a:t>@ngrx/effects</a:t>
            </a:r>
            <a:endParaRPr/>
          </a:p>
        </p:txBody>
      </p:sp>
      <p:sp>
        <p:nvSpPr>
          <p:cNvPr id="3259" name="Google Shape;3259;p538"/>
          <p:cNvSpPr/>
          <p:nvPr/>
        </p:nvSpPr>
        <p:spPr>
          <a:xfrm>
            <a:off x="1264207" y="4107555"/>
            <a:ext cx="2512226"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rgbClr val="000000"/>
                </a:solidFill>
                <a:latin typeface="Consolas"/>
                <a:ea typeface="Consolas"/>
                <a:cs typeface="Consolas"/>
                <a:sym typeface="Consolas"/>
              </a:rPr>
              <a:t>@ngrx/store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1"/>
                                        </p:tgtEl>
                                        <p:attrNameLst>
                                          <p:attrName>style.visibility</p:attrName>
                                        </p:attrNameLst>
                                      </p:cBhvr>
                                      <p:to>
                                        <p:strVal val="visible"/>
                                      </p:to>
                                    </p:set>
                                    <p:animEffect filter="fade" transition="in">
                                      <p:cBhvr>
                                        <p:cTn dur="500"/>
                                        <p:tgtEl>
                                          <p:spTgt spid="3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2"/>
                                        </p:tgtEl>
                                        <p:attrNameLst>
                                          <p:attrName>style.visibility</p:attrName>
                                        </p:attrNameLst>
                                      </p:cBhvr>
                                      <p:to>
                                        <p:strVal val="visible"/>
                                      </p:to>
                                    </p:set>
                                    <p:animEffect filter="fade" transition="in">
                                      <p:cBhvr>
                                        <p:cTn dur="500"/>
                                        <p:tgtEl>
                                          <p:spTgt spid="3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3"/>
                                        </p:tgtEl>
                                        <p:attrNameLst>
                                          <p:attrName>style.visibility</p:attrName>
                                        </p:attrNameLst>
                                      </p:cBhvr>
                                      <p:to>
                                        <p:strVal val="visible"/>
                                      </p:to>
                                    </p:set>
                                    <p:animEffect filter="fade" transition="in">
                                      <p:cBhvr>
                                        <p:cTn dur="500"/>
                                        <p:tgtEl>
                                          <p:spTgt spid="3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4"/>
                                        </p:tgtEl>
                                        <p:attrNameLst>
                                          <p:attrName>style.visibility</p:attrName>
                                        </p:attrNameLst>
                                      </p:cBhvr>
                                      <p:to>
                                        <p:strVal val="visible"/>
                                      </p:to>
                                    </p:set>
                                    <p:animEffect filter="fade" transition="in">
                                      <p:cBhvr>
                                        <p:cTn dur="500"/>
                                        <p:tgtEl>
                                          <p:spTgt spid="3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4" name="Shape 3264"/>
        <p:cNvGrpSpPr/>
        <p:nvPr/>
      </p:nvGrpSpPr>
      <p:grpSpPr>
        <a:xfrm>
          <a:off x="0" y="0"/>
          <a:ext cx="0" cy="0"/>
          <a:chOff x="0" y="0"/>
          <a:chExt cx="0" cy="0"/>
        </a:xfrm>
      </p:grpSpPr>
      <p:pic>
        <p:nvPicPr>
          <p:cNvPr id="3265" name="Google Shape;3265;p539"/>
          <p:cNvPicPr preferRelativeResize="0"/>
          <p:nvPr/>
        </p:nvPicPr>
        <p:blipFill rotWithShape="1">
          <a:blip r:embed="rId3">
            <a:alphaModFix/>
          </a:blip>
          <a:srcRect b="19322" l="20373" r="23944" t="13149"/>
          <a:stretch/>
        </p:blipFill>
        <p:spPr>
          <a:xfrm>
            <a:off x="0" y="737284"/>
            <a:ext cx="4126832" cy="3756512"/>
          </a:xfrm>
          <a:prstGeom prst="rect">
            <a:avLst/>
          </a:prstGeom>
          <a:noFill/>
          <a:ln>
            <a:noFill/>
          </a:ln>
        </p:spPr>
      </p:pic>
      <p:sp>
        <p:nvSpPr>
          <p:cNvPr id="3266" name="Google Shape;3266;p539"/>
          <p:cNvSpPr txBox="1"/>
          <p:nvPr>
            <p:ph type="title"/>
          </p:nvPr>
        </p:nvSpPr>
        <p:spPr>
          <a:xfrm>
            <a:off x="4009264" y="1317845"/>
            <a:ext cx="5147797"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SzPts val="1100"/>
              <a:buFont typeface="Arial"/>
              <a:buNone/>
            </a:pPr>
            <a:r>
              <a:rPr lang="en">
                <a:solidFill>
                  <a:srgbClr val="000000"/>
                </a:solidFill>
              </a:rPr>
              <a:t>ngrx-data is joining ngrx!</a:t>
            </a:r>
            <a:endParaRPr>
              <a:solidFill>
                <a:srgbClr val="000000"/>
              </a:solidFill>
            </a:endParaRPr>
          </a:p>
        </p:txBody>
      </p:sp>
      <p:sp>
        <p:nvSpPr>
          <p:cNvPr id="3267" name="Google Shape;3267;p539"/>
          <p:cNvSpPr txBox="1"/>
          <p:nvPr/>
        </p:nvSpPr>
        <p:spPr>
          <a:xfrm>
            <a:off x="4475528" y="2762846"/>
            <a:ext cx="4258281" cy="624900"/>
          </a:xfrm>
          <a:prstGeom prst="rect">
            <a:avLst/>
          </a:prstGeom>
          <a:noFill/>
          <a:ln>
            <a:noFill/>
          </a:ln>
        </p:spPr>
        <p:txBody>
          <a:bodyPr anchorCtr="0" anchor="b" bIns="32975" lIns="0" spcFirstLastPara="1" rIns="65925" wrap="square" tIns="32975">
            <a:noAutofit/>
          </a:bodyPr>
          <a:lstStyle/>
          <a:p>
            <a:pPr indent="0" lvl="0" marL="0" marR="0" rtl="0" algn="ctr">
              <a:lnSpc>
                <a:spcPct val="85000"/>
              </a:lnSpc>
              <a:spcBef>
                <a:spcPts val="0"/>
              </a:spcBef>
              <a:spcAft>
                <a:spcPts val="0"/>
              </a:spcAft>
              <a:buClr>
                <a:schemeClr val="accent5"/>
              </a:buClr>
              <a:buSzPts val="1100"/>
              <a:buFont typeface="Arial"/>
              <a:buNone/>
            </a:pPr>
            <a:r>
              <a:rPr b="1" i="0" lang="en" sz="6000" u="none" cap="none" strike="noStrike">
                <a:solidFill>
                  <a:srgbClr val="000000"/>
                </a:solidFill>
                <a:latin typeface="Calibri"/>
                <a:ea typeface="Calibri"/>
                <a:cs typeface="Calibri"/>
                <a:sym typeface="Calibri"/>
              </a:rPr>
              <a:t>@ngrx/</a:t>
            </a:r>
            <a:r>
              <a:rPr b="1" i="0" lang="en" sz="6600" u="none" cap="none" strike="noStrike">
                <a:solidFill>
                  <a:srgbClr val="000000"/>
                </a:solidFill>
                <a:latin typeface="Calibri"/>
                <a:ea typeface="Calibri"/>
                <a:cs typeface="Calibri"/>
                <a:sym typeface="Calibri"/>
              </a:rPr>
              <a:t>data</a:t>
            </a:r>
            <a:endParaRPr b="1" i="0" sz="6000" u="none" cap="none" strike="noStrike">
              <a:solidFill>
                <a:srgbClr val="000000"/>
              </a:solidFill>
              <a:latin typeface="Calibri"/>
              <a:ea typeface="Calibri"/>
              <a:cs typeface="Calibri"/>
              <a:sym typeface="Calibri"/>
            </a:endParaRPr>
          </a:p>
        </p:txBody>
      </p:sp>
      <p:sp>
        <p:nvSpPr>
          <p:cNvPr id="3268" name="Google Shape;3268;p539"/>
          <p:cNvSpPr/>
          <p:nvPr/>
        </p:nvSpPr>
        <p:spPr>
          <a:xfrm>
            <a:off x="937633" y="1398140"/>
            <a:ext cx="2509020" cy="6001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300" u="none" cap="none" strike="noStrike">
                <a:solidFill>
                  <a:srgbClr val="000000"/>
                </a:solidFill>
                <a:latin typeface="Consolas"/>
                <a:ea typeface="Consolas"/>
                <a:cs typeface="Consolas"/>
                <a:sym typeface="Consolas"/>
              </a:rPr>
              <a:t>@ngrx/data</a:t>
            </a:r>
            <a:endParaRPr/>
          </a:p>
        </p:txBody>
      </p:sp>
      <p:sp>
        <p:nvSpPr>
          <p:cNvPr id="3269" name="Google Shape;3269;p539"/>
          <p:cNvSpPr/>
          <p:nvPr/>
        </p:nvSpPr>
        <p:spPr>
          <a:xfrm>
            <a:off x="937633" y="2168586"/>
            <a:ext cx="2723823"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rgbClr val="000000"/>
                </a:solidFill>
                <a:latin typeface="Consolas"/>
                <a:ea typeface="Consolas"/>
                <a:cs typeface="Consolas"/>
                <a:sym typeface="Consolas"/>
              </a:rPr>
              <a:t>@ngrx/entity</a:t>
            </a:r>
            <a:endParaRPr/>
          </a:p>
        </p:txBody>
      </p:sp>
      <p:sp>
        <p:nvSpPr>
          <p:cNvPr id="3270" name="Google Shape;3270;p539"/>
          <p:cNvSpPr/>
          <p:nvPr/>
        </p:nvSpPr>
        <p:spPr>
          <a:xfrm>
            <a:off x="937633" y="2856832"/>
            <a:ext cx="2935419"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rgbClr val="000000"/>
                </a:solidFill>
                <a:latin typeface="Consolas"/>
                <a:ea typeface="Consolas"/>
                <a:cs typeface="Consolas"/>
                <a:sym typeface="Consolas"/>
              </a:rPr>
              <a:t>@ngrx/effects</a:t>
            </a:r>
            <a:endParaRPr/>
          </a:p>
        </p:txBody>
      </p:sp>
      <p:sp>
        <p:nvSpPr>
          <p:cNvPr id="3271" name="Google Shape;3271;p539"/>
          <p:cNvSpPr/>
          <p:nvPr/>
        </p:nvSpPr>
        <p:spPr>
          <a:xfrm>
            <a:off x="937633" y="3599887"/>
            <a:ext cx="2512226"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rgbClr val="000000"/>
                </a:solidFill>
                <a:latin typeface="Consolas"/>
                <a:ea typeface="Consolas"/>
                <a:cs typeface="Consolas"/>
                <a:sym typeface="Consolas"/>
              </a:rPr>
              <a:t>@ngrx/store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7"/>
                                        </p:tgtEl>
                                        <p:attrNameLst>
                                          <p:attrName>style.visibility</p:attrName>
                                        </p:attrNameLst>
                                      </p:cBhvr>
                                      <p:to>
                                        <p:strVal val="visible"/>
                                      </p:to>
                                    </p:set>
                                    <p:animEffect filter="fade" transition="in">
                                      <p:cBhvr>
                                        <p:cTn dur="500"/>
                                        <p:tgtEl>
                                          <p:spTgt spid="3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5" name="Shape 3275"/>
        <p:cNvGrpSpPr/>
        <p:nvPr/>
      </p:nvGrpSpPr>
      <p:grpSpPr>
        <a:xfrm>
          <a:off x="0" y="0"/>
          <a:ext cx="0" cy="0"/>
          <a:chOff x="0" y="0"/>
          <a:chExt cx="0" cy="0"/>
        </a:xfrm>
      </p:grpSpPr>
      <p:pic>
        <p:nvPicPr>
          <p:cNvPr id="3276" name="Google Shape;3276;p540"/>
          <p:cNvPicPr preferRelativeResize="0"/>
          <p:nvPr/>
        </p:nvPicPr>
        <p:blipFill rotWithShape="1">
          <a:blip r:embed="rId3">
            <a:alphaModFix/>
          </a:blip>
          <a:srcRect b="0" l="0" r="0" t="0"/>
          <a:stretch/>
        </p:blipFill>
        <p:spPr>
          <a:xfrm>
            <a:off x="429135" y="1218698"/>
            <a:ext cx="2819392" cy="3187139"/>
          </a:xfrm>
          <a:prstGeom prst="rect">
            <a:avLst/>
          </a:prstGeom>
          <a:noFill/>
          <a:ln cap="flat" cmpd="sng" w="9525">
            <a:solidFill>
              <a:srgbClr val="7F7F7F"/>
            </a:solidFill>
            <a:prstDash val="solid"/>
            <a:round/>
            <a:headEnd len="sm" w="sm" type="none"/>
            <a:tailEnd len="sm" w="sm" type="none"/>
          </a:ln>
          <a:effectLst>
            <a:outerShdw blurRad="50800" rotWithShape="0" algn="tl" dir="2700000" dist="76200">
              <a:srgbClr val="000000">
                <a:alpha val="40000"/>
              </a:srgbClr>
            </a:outerShdw>
          </a:effectLst>
        </p:spPr>
      </p:pic>
      <p:pic>
        <p:nvPicPr>
          <p:cNvPr id="3277" name="Google Shape;3277;p540"/>
          <p:cNvPicPr preferRelativeResize="0"/>
          <p:nvPr/>
        </p:nvPicPr>
        <p:blipFill rotWithShape="1">
          <a:blip r:embed="rId4">
            <a:alphaModFix/>
          </a:blip>
          <a:srcRect b="0" l="0" r="0" t="0"/>
          <a:stretch/>
        </p:blipFill>
        <p:spPr>
          <a:xfrm>
            <a:off x="3495674" y="1218699"/>
            <a:ext cx="5335505" cy="3187138"/>
          </a:xfrm>
          <a:prstGeom prst="rect">
            <a:avLst/>
          </a:prstGeom>
          <a:noFill/>
          <a:ln>
            <a:noFill/>
          </a:ln>
        </p:spPr>
      </p:pic>
      <p:sp>
        <p:nvSpPr>
          <p:cNvPr id="3278" name="Google Shape;3278;p54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i="1" lang="en" sz="3300">
                <a:solidFill>
                  <a:srgbClr val="1465C5"/>
                </a:solidFill>
              </a:rPr>
              <a:t>Session</a:t>
            </a:r>
            <a:r>
              <a:rPr lang="en"/>
              <a:t>: a “feature” written in vanilla ngrx</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2" name="Shape 3282"/>
        <p:cNvGrpSpPr/>
        <p:nvPr/>
      </p:nvGrpSpPr>
      <p:grpSpPr>
        <a:xfrm>
          <a:off x="0" y="0"/>
          <a:ext cx="0" cy="0"/>
          <a:chOff x="0" y="0"/>
          <a:chExt cx="0" cy="0"/>
        </a:xfrm>
      </p:grpSpPr>
      <p:sp>
        <p:nvSpPr>
          <p:cNvPr id="3283" name="Google Shape;3283;p54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solidFill>
                  <a:schemeClr val="dk1"/>
                </a:solidFill>
              </a:rPr>
              <a:t>When ngrx plain and when ngrx-data?</a:t>
            </a:r>
            <a:endParaRPr/>
          </a:p>
        </p:txBody>
      </p:sp>
      <p:grpSp>
        <p:nvGrpSpPr>
          <p:cNvPr id="3284" name="Google Shape;3284;p541"/>
          <p:cNvGrpSpPr/>
          <p:nvPr/>
        </p:nvGrpSpPr>
        <p:grpSpPr>
          <a:xfrm>
            <a:off x="457200" y="1399984"/>
            <a:ext cx="5029200" cy="3195786"/>
            <a:chOff x="5670887" y="1738308"/>
            <a:chExt cx="6705600" cy="4261047"/>
          </a:xfrm>
        </p:grpSpPr>
        <p:sp>
          <p:nvSpPr>
            <p:cNvPr id="3285" name="Google Shape;3285;p541"/>
            <p:cNvSpPr txBox="1"/>
            <p:nvPr/>
          </p:nvSpPr>
          <p:spPr>
            <a:xfrm>
              <a:off x="5670887" y="1738308"/>
              <a:ext cx="3513221" cy="1039273"/>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4500" u="none" cap="none" strike="noStrike">
                  <a:solidFill>
                    <a:srgbClr val="0070C0"/>
                  </a:solidFill>
                  <a:latin typeface="Calibri"/>
                  <a:ea typeface="Calibri"/>
                  <a:cs typeface="Calibri"/>
                  <a:sym typeface="Calibri"/>
                </a:rPr>
                <a:t>ngrx-data</a:t>
              </a:r>
              <a:endParaRPr b="1" i="1" sz="3000" u="none" cap="none" strike="noStrike">
                <a:solidFill>
                  <a:srgbClr val="AB2D3A"/>
                </a:solidFill>
                <a:latin typeface="Calibri"/>
                <a:ea typeface="Calibri"/>
                <a:cs typeface="Calibri"/>
                <a:sym typeface="Calibri"/>
              </a:endParaRPr>
            </a:p>
          </p:txBody>
        </p:sp>
        <p:sp>
          <p:nvSpPr>
            <p:cNvPr id="3286" name="Google Shape;3286;p541"/>
            <p:cNvSpPr txBox="1"/>
            <p:nvPr/>
          </p:nvSpPr>
          <p:spPr>
            <a:xfrm>
              <a:off x="5670887" y="2921590"/>
              <a:ext cx="6705600" cy="307776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Forms-over-data app</a:t>
              </a:r>
              <a:endParaRPr/>
            </a:p>
            <a:p>
              <a:pPr indent="-342900" lvl="0" marL="342900" marR="0" rtl="0" algn="l">
                <a:lnSpc>
                  <a:spcPct val="100000"/>
                </a:lnSpc>
                <a:spcBef>
                  <a:spcPts val="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Lots of entity types</a:t>
              </a:r>
              <a:endParaRPr/>
            </a:p>
            <a:p>
              <a:pPr indent="-342900" lvl="0" marL="342900" marR="0" rtl="0" algn="l">
                <a:lnSpc>
                  <a:spcPct val="100000"/>
                </a:lnSpc>
                <a:spcBef>
                  <a:spcPts val="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Mostly </a:t>
              </a:r>
              <a:r>
                <a:rPr b="0" i="1" lang="en" sz="2400" u="none" cap="none" strike="noStrike">
                  <a:solidFill>
                    <a:srgbClr val="000000"/>
                  </a:solidFill>
                  <a:latin typeface="Calibri"/>
                  <a:ea typeface="Calibri"/>
                  <a:cs typeface="Calibri"/>
                  <a:sym typeface="Calibri"/>
                </a:rPr>
                <a:t>create/read/update/delete</a:t>
              </a:r>
              <a:endParaRPr/>
            </a:p>
            <a:p>
              <a:pPr indent="-342900" lvl="0" marL="342900" marR="0" rtl="0" algn="l">
                <a:lnSpc>
                  <a:spcPct val="100000"/>
                </a:lnSpc>
                <a:spcBef>
                  <a:spcPts val="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Beginners</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Calibri"/>
                <a:ea typeface="Calibri"/>
                <a:cs typeface="Calibri"/>
                <a:sym typeface="Calibri"/>
              </a:endParaRPr>
            </a:p>
            <a:p>
              <a:pPr indent="-61913" lvl="0" marL="214313"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3287" name="Google Shape;3287;p541"/>
          <p:cNvGrpSpPr/>
          <p:nvPr/>
        </p:nvGrpSpPr>
        <p:grpSpPr>
          <a:xfrm>
            <a:off x="5492416" y="1399984"/>
            <a:ext cx="3651584" cy="2826454"/>
            <a:chOff x="609600" y="1738308"/>
            <a:chExt cx="4868779" cy="3768604"/>
          </a:xfrm>
        </p:grpSpPr>
        <p:sp>
          <p:nvSpPr>
            <p:cNvPr id="3288" name="Google Shape;3288;p541"/>
            <p:cNvSpPr txBox="1"/>
            <p:nvPr/>
          </p:nvSpPr>
          <p:spPr>
            <a:xfrm>
              <a:off x="705856" y="1738308"/>
              <a:ext cx="3513221" cy="1039273"/>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4500" u="none" cap="none" strike="noStrike">
                  <a:solidFill>
                    <a:srgbClr val="0070C0"/>
                  </a:solidFill>
                  <a:latin typeface="Calibri"/>
                  <a:ea typeface="Calibri"/>
                  <a:cs typeface="Calibri"/>
                  <a:sym typeface="Calibri"/>
                </a:rPr>
                <a:t>ngrx</a:t>
              </a:r>
              <a:endParaRPr b="1" i="1" sz="3000" u="none" cap="none" strike="noStrike">
                <a:solidFill>
                  <a:srgbClr val="AB2D3A"/>
                </a:solidFill>
                <a:latin typeface="Calibri"/>
                <a:ea typeface="Calibri"/>
                <a:cs typeface="Calibri"/>
                <a:sym typeface="Calibri"/>
              </a:endParaRPr>
            </a:p>
          </p:txBody>
        </p:sp>
        <p:sp>
          <p:nvSpPr>
            <p:cNvPr id="3289" name="Google Shape;3289;p541"/>
            <p:cNvSpPr txBox="1"/>
            <p:nvPr/>
          </p:nvSpPr>
          <p:spPr>
            <a:xfrm>
              <a:off x="609600" y="2921590"/>
              <a:ext cx="4868779" cy="258532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Session data</a:t>
              </a:r>
              <a:endParaRPr/>
            </a:p>
            <a:p>
              <a:pPr indent="-342900" lvl="0" marL="342900" marR="0" rtl="0" algn="l">
                <a:lnSpc>
                  <a:spcPct val="100000"/>
                </a:lnSpc>
                <a:spcBef>
                  <a:spcPts val="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Highly custom reducers</a:t>
              </a:r>
              <a:endParaRPr/>
            </a:p>
            <a:p>
              <a:pPr indent="-342900" lvl="0" marL="342900" marR="0" rtl="0" algn="l">
                <a:lnSpc>
                  <a:spcPct val="100000"/>
                </a:lnSpc>
                <a:spcBef>
                  <a:spcPts val="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Complex state changes</a:t>
              </a:r>
              <a:endParaRPr/>
            </a:p>
            <a:p>
              <a:pPr indent="-342900" lvl="0" marL="342900" marR="0" rtl="0" algn="l">
                <a:lnSpc>
                  <a:spcPct val="100000"/>
                </a:lnSpc>
                <a:spcBef>
                  <a:spcPts val="0"/>
                </a:spcBef>
                <a:spcAft>
                  <a:spcPts val="0"/>
                </a:spcAft>
                <a:buClr>
                  <a:srgbClr val="000000"/>
                </a:buClr>
                <a:buSzPts val="2400"/>
                <a:buFont typeface="Arial"/>
                <a:buChar char="•"/>
              </a:pPr>
              <a:r>
                <a:rPr b="0" i="0" lang="en" sz="2400" u="none" cap="none" strike="noStrike">
                  <a:solidFill>
                    <a:srgbClr val="000000"/>
                  </a:solidFill>
                  <a:latin typeface="Calibri"/>
                  <a:ea typeface="Calibri"/>
                  <a:cs typeface="Calibri"/>
                  <a:sym typeface="Calibri"/>
                </a:rPr>
                <a:t>High throughput</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7"/>
                                        </p:tgtEl>
                                        <p:attrNameLst>
                                          <p:attrName>style.visibility</p:attrName>
                                        </p:attrNameLst>
                                      </p:cBhvr>
                                      <p:to>
                                        <p:strVal val="visible"/>
                                      </p:to>
                                    </p:set>
                                    <p:animEffect filter="fade" transition="in">
                                      <p:cBhvr>
                                        <p:cTn dur="500"/>
                                        <p:tgtEl>
                                          <p:spTgt spid="3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3" name="Shape 3293"/>
        <p:cNvGrpSpPr/>
        <p:nvPr/>
      </p:nvGrpSpPr>
      <p:grpSpPr>
        <a:xfrm>
          <a:off x="0" y="0"/>
          <a:ext cx="0" cy="0"/>
          <a:chOff x="0" y="0"/>
          <a:chExt cx="0" cy="0"/>
        </a:xfrm>
      </p:grpSpPr>
      <p:pic>
        <p:nvPicPr>
          <p:cNvPr id="3294" name="Google Shape;3294;p542"/>
          <p:cNvPicPr preferRelativeResize="0"/>
          <p:nvPr/>
        </p:nvPicPr>
        <p:blipFill rotWithShape="1">
          <a:blip r:embed="rId3">
            <a:alphaModFix/>
          </a:blip>
          <a:srcRect b="0" l="0" r="0" t="0"/>
          <a:stretch/>
        </p:blipFill>
        <p:spPr>
          <a:xfrm>
            <a:off x="592198" y="294398"/>
            <a:ext cx="7890065" cy="4849102"/>
          </a:xfrm>
          <a:prstGeom prst="rect">
            <a:avLst/>
          </a:prstGeom>
          <a:noFill/>
          <a:ln>
            <a:noFill/>
          </a:ln>
        </p:spPr>
      </p:pic>
      <p:sp>
        <p:nvSpPr>
          <p:cNvPr id="3295" name="Google Shape;3295;p542"/>
          <p:cNvSpPr/>
          <p:nvPr/>
        </p:nvSpPr>
        <p:spPr>
          <a:xfrm>
            <a:off x="1289443" y="2326253"/>
            <a:ext cx="3958391" cy="245497"/>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296" name="Google Shape;3296;p542"/>
          <p:cNvSpPr txBox="1"/>
          <p:nvPr/>
        </p:nvSpPr>
        <p:spPr>
          <a:xfrm>
            <a:off x="135097" y="0"/>
            <a:ext cx="8229600" cy="8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chemeClr val="dk1"/>
                </a:solidFill>
                <a:latin typeface="Arial"/>
                <a:ea typeface="Arial"/>
                <a:cs typeface="Arial"/>
                <a:sym typeface="Arial"/>
              </a:rPr>
              <a:t>Entity Action</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5"/>
                                        </p:tgtEl>
                                        <p:attrNameLst>
                                          <p:attrName>style.visibility</p:attrName>
                                        </p:attrNameLst>
                                      </p:cBhvr>
                                      <p:to>
                                        <p:strVal val="visible"/>
                                      </p:to>
                                    </p:set>
                                    <p:animEffect filter="fade" transition="in">
                                      <p:cBhvr>
                                        <p:cTn dur="500"/>
                                        <p:tgtEl>
                                          <p:spTgt spid="3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0" name="Shape 3300"/>
        <p:cNvGrpSpPr/>
        <p:nvPr/>
      </p:nvGrpSpPr>
      <p:grpSpPr>
        <a:xfrm>
          <a:off x="0" y="0"/>
          <a:ext cx="0" cy="0"/>
          <a:chOff x="0" y="0"/>
          <a:chExt cx="0" cy="0"/>
        </a:xfrm>
      </p:grpSpPr>
      <p:sp>
        <p:nvSpPr>
          <p:cNvPr id="3301" name="Google Shape;3301;p543"/>
          <p:cNvSpPr txBox="1"/>
          <p:nvPr/>
        </p:nvSpPr>
        <p:spPr>
          <a:xfrm>
            <a:off x="135097" y="0"/>
            <a:ext cx="8229600" cy="8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chemeClr val="dk1"/>
                </a:solidFill>
                <a:latin typeface="Arial"/>
                <a:ea typeface="Arial"/>
                <a:cs typeface="Arial"/>
                <a:sym typeface="Arial"/>
              </a:rPr>
              <a:t>Entity Operations</a:t>
            </a:r>
            <a:endParaRPr/>
          </a:p>
        </p:txBody>
      </p:sp>
      <p:pic>
        <p:nvPicPr>
          <p:cNvPr id="3302" name="Google Shape;3302;p543"/>
          <p:cNvPicPr preferRelativeResize="0"/>
          <p:nvPr/>
        </p:nvPicPr>
        <p:blipFill rotWithShape="1">
          <a:blip r:embed="rId3">
            <a:alphaModFix/>
          </a:blip>
          <a:srcRect b="13702" l="0" r="0" t="0"/>
          <a:stretch/>
        </p:blipFill>
        <p:spPr>
          <a:xfrm>
            <a:off x="2094203" y="428701"/>
            <a:ext cx="4955594" cy="4714800"/>
          </a:xfrm>
          <a:prstGeom prst="rect">
            <a:avLst/>
          </a:prstGeom>
          <a:noFill/>
          <a:ln>
            <a:noFill/>
          </a:ln>
        </p:spPr>
      </p:pic>
      <p:sp>
        <p:nvSpPr>
          <p:cNvPr id="3303" name="Google Shape;3303;p543"/>
          <p:cNvSpPr/>
          <p:nvPr/>
        </p:nvSpPr>
        <p:spPr>
          <a:xfrm>
            <a:off x="2399441" y="734651"/>
            <a:ext cx="1371600" cy="245498"/>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0" name="Shape 2140"/>
        <p:cNvGrpSpPr/>
        <p:nvPr/>
      </p:nvGrpSpPr>
      <p:grpSpPr>
        <a:xfrm>
          <a:off x="0" y="0"/>
          <a:ext cx="0" cy="0"/>
          <a:chOff x="0" y="0"/>
          <a:chExt cx="0" cy="0"/>
        </a:xfrm>
      </p:grpSpPr>
      <p:sp>
        <p:nvSpPr>
          <p:cNvPr id="2141" name="Google Shape;2141;p427"/>
          <p:cNvSpPr txBox="1"/>
          <p:nvPr>
            <p:ph idx="1" type="body"/>
          </p:nvPr>
        </p:nvSpPr>
        <p:spPr>
          <a:xfrm>
            <a:off x="494688" y="3298924"/>
            <a:ext cx="8146800" cy="142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PT Sans"/>
              <a:buChar char=" "/>
            </a:pPr>
            <a:r>
              <a:rPr lang="en"/>
              <a:t>Use</a:t>
            </a:r>
            <a:r>
              <a:rPr b="0" i="0" lang="en" sz="1800" u="none" cap="none" strike="noStrike">
                <a:solidFill>
                  <a:schemeClr val="dk1"/>
                </a:solidFill>
                <a:latin typeface="Montserrat Medium"/>
                <a:ea typeface="Montserrat Medium"/>
                <a:cs typeface="Montserrat Medium"/>
                <a:sym typeface="Montserrat Medium"/>
              </a:rPr>
              <a:t> the flag </a:t>
            </a:r>
            <a:r>
              <a:rPr lang="en">
                <a:solidFill>
                  <a:schemeClr val="accent4"/>
                </a:solidFill>
              </a:rPr>
              <a:t>--open</a:t>
            </a:r>
            <a:r>
              <a:rPr b="0" i="0" lang="en" sz="1800" u="none" cap="none" strike="noStrike">
                <a:solidFill>
                  <a:schemeClr val="accent4"/>
                </a:solidFill>
                <a:latin typeface="Montserrat Medium"/>
                <a:ea typeface="Montserrat Medium"/>
                <a:cs typeface="Montserrat Medium"/>
                <a:sym typeface="Montserrat Medium"/>
              </a:rPr>
              <a:t> </a:t>
            </a:r>
            <a:r>
              <a:rPr lang="en"/>
              <a:t>to open</a:t>
            </a:r>
            <a:r>
              <a:rPr b="0" i="0" lang="en" sz="1800" u="none" cap="none" strike="noStrike">
                <a:solidFill>
                  <a:schemeClr val="dk1"/>
                </a:solidFill>
                <a:latin typeface="Montserrat Medium"/>
                <a:ea typeface="Montserrat Medium"/>
                <a:cs typeface="Montserrat Medium"/>
                <a:sym typeface="Montserrat Medium"/>
              </a:rPr>
              <a:t> the app in the browser</a:t>
            </a:r>
            <a:endParaRPr b="0" i="0" sz="1800" u="none" cap="none" strike="noStrike">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400"/>
              <a:buFont typeface="PT Sans"/>
              <a:buChar char=" "/>
            </a:pPr>
            <a:r>
              <a:t/>
            </a:r>
            <a:endParaRPr>
              <a:solidFill>
                <a:schemeClr val="accent4"/>
              </a:solidFill>
            </a:endParaRPr>
          </a:p>
          <a:p>
            <a:pPr indent="0" lvl="0" marL="0" rtl="0" algn="l">
              <a:spcBef>
                <a:spcPts val="0"/>
              </a:spcBef>
              <a:spcAft>
                <a:spcPts val="0"/>
              </a:spcAft>
              <a:buClr>
                <a:schemeClr val="dk1"/>
              </a:buClr>
              <a:buSzPts val="1400"/>
              <a:buFont typeface="PT Sans"/>
              <a:buChar char=" "/>
            </a:pPr>
            <a:r>
              <a:rPr lang="en">
                <a:solidFill>
                  <a:schemeClr val="accent4"/>
                </a:solidFill>
              </a:rPr>
              <a:t>-o </a:t>
            </a:r>
            <a:r>
              <a:rPr lang="en"/>
              <a:t>is an alias for </a:t>
            </a:r>
            <a:r>
              <a:rPr lang="en">
                <a:solidFill>
                  <a:schemeClr val="accent4"/>
                </a:solidFill>
              </a:rPr>
              <a:t>--open </a:t>
            </a:r>
            <a:endParaRPr/>
          </a:p>
        </p:txBody>
      </p:sp>
      <p:sp>
        <p:nvSpPr>
          <p:cNvPr id="2142" name="Google Shape;2142;p427"/>
          <p:cNvSpPr txBox="1"/>
          <p:nvPr>
            <p:ph type="title"/>
          </p:nvPr>
        </p:nvSpPr>
        <p:spPr>
          <a:xfrm>
            <a:off x="494688" y="2842055"/>
            <a:ext cx="8084100" cy="327900"/>
          </a:xfrm>
          <a:prstGeom prst="rect">
            <a:avLst/>
          </a:prstGeom>
          <a:noFill/>
          <a:ln>
            <a:noFill/>
          </a:ln>
        </p:spPr>
        <p:txBody>
          <a:bodyPr anchorCtr="0" anchor="t" bIns="32975" lIns="0" spcFirstLastPara="1" rIns="65925" wrap="square" tIns="32975">
            <a:noAutofit/>
          </a:bodyPr>
          <a:lstStyle/>
          <a:p>
            <a:pPr indent="0" lvl="0" marL="0" marR="0" rtl="0" algn="l">
              <a:lnSpc>
                <a:spcPct val="85000"/>
              </a:lnSpc>
              <a:spcBef>
                <a:spcPts val="0"/>
              </a:spcBef>
              <a:spcAft>
                <a:spcPts val="0"/>
              </a:spcAft>
              <a:buClr>
                <a:schemeClr val="dk1"/>
              </a:buClr>
              <a:buSzPts val="2700"/>
              <a:buFont typeface="Arial"/>
              <a:buNone/>
            </a:pPr>
            <a:r>
              <a:rPr lang="en"/>
              <a:t>Serving Angular</a:t>
            </a:r>
            <a:endParaRPr b="0" i="0" sz="2700" u="none" cap="none" strike="noStrike">
              <a:solidFill>
                <a:schemeClr val="dk1"/>
              </a:solidFill>
              <a:latin typeface="Arial"/>
              <a:ea typeface="Arial"/>
              <a:cs typeface="Arial"/>
              <a:sym typeface="Arial"/>
            </a:endParaRPr>
          </a:p>
        </p:txBody>
      </p:sp>
      <p:sp>
        <p:nvSpPr>
          <p:cNvPr id="2143" name="Google Shape;2143;p427"/>
          <p:cNvSpPr txBox="1"/>
          <p:nvPr/>
        </p:nvSpPr>
        <p:spPr>
          <a:xfrm>
            <a:off x="12031" y="866065"/>
            <a:ext cx="44529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44" name="Google Shape;2144;p427"/>
          <p:cNvSpPr txBox="1"/>
          <p:nvPr/>
        </p:nvSpPr>
        <p:spPr>
          <a:xfrm>
            <a:off x="524633" y="866066"/>
            <a:ext cx="3939000" cy="3732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45" name="Google Shape;2145;p427"/>
          <p:cNvSpPr txBox="1"/>
          <p:nvPr/>
        </p:nvSpPr>
        <p:spPr>
          <a:xfrm>
            <a:off x="494192" y="866066"/>
            <a:ext cx="3807900" cy="3732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46" name="Google Shape;2146;p427"/>
          <p:cNvSpPr txBox="1"/>
          <p:nvPr/>
        </p:nvSpPr>
        <p:spPr>
          <a:xfrm>
            <a:off x="1047254" y="866065"/>
            <a:ext cx="24603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1" i="0" sz="1500" u="none" cap="none" strike="noStrike">
              <a:solidFill>
                <a:schemeClr val="lt2"/>
              </a:solidFill>
              <a:latin typeface="Montserrat Medium"/>
              <a:ea typeface="Montserrat Medium"/>
              <a:cs typeface="Montserrat Medium"/>
              <a:sym typeface="Montserrat Medium"/>
            </a:endParaRPr>
          </a:p>
        </p:txBody>
      </p:sp>
      <p:sp>
        <p:nvSpPr>
          <p:cNvPr id="2147" name="Google Shape;2147;p427"/>
          <p:cNvSpPr txBox="1"/>
          <p:nvPr/>
        </p:nvSpPr>
        <p:spPr>
          <a:xfrm>
            <a:off x="4463715" y="834316"/>
            <a:ext cx="4127100" cy="3930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rPr b="0" i="0" lang="en" sz="1400" u="none" cap="none" strike="noStrike">
                <a:solidFill>
                  <a:schemeClr val="dk1"/>
                </a:solidFill>
                <a:latin typeface="Arial"/>
                <a:ea typeface="Arial"/>
                <a:cs typeface="Arial"/>
                <a:sym typeface="Arial"/>
              </a:rPr>
              <a:t>ng </a:t>
            </a:r>
            <a:r>
              <a:rPr lang="en">
                <a:solidFill>
                  <a:schemeClr val="dk1"/>
                </a:solidFill>
              </a:rPr>
              <a:t>serve</a:t>
            </a:r>
            <a:r>
              <a:rPr b="0" i="0" lang="en" sz="1400" u="none" cap="none" strike="noStrike">
                <a:solidFill>
                  <a:schemeClr val="dk1"/>
                </a:solidFill>
                <a:latin typeface="Arial"/>
                <a:ea typeface="Arial"/>
                <a:cs typeface="Arial"/>
                <a:sym typeface="Arial"/>
              </a:rPr>
              <a:t> &lt;options&gt;</a:t>
            </a:r>
            <a:endParaRPr b="0" i="0" sz="1400" u="none" cap="none" strike="noStrike">
              <a:solidFill>
                <a:schemeClr val="dk1"/>
              </a:solidFill>
              <a:latin typeface="Arial"/>
              <a:ea typeface="Arial"/>
              <a:cs typeface="Arial"/>
              <a:sym typeface="Arial"/>
            </a:endParaRPr>
          </a:p>
        </p:txBody>
      </p:sp>
      <p:sp>
        <p:nvSpPr>
          <p:cNvPr id="2148" name="Google Shape;2148;p427"/>
          <p:cNvSpPr txBox="1"/>
          <p:nvPr>
            <p:ph idx="2" type="body"/>
          </p:nvPr>
        </p:nvSpPr>
        <p:spPr>
          <a:xfrm>
            <a:off x="554550" y="915529"/>
            <a:ext cx="7631400" cy="2049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ng </a:t>
            </a:r>
            <a:r>
              <a:rPr lang="en"/>
              <a:t>serve -o</a:t>
            </a:r>
            <a:endParaRPr b="0" i="0" sz="1500" u="none" cap="none" strike="noStrike">
              <a:solidFill>
                <a:schemeClr val="lt1"/>
              </a:solidFill>
              <a:latin typeface="Roboto Mono"/>
              <a:ea typeface="Roboto Mono"/>
              <a:cs typeface="Roboto Mono"/>
              <a:sym typeface="Roboto Mono"/>
            </a:endParaRPr>
          </a:p>
        </p:txBody>
      </p:sp>
      <p:sp>
        <p:nvSpPr>
          <p:cNvPr id="2149" name="Google Shape;2149;p427"/>
          <p:cNvSpPr/>
          <p:nvPr/>
        </p:nvSpPr>
        <p:spPr>
          <a:xfrm>
            <a:off x="-321940" y="779172"/>
            <a:ext cx="819000" cy="15108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b="0" i="0" sz="1500" u="none" cap="none" strike="noStrike">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8">
                                            <p:txEl>
                                              <p:pRg end="0" st="0"/>
                                            </p:txEl>
                                          </p:spTgt>
                                        </p:tgtEl>
                                        <p:attrNameLst>
                                          <p:attrName>style.visibility</p:attrName>
                                        </p:attrNameLst>
                                      </p:cBhvr>
                                      <p:to>
                                        <p:strVal val="visible"/>
                                      </p:to>
                                    </p:set>
                                    <p:animEffect filter="fade" transition="in">
                                      <p:cBhvr>
                                        <p:cTn dur="500"/>
                                        <p:tgtEl>
                                          <p:spTgt spid="2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45"/>
                                        </p:tgtEl>
                                        <p:attrNameLst>
                                          <p:attrName>style.visibility</p:attrName>
                                        </p:attrNameLst>
                                      </p:cBhvr>
                                      <p:to>
                                        <p:strVal val="visible"/>
                                      </p:to>
                                    </p:set>
                                    <p:anim calcmode="lin" valueType="num">
                                      <p:cBhvr additive="base">
                                        <p:cTn dur="700"/>
                                        <p:tgtEl>
                                          <p:spTgt spid="21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44"/>
                                        </p:tgtEl>
                                        <p:attrNameLst>
                                          <p:attrName>style.visibility</p:attrName>
                                        </p:attrNameLst>
                                      </p:cBhvr>
                                      <p:to>
                                        <p:strVal val="visible"/>
                                      </p:to>
                                    </p:set>
                                    <p:anim calcmode="lin" valueType="num">
                                      <p:cBhvr additive="base">
                                        <p:cTn dur="500"/>
                                        <p:tgtEl>
                                          <p:spTgt spid="2144"/>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146"/>
                                        </p:tgtEl>
                                        <p:attrNameLst>
                                          <p:attrName>style.visibility</p:attrName>
                                        </p:attrNameLst>
                                      </p:cBhvr>
                                      <p:to>
                                        <p:strVal val="visible"/>
                                      </p:to>
                                    </p:set>
                                    <p:animEffect filter="fade" transition="in">
                                      <p:cBhvr>
                                        <p:cTn dur="100"/>
                                        <p:tgtEl>
                                          <p:spTgt spid="2146"/>
                                        </p:tgtEl>
                                      </p:cBhvr>
                                    </p:animEffec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143"/>
                                        </p:tgtEl>
                                        <p:attrNameLst>
                                          <p:attrName>style.visibility</p:attrName>
                                        </p:attrNameLst>
                                      </p:cBhvr>
                                      <p:to>
                                        <p:strVal val="visible"/>
                                      </p:to>
                                    </p:se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2147"/>
                                        </p:tgtEl>
                                        <p:attrNameLst>
                                          <p:attrName>style.visibility</p:attrName>
                                        </p:attrNameLst>
                                      </p:cBhvr>
                                      <p:to>
                                        <p:strVal val="visible"/>
                                      </p:to>
                                    </p:set>
                                    <p:animEffect filter="fade" transition="in">
                                      <p:cBhvr>
                                        <p:cTn dur="500"/>
                                        <p:tgtEl>
                                          <p:spTgt spid="2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1">
                                            <p:txEl>
                                              <p:pRg end="0" st="0"/>
                                            </p:txEl>
                                          </p:spTgt>
                                        </p:tgtEl>
                                        <p:attrNameLst>
                                          <p:attrName>style.visibility</p:attrName>
                                        </p:attrNameLst>
                                      </p:cBhvr>
                                      <p:to>
                                        <p:strVal val="visible"/>
                                      </p:to>
                                    </p:set>
                                    <p:animEffect filter="fade" transition="in">
                                      <p:cBhvr>
                                        <p:cTn dur="500"/>
                                        <p:tgtEl>
                                          <p:spTgt spid="2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1">
                                            <p:txEl>
                                              <p:pRg end="1" st="1"/>
                                            </p:txEl>
                                          </p:spTgt>
                                        </p:tgtEl>
                                        <p:attrNameLst>
                                          <p:attrName>style.visibility</p:attrName>
                                        </p:attrNameLst>
                                      </p:cBhvr>
                                      <p:to>
                                        <p:strVal val="visible"/>
                                      </p:to>
                                    </p:set>
                                    <p:animEffect filter="fade" transition="in">
                                      <p:cBhvr>
                                        <p:cTn dur="500"/>
                                        <p:tgtEl>
                                          <p:spTgt spid="21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1">
                                            <p:txEl>
                                              <p:pRg end="2" st="2"/>
                                            </p:txEl>
                                          </p:spTgt>
                                        </p:tgtEl>
                                        <p:attrNameLst>
                                          <p:attrName>style.visibility</p:attrName>
                                        </p:attrNameLst>
                                      </p:cBhvr>
                                      <p:to>
                                        <p:strVal val="visible"/>
                                      </p:to>
                                    </p:set>
                                    <p:animEffect filter="fade" transition="in">
                                      <p:cBhvr>
                                        <p:cTn dur="500"/>
                                        <p:tgtEl>
                                          <p:spTgt spid="214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7" name="Shape 3307"/>
        <p:cNvGrpSpPr/>
        <p:nvPr/>
      </p:nvGrpSpPr>
      <p:grpSpPr>
        <a:xfrm>
          <a:off x="0" y="0"/>
          <a:ext cx="0" cy="0"/>
          <a:chOff x="0" y="0"/>
          <a:chExt cx="0" cy="0"/>
        </a:xfrm>
      </p:grpSpPr>
      <p:pic>
        <p:nvPicPr>
          <p:cNvPr id="3308" name="Google Shape;3308;p544"/>
          <p:cNvPicPr preferRelativeResize="0"/>
          <p:nvPr/>
        </p:nvPicPr>
        <p:blipFill rotWithShape="1">
          <a:blip r:embed="rId3">
            <a:alphaModFix/>
          </a:blip>
          <a:srcRect b="7835" l="0" r="0" t="0"/>
          <a:stretch/>
        </p:blipFill>
        <p:spPr>
          <a:xfrm>
            <a:off x="1956841" y="252663"/>
            <a:ext cx="5073510" cy="4890837"/>
          </a:xfrm>
          <a:prstGeom prst="rect">
            <a:avLst/>
          </a:prstGeom>
          <a:noFill/>
          <a:ln>
            <a:noFill/>
          </a:ln>
        </p:spPr>
      </p:pic>
      <p:sp>
        <p:nvSpPr>
          <p:cNvPr id="3309" name="Google Shape;3309;p544"/>
          <p:cNvSpPr/>
          <p:nvPr/>
        </p:nvSpPr>
        <p:spPr>
          <a:xfrm>
            <a:off x="2839453" y="1090008"/>
            <a:ext cx="2646947" cy="233467"/>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310" name="Google Shape;3310;p544"/>
          <p:cNvSpPr txBox="1"/>
          <p:nvPr/>
        </p:nvSpPr>
        <p:spPr>
          <a:xfrm>
            <a:off x="135097" y="0"/>
            <a:ext cx="8229600" cy="8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chemeClr val="dk1"/>
                </a:solidFill>
                <a:latin typeface="Arial"/>
                <a:ea typeface="Arial"/>
                <a:cs typeface="Arial"/>
                <a:sym typeface="Arial"/>
              </a:rPr>
              <a:t>Entity Collection Reducers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4" name="Shape 3314"/>
        <p:cNvGrpSpPr/>
        <p:nvPr/>
      </p:nvGrpSpPr>
      <p:grpSpPr>
        <a:xfrm>
          <a:off x="0" y="0"/>
          <a:ext cx="0" cy="0"/>
          <a:chOff x="0" y="0"/>
          <a:chExt cx="0" cy="0"/>
        </a:xfrm>
      </p:grpSpPr>
      <p:pic>
        <p:nvPicPr>
          <p:cNvPr id="3315" name="Google Shape;3315;p545"/>
          <p:cNvPicPr preferRelativeResize="0"/>
          <p:nvPr/>
        </p:nvPicPr>
        <p:blipFill rotWithShape="1">
          <a:blip r:embed="rId3">
            <a:alphaModFix/>
          </a:blip>
          <a:srcRect b="0" l="0" r="0" t="0"/>
          <a:stretch/>
        </p:blipFill>
        <p:spPr>
          <a:xfrm>
            <a:off x="534664" y="156411"/>
            <a:ext cx="7880924" cy="1652838"/>
          </a:xfrm>
          <a:prstGeom prst="rect">
            <a:avLst/>
          </a:prstGeom>
          <a:noFill/>
          <a:ln>
            <a:noFill/>
          </a:ln>
        </p:spPr>
      </p:pic>
      <p:pic>
        <p:nvPicPr>
          <p:cNvPr id="3316" name="Google Shape;3316;p545"/>
          <p:cNvPicPr preferRelativeResize="0"/>
          <p:nvPr/>
        </p:nvPicPr>
        <p:blipFill rotWithShape="1">
          <a:blip r:embed="rId4">
            <a:alphaModFix/>
          </a:blip>
          <a:srcRect b="0" l="0" r="0" t="0"/>
          <a:stretch/>
        </p:blipFill>
        <p:spPr>
          <a:xfrm>
            <a:off x="1094873" y="1700838"/>
            <a:ext cx="6400800" cy="3442662"/>
          </a:xfrm>
          <a:prstGeom prst="rect">
            <a:avLst/>
          </a:prstGeom>
          <a:noFill/>
          <a:ln>
            <a:noFill/>
          </a:ln>
        </p:spPr>
      </p:pic>
      <p:sp>
        <p:nvSpPr>
          <p:cNvPr id="3317" name="Google Shape;3317;p545"/>
          <p:cNvSpPr txBox="1"/>
          <p:nvPr/>
        </p:nvSpPr>
        <p:spPr>
          <a:xfrm>
            <a:off x="135097" y="0"/>
            <a:ext cx="8229600" cy="8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chemeClr val="dk1"/>
                </a:solidFill>
                <a:latin typeface="Arial"/>
                <a:ea typeface="Arial"/>
                <a:cs typeface="Arial"/>
                <a:sym typeface="Arial"/>
              </a:rPr>
              <a:t>Entity action commands</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6"/>
                                        </p:tgtEl>
                                        <p:attrNameLst>
                                          <p:attrName>style.visibility</p:attrName>
                                        </p:attrNameLst>
                                      </p:cBhvr>
                                      <p:to>
                                        <p:strVal val="visible"/>
                                      </p:to>
                                    </p:set>
                                    <p:animEffect filter="fade" transition="in">
                                      <p:cBhvr>
                                        <p:cTn dur="500"/>
                                        <p:tgtEl>
                                          <p:spTgt spid="3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1" name="Shape 3321"/>
        <p:cNvGrpSpPr/>
        <p:nvPr/>
      </p:nvGrpSpPr>
      <p:grpSpPr>
        <a:xfrm>
          <a:off x="0" y="0"/>
          <a:ext cx="0" cy="0"/>
          <a:chOff x="0" y="0"/>
          <a:chExt cx="0" cy="0"/>
        </a:xfrm>
      </p:grpSpPr>
      <p:pic>
        <p:nvPicPr>
          <p:cNvPr id="3322" name="Google Shape;3322;p546"/>
          <p:cNvPicPr preferRelativeResize="0"/>
          <p:nvPr/>
        </p:nvPicPr>
        <p:blipFill rotWithShape="1">
          <a:blip r:embed="rId3">
            <a:alphaModFix/>
          </a:blip>
          <a:srcRect b="0" l="0" r="0" t="0"/>
          <a:stretch/>
        </p:blipFill>
        <p:spPr>
          <a:xfrm>
            <a:off x="1840832" y="740085"/>
            <a:ext cx="5209674" cy="4403415"/>
          </a:xfrm>
          <a:prstGeom prst="rect">
            <a:avLst/>
          </a:prstGeom>
          <a:noFill/>
          <a:ln>
            <a:noFill/>
          </a:ln>
        </p:spPr>
      </p:pic>
      <p:sp>
        <p:nvSpPr>
          <p:cNvPr id="3323" name="Google Shape;3323;p546"/>
          <p:cNvSpPr txBox="1"/>
          <p:nvPr>
            <p:ph type="title"/>
          </p:nvPr>
        </p:nvSpPr>
        <p:spPr>
          <a:xfrm>
            <a:off x="195943" y="25505"/>
            <a:ext cx="8817427"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sz="3300">
                <a:solidFill>
                  <a:srgbClr val="1465C5"/>
                </a:solidFill>
              </a:rPr>
              <a:t>EntityCache</a:t>
            </a:r>
            <a:r>
              <a:rPr lang="en"/>
              <a:t> </a:t>
            </a:r>
            <a:r>
              <a:rPr b="0" lang="en"/>
              <a:t>holds collections for all entity types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7" name="Shape 3327"/>
        <p:cNvGrpSpPr/>
        <p:nvPr/>
      </p:nvGrpSpPr>
      <p:grpSpPr>
        <a:xfrm>
          <a:off x="0" y="0"/>
          <a:ext cx="0" cy="0"/>
          <a:chOff x="0" y="0"/>
          <a:chExt cx="0" cy="0"/>
        </a:xfrm>
      </p:grpSpPr>
      <p:sp>
        <p:nvSpPr>
          <p:cNvPr id="3328" name="Google Shape;3328;p547"/>
          <p:cNvSpPr txBox="1"/>
          <p:nvPr>
            <p:ph type="title"/>
          </p:nvPr>
        </p:nvSpPr>
        <p:spPr>
          <a:xfrm>
            <a:off x="457200" y="101474"/>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Actual example</a:t>
            </a:r>
            <a:endParaRPr/>
          </a:p>
        </p:txBody>
      </p:sp>
      <p:pic>
        <p:nvPicPr>
          <p:cNvPr id="3329" name="Google Shape;3329;p547"/>
          <p:cNvPicPr preferRelativeResize="0"/>
          <p:nvPr/>
        </p:nvPicPr>
        <p:blipFill rotWithShape="1">
          <a:blip r:embed="rId3">
            <a:alphaModFix/>
          </a:blip>
          <a:srcRect b="0" l="0" r="0" t="0"/>
          <a:stretch/>
        </p:blipFill>
        <p:spPr>
          <a:xfrm>
            <a:off x="1546479" y="902368"/>
            <a:ext cx="6069511" cy="425407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3" name="Shape 3333"/>
        <p:cNvGrpSpPr/>
        <p:nvPr/>
      </p:nvGrpSpPr>
      <p:grpSpPr>
        <a:xfrm>
          <a:off x="0" y="0"/>
          <a:ext cx="0" cy="0"/>
          <a:chOff x="0" y="0"/>
          <a:chExt cx="0" cy="0"/>
        </a:xfrm>
      </p:grpSpPr>
      <p:sp>
        <p:nvSpPr>
          <p:cNvPr id="3334" name="Google Shape;3334;p548"/>
          <p:cNvSpPr txBox="1"/>
          <p:nvPr>
            <p:ph type="title"/>
          </p:nvPr>
        </p:nvSpPr>
        <p:spPr>
          <a:xfrm>
            <a:off x="457200" y="85662"/>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Default HTTP data service</a:t>
            </a:r>
            <a:endParaRPr/>
          </a:p>
        </p:txBody>
      </p:sp>
      <p:pic>
        <p:nvPicPr>
          <p:cNvPr id="3335" name="Google Shape;3335;p548"/>
          <p:cNvPicPr preferRelativeResize="0"/>
          <p:nvPr/>
        </p:nvPicPr>
        <p:blipFill rotWithShape="1">
          <a:blip r:embed="rId3">
            <a:alphaModFix/>
          </a:blip>
          <a:srcRect b="0" l="0" r="0" t="0"/>
          <a:stretch/>
        </p:blipFill>
        <p:spPr>
          <a:xfrm>
            <a:off x="2111542" y="794084"/>
            <a:ext cx="5492396" cy="4313321"/>
          </a:xfrm>
          <a:prstGeom prst="rect">
            <a:avLst/>
          </a:prstGeom>
          <a:noFill/>
          <a:ln cap="flat" cmpd="sng" w="9525">
            <a:solidFill>
              <a:srgbClr val="7F7F7F"/>
            </a:solidFill>
            <a:prstDash val="solid"/>
            <a:round/>
            <a:headEnd len="sm" w="sm" type="none"/>
            <a:tailEnd len="sm" w="sm" type="none"/>
          </a:ln>
          <a:effectLst>
            <a:outerShdw blurRad="50800" rotWithShape="0" algn="tl" dir="2700000" dist="101600">
              <a:srgbClr val="000000">
                <a:alpha val="4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9" name="Shape 3339"/>
        <p:cNvGrpSpPr/>
        <p:nvPr/>
      </p:nvGrpSpPr>
      <p:grpSpPr>
        <a:xfrm>
          <a:off x="0" y="0"/>
          <a:ext cx="0" cy="0"/>
          <a:chOff x="0" y="0"/>
          <a:chExt cx="0" cy="0"/>
        </a:xfrm>
      </p:grpSpPr>
      <p:pic>
        <p:nvPicPr>
          <p:cNvPr id="3340" name="Google Shape;3340;p549"/>
          <p:cNvPicPr preferRelativeResize="0"/>
          <p:nvPr/>
        </p:nvPicPr>
        <p:blipFill rotWithShape="1">
          <a:blip r:embed="rId3">
            <a:alphaModFix/>
          </a:blip>
          <a:srcRect b="0" l="0" r="0" t="0"/>
          <a:stretch/>
        </p:blipFill>
        <p:spPr>
          <a:xfrm>
            <a:off x="969568" y="658074"/>
            <a:ext cx="7717232" cy="4485426"/>
          </a:xfrm>
          <a:prstGeom prst="rect">
            <a:avLst/>
          </a:prstGeom>
          <a:noFill/>
          <a:ln>
            <a:noFill/>
          </a:ln>
        </p:spPr>
      </p:pic>
      <p:sp>
        <p:nvSpPr>
          <p:cNvPr id="3341" name="Google Shape;3341;p549"/>
          <p:cNvSpPr txBox="1"/>
          <p:nvPr>
            <p:ph type="title"/>
          </p:nvPr>
        </p:nvSpPr>
        <p:spPr>
          <a:xfrm>
            <a:off x="457200" y="114537"/>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Ngrx-data Effects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5" name="Shape 3345"/>
        <p:cNvGrpSpPr/>
        <p:nvPr/>
      </p:nvGrpSpPr>
      <p:grpSpPr>
        <a:xfrm>
          <a:off x="0" y="0"/>
          <a:ext cx="0" cy="0"/>
          <a:chOff x="0" y="0"/>
          <a:chExt cx="0" cy="0"/>
        </a:xfrm>
      </p:grpSpPr>
      <p:pic>
        <p:nvPicPr>
          <p:cNvPr id="3346" name="Google Shape;3346;p550"/>
          <p:cNvPicPr preferRelativeResize="0"/>
          <p:nvPr/>
        </p:nvPicPr>
        <p:blipFill rotWithShape="1">
          <a:blip r:embed="rId3">
            <a:alphaModFix/>
          </a:blip>
          <a:srcRect b="6227" l="0" r="0" t="0"/>
          <a:stretch/>
        </p:blipFill>
        <p:spPr>
          <a:xfrm>
            <a:off x="2023240" y="320278"/>
            <a:ext cx="5265965" cy="4823222"/>
          </a:xfrm>
          <a:prstGeom prst="rect">
            <a:avLst/>
          </a:prstGeom>
          <a:noFill/>
          <a:ln>
            <a:noFill/>
          </a:ln>
        </p:spPr>
      </p:pic>
      <p:sp>
        <p:nvSpPr>
          <p:cNvPr id="3347" name="Google Shape;3347;p550"/>
          <p:cNvSpPr txBox="1"/>
          <p:nvPr>
            <p:ph type="title"/>
          </p:nvPr>
        </p:nvSpPr>
        <p:spPr>
          <a:xfrm>
            <a:off x="312821" y="133788"/>
            <a:ext cx="8229600" cy="552012"/>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solidFill>
                  <a:srgbClr val="1465C5"/>
                </a:solidFill>
                <a:latin typeface="Consolas"/>
                <a:ea typeface="Consolas"/>
                <a:cs typeface="Consolas"/>
                <a:sym typeface="Consolas"/>
              </a:rPr>
              <a:t>Selectors</a:t>
            </a:r>
            <a:r>
              <a:rPr lang="en" sz="2700">
                <a:solidFill>
                  <a:srgbClr val="1465C5"/>
                </a:solidFill>
                <a:latin typeface="Consolas"/>
                <a:ea typeface="Consolas"/>
                <a:cs typeface="Consolas"/>
                <a:sym typeface="Consolas"/>
              </a:rPr>
              <a:t>$</a:t>
            </a:r>
            <a:r>
              <a:rPr lang="en"/>
              <a:t> get data out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1" name="Shape 3351"/>
        <p:cNvGrpSpPr/>
        <p:nvPr/>
      </p:nvGrpSpPr>
      <p:grpSpPr>
        <a:xfrm>
          <a:off x="0" y="0"/>
          <a:ext cx="0" cy="0"/>
          <a:chOff x="0" y="0"/>
          <a:chExt cx="0" cy="0"/>
        </a:xfrm>
      </p:grpSpPr>
      <p:pic>
        <p:nvPicPr>
          <p:cNvPr id="3352" name="Google Shape;3352;p551"/>
          <p:cNvPicPr preferRelativeResize="0"/>
          <p:nvPr/>
        </p:nvPicPr>
        <p:blipFill rotWithShape="1">
          <a:blip r:embed="rId3">
            <a:alphaModFix/>
          </a:blip>
          <a:srcRect b="0" l="0" r="0" t="0"/>
          <a:stretch/>
        </p:blipFill>
        <p:spPr>
          <a:xfrm>
            <a:off x="890336" y="721896"/>
            <a:ext cx="7643847" cy="2185113"/>
          </a:xfrm>
          <a:prstGeom prst="rect">
            <a:avLst/>
          </a:prstGeom>
          <a:noFill/>
          <a:ln>
            <a:noFill/>
          </a:ln>
        </p:spPr>
      </p:pic>
      <p:pic>
        <p:nvPicPr>
          <p:cNvPr id="3353" name="Google Shape;3353;p551"/>
          <p:cNvPicPr preferRelativeResize="0"/>
          <p:nvPr/>
        </p:nvPicPr>
        <p:blipFill rotWithShape="1">
          <a:blip r:embed="rId4">
            <a:alphaModFix/>
          </a:blip>
          <a:srcRect b="0" l="0" r="0" t="0"/>
          <a:stretch/>
        </p:blipFill>
        <p:spPr>
          <a:xfrm>
            <a:off x="890336" y="2671011"/>
            <a:ext cx="7643847" cy="2644609"/>
          </a:xfrm>
          <a:prstGeom prst="rect">
            <a:avLst/>
          </a:prstGeom>
          <a:noFill/>
          <a:ln>
            <a:noFill/>
          </a:ln>
        </p:spPr>
      </p:pic>
      <p:sp>
        <p:nvSpPr>
          <p:cNvPr id="3354" name="Google Shape;3354;p5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Bind directly to </a:t>
            </a:r>
            <a:r>
              <a:rPr lang="en">
                <a:latin typeface="Consolas"/>
                <a:ea typeface="Consolas"/>
                <a:cs typeface="Consolas"/>
                <a:sym typeface="Consolas"/>
              </a:rPr>
              <a:t>selector</a:t>
            </a:r>
            <a:r>
              <a:rPr lang="en" sz="2700">
                <a:latin typeface="Consolas"/>
                <a:ea typeface="Consolas"/>
                <a:cs typeface="Consolas"/>
                <a:sym typeface="Consolas"/>
              </a:rPr>
              <a:t>$ </a:t>
            </a:r>
            <a:r>
              <a:rPr lang="en"/>
              <a:t>with AsyncPipe</a:t>
            </a:r>
            <a:endParaRPr/>
          </a:p>
        </p:txBody>
      </p:sp>
      <p:sp>
        <p:nvSpPr>
          <p:cNvPr id="3355" name="Google Shape;3355;p551"/>
          <p:cNvSpPr/>
          <p:nvPr/>
        </p:nvSpPr>
        <p:spPr>
          <a:xfrm>
            <a:off x="2298031" y="3146202"/>
            <a:ext cx="1335506" cy="210610"/>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356" name="Google Shape;3356;p551"/>
          <p:cNvSpPr/>
          <p:nvPr/>
        </p:nvSpPr>
        <p:spPr>
          <a:xfrm>
            <a:off x="3188368" y="3380875"/>
            <a:ext cx="1323473" cy="168443"/>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3"/>
                                        </p:tgtEl>
                                        <p:attrNameLst>
                                          <p:attrName>style.visibility</p:attrName>
                                        </p:attrNameLst>
                                      </p:cBhvr>
                                      <p:to>
                                        <p:strVal val="visible"/>
                                      </p:to>
                                    </p:set>
                                    <p:animEffect filter="fade" transition="in">
                                      <p:cBhvr>
                                        <p:cTn dur="500"/>
                                        <p:tgtEl>
                                          <p:spTgt spid="335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55"/>
                                        </p:tgtEl>
                                        <p:attrNameLst>
                                          <p:attrName>style.visibility</p:attrName>
                                        </p:attrNameLst>
                                      </p:cBhvr>
                                      <p:to>
                                        <p:strVal val="visible"/>
                                      </p:to>
                                    </p:set>
                                    <p:animEffect filter="fade" transition="in">
                                      <p:cBhvr>
                                        <p:cTn dur="500"/>
                                        <p:tgtEl>
                                          <p:spTgt spid="33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56"/>
                                        </p:tgtEl>
                                        <p:attrNameLst>
                                          <p:attrName>style.visibility</p:attrName>
                                        </p:attrNameLst>
                                      </p:cBhvr>
                                      <p:to>
                                        <p:strVal val="visible"/>
                                      </p:to>
                                    </p:set>
                                    <p:animEffect filter="fade" transition="in">
                                      <p:cBhvr>
                                        <p:cTn dur="500"/>
                                        <p:tgtEl>
                                          <p:spTgt spid="3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0" name="Shape 3360"/>
        <p:cNvGrpSpPr/>
        <p:nvPr/>
      </p:nvGrpSpPr>
      <p:grpSpPr>
        <a:xfrm>
          <a:off x="0" y="0"/>
          <a:ext cx="0" cy="0"/>
          <a:chOff x="0" y="0"/>
          <a:chExt cx="0" cy="0"/>
        </a:xfrm>
      </p:grpSpPr>
      <p:sp>
        <p:nvSpPr>
          <p:cNvPr id="3361" name="Google Shape;3361;p552"/>
          <p:cNvSpPr txBox="1"/>
          <p:nvPr>
            <p:ph type="title"/>
          </p:nvPr>
        </p:nvSpPr>
        <p:spPr>
          <a:xfrm>
            <a:off x="169817" y="205978"/>
            <a:ext cx="8974183"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solidFill>
                  <a:srgbClr val="1465C5"/>
                </a:solidFill>
              </a:rPr>
              <a:t>Entity relationships</a:t>
            </a:r>
            <a:r>
              <a:rPr lang="en"/>
              <a:t>: </a:t>
            </a:r>
            <a:r>
              <a:rPr lang="en" sz="2800"/>
              <a:t>combine selectors with RxJS</a:t>
            </a:r>
            <a:endParaRPr/>
          </a:p>
        </p:txBody>
      </p:sp>
      <p:pic>
        <p:nvPicPr>
          <p:cNvPr id="3362" name="Google Shape;3362;p552"/>
          <p:cNvPicPr preferRelativeResize="0"/>
          <p:nvPr/>
        </p:nvPicPr>
        <p:blipFill rotWithShape="1">
          <a:blip r:embed="rId3">
            <a:alphaModFix/>
          </a:blip>
          <a:srcRect b="0" l="0" r="0" t="0"/>
          <a:stretch/>
        </p:blipFill>
        <p:spPr>
          <a:xfrm>
            <a:off x="977996" y="875297"/>
            <a:ext cx="7502551" cy="4376488"/>
          </a:xfrm>
          <a:prstGeom prst="rect">
            <a:avLst/>
          </a:prstGeom>
          <a:noFill/>
          <a:ln>
            <a:noFill/>
          </a:ln>
        </p:spPr>
      </p:pic>
      <p:sp>
        <p:nvSpPr>
          <p:cNvPr id="3363" name="Google Shape;3363;p552"/>
          <p:cNvSpPr/>
          <p:nvPr/>
        </p:nvSpPr>
        <p:spPr>
          <a:xfrm>
            <a:off x="4944979" y="1413654"/>
            <a:ext cx="1335506" cy="210610"/>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364" name="Google Shape;3364;p552"/>
          <p:cNvSpPr/>
          <p:nvPr/>
        </p:nvSpPr>
        <p:spPr>
          <a:xfrm>
            <a:off x="1630278" y="2310007"/>
            <a:ext cx="2267953" cy="264752"/>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63"/>
                                        </p:tgtEl>
                                        <p:attrNameLst>
                                          <p:attrName>style.visibility</p:attrName>
                                        </p:attrNameLst>
                                      </p:cBhvr>
                                      <p:to>
                                        <p:strVal val="visible"/>
                                      </p:to>
                                    </p:set>
                                    <p:animEffect filter="fade" transition="in">
                                      <p:cBhvr>
                                        <p:cTn dur="500"/>
                                        <p:tgtEl>
                                          <p:spTgt spid="33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64"/>
                                        </p:tgtEl>
                                        <p:attrNameLst>
                                          <p:attrName>style.visibility</p:attrName>
                                        </p:attrNameLst>
                                      </p:cBhvr>
                                      <p:to>
                                        <p:strVal val="visible"/>
                                      </p:to>
                                    </p:set>
                                    <p:animEffect filter="fade" transition="in">
                                      <p:cBhvr>
                                        <p:cTn dur="500"/>
                                        <p:tgtEl>
                                          <p:spTgt spid="3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9" name="Shape 3369"/>
        <p:cNvGrpSpPr/>
        <p:nvPr/>
      </p:nvGrpSpPr>
      <p:grpSpPr>
        <a:xfrm>
          <a:off x="0" y="0"/>
          <a:ext cx="0" cy="0"/>
          <a:chOff x="0" y="0"/>
          <a:chExt cx="0" cy="0"/>
        </a:xfrm>
      </p:grpSpPr>
      <p:sp>
        <p:nvSpPr>
          <p:cNvPr id="3370" name="Google Shape;3370;p553"/>
          <p:cNvSpPr txBox="1"/>
          <p:nvPr>
            <p:ph type="title"/>
          </p:nvPr>
        </p:nvSpPr>
        <p:spPr>
          <a:xfrm>
            <a:off x="364332" y="2047198"/>
            <a:ext cx="7980802"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SzPts val="1100"/>
              <a:buFont typeface="Arial"/>
              <a:buNone/>
            </a:pPr>
            <a:r>
              <a:rPr lang="en" sz="4950">
                <a:solidFill>
                  <a:srgbClr val="1465C5"/>
                </a:solidFill>
              </a:rPr>
              <a:t>Entity Cache operations</a:t>
            </a:r>
            <a:endParaRPr>
              <a:solidFill>
                <a:srgbClr val="1465C5"/>
              </a:solidFill>
            </a:endParaRPr>
          </a:p>
        </p:txBody>
      </p:sp>
      <p:sp>
        <p:nvSpPr>
          <p:cNvPr id="3371" name="Google Shape;3371;p553"/>
          <p:cNvSpPr txBox="1"/>
          <p:nvPr/>
        </p:nvSpPr>
        <p:spPr>
          <a:xfrm>
            <a:off x="364332" y="2708192"/>
            <a:ext cx="721212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 sz="1800" u="none" cap="none" strike="noStrike">
                <a:solidFill>
                  <a:srgbClr val="000000"/>
                </a:solidFill>
                <a:latin typeface="Arial"/>
                <a:ea typeface="Arial"/>
                <a:cs typeface="Arial"/>
                <a:sym typeface="Arial"/>
              </a:rPr>
              <a:t>Update many entities across the model before </a:t>
            </a:r>
            <a:r>
              <a:rPr b="0" i="1" lang="en" sz="1800" u="none" cap="none" strike="noStrike">
                <a:solidFill>
                  <a:srgbClr val="0070C0"/>
                </a:solidFill>
                <a:latin typeface="Consolas"/>
                <a:ea typeface="Consolas"/>
                <a:cs typeface="Consolas"/>
                <a:sym typeface="Consolas"/>
              </a:rPr>
              <a:t>selectors</a:t>
            </a:r>
            <a:r>
              <a:rPr b="0" i="1" lang="en" sz="1500" u="none" cap="none" strike="noStrike">
                <a:solidFill>
                  <a:srgbClr val="0070C0"/>
                </a:solidFill>
                <a:latin typeface="Consolas"/>
                <a:ea typeface="Consolas"/>
                <a:cs typeface="Consolas"/>
                <a:sym typeface="Consolas"/>
              </a:rPr>
              <a:t>$</a:t>
            </a:r>
            <a:r>
              <a:rPr b="0" i="1" lang="en" sz="1800" u="none" cap="none" strike="noStrike">
                <a:solidFill>
                  <a:srgbClr val="000000"/>
                </a:solidFill>
                <a:latin typeface="Arial"/>
                <a:ea typeface="Arial"/>
                <a:cs typeface="Arial"/>
                <a:sym typeface="Arial"/>
              </a:rPr>
              <a:t> fire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4" name="Shape 2154"/>
        <p:cNvGrpSpPr/>
        <p:nvPr/>
      </p:nvGrpSpPr>
      <p:grpSpPr>
        <a:xfrm>
          <a:off x="0" y="0"/>
          <a:ext cx="0" cy="0"/>
          <a:chOff x="0" y="0"/>
          <a:chExt cx="0" cy="0"/>
        </a:xfrm>
      </p:grpSpPr>
      <p:sp>
        <p:nvSpPr>
          <p:cNvPr id="2155" name="Google Shape;2155;p428"/>
          <p:cNvSpPr txBox="1"/>
          <p:nvPr>
            <p:ph idx="1" type="body"/>
          </p:nvPr>
        </p:nvSpPr>
        <p:spPr>
          <a:xfrm>
            <a:off x="3886199" y="246173"/>
            <a:ext cx="4847400" cy="4492800"/>
          </a:xfrm>
          <a:prstGeom prst="rect">
            <a:avLst/>
          </a:prstGeom>
          <a:noFill/>
          <a:ln>
            <a:noFill/>
          </a:ln>
        </p:spPr>
        <p:txBody>
          <a:bodyPr anchorCtr="0" anchor="ctr" bIns="0" lIns="0" spcFirstLastPara="1" rIns="0" wrap="square" tIns="0">
            <a:noAutofit/>
          </a:bodyPr>
          <a:lstStyle/>
          <a:p>
            <a:pPr indent="-38100" lvl="0" marL="38100" marR="0" rtl="0" algn="l">
              <a:lnSpc>
                <a:spcPct val="100000"/>
              </a:lnSpc>
              <a:spcBef>
                <a:spcPts val="0"/>
              </a:spcBef>
              <a:spcAft>
                <a:spcPts val="0"/>
              </a:spcAft>
              <a:buClr>
                <a:schemeClr val="accent4"/>
              </a:buClr>
              <a:buSzPts val="1400"/>
              <a:buFont typeface="PT Sans"/>
              <a:buChar char=" "/>
            </a:pPr>
            <a:r>
              <a:rPr b="0" i="0" lang="en" sz="1800" u="none" cap="none" strike="noStrike">
                <a:solidFill>
                  <a:schemeClr val="accent4"/>
                </a:solidFill>
                <a:latin typeface="Montserrat Medium"/>
                <a:ea typeface="Montserrat Medium"/>
                <a:cs typeface="Montserrat Medium"/>
                <a:sym typeface="Montserrat Medium"/>
              </a:rPr>
              <a:t>Generate code fast and correctly</a:t>
            </a:r>
            <a:endParaRPr sz="1100"/>
          </a:p>
          <a:p>
            <a:pPr indent="-38100" lvl="0" marL="38100" marR="0" rtl="0" algn="l">
              <a:lnSpc>
                <a:spcPct val="100000"/>
              </a:lnSpc>
              <a:spcBef>
                <a:spcPts val="1400"/>
              </a:spcBef>
              <a:spcAft>
                <a:spcPts val="0"/>
              </a:spcAft>
              <a:buClr>
                <a:schemeClr val="accent4"/>
              </a:buClr>
              <a:buSzPts val="1400"/>
              <a:buFont typeface="PT Sans"/>
              <a:buChar char=" "/>
            </a:pPr>
            <a:r>
              <a:rPr b="0" i="0" lang="en" sz="1800" u="none" cap="none" strike="noStrike">
                <a:solidFill>
                  <a:schemeClr val="accent4"/>
                </a:solidFill>
                <a:latin typeface="Montserrat Medium"/>
                <a:ea typeface="Montserrat Medium"/>
                <a:cs typeface="Montserrat Medium"/>
                <a:sym typeface="Montserrat Medium"/>
              </a:rPr>
              <a:t>Efficient dev and debug experience</a:t>
            </a:r>
            <a:endParaRPr sz="1100"/>
          </a:p>
          <a:p>
            <a:pPr indent="-38100" lvl="0" marL="38100" marR="0" rtl="0" algn="l">
              <a:lnSpc>
                <a:spcPct val="100000"/>
              </a:lnSpc>
              <a:spcBef>
                <a:spcPts val="1400"/>
              </a:spcBef>
              <a:spcAft>
                <a:spcPts val="0"/>
              </a:spcAft>
              <a:buClr>
                <a:schemeClr val="accent4"/>
              </a:buClr>
              <a:buSzPts val="1400"/>
              <a:buFont typeface="PT Sans"/>
              <a:buChar char=" "/>
            </a:pPr>
            <a:r>
              <a:rPr b="0" i="0" lang="en" sz="1800" u="none" cap="none" strike="noStrike">
                <a:solidFill>
                  <a:schemeClr val="accent4"/>
                </a:solidFill>
                <a:latin typeface="Montserrat Medium"/>
                <a:ea typeface="Montserrat Medium"/>
                <a:cs typeface="Montserrat Medium"/>
                <a:sym typeface="Montserrat Medium"/>
              </a:rPr>
              <a:t>Solid and powerful build process</a:t>
            </a:r>
            <a:endParaRPr sz="1100"/>
          </a:p>
          <a:p>
            <a:pPr indent="-38100" lvl="0" marL="38100" marR="0" rtl="0" algn="l">
              <a:lnSpc>
                <a:spcPct val="100000"/>
              </a:lnSpc>
              <a:spcBef>
                <a:spcPts val="1400"/>
              </a:spcBef>
              <a:spcAft>
                <a:spcPts val="0"/>
              </a:spcAft>
              <a:buClr>
                <a:schemeClr val="accent4"/>
              </a:buClr>
              <a:buSzPts val="1400"/>
              <a:buFont typeface="PT Sans"/>
              <a:buChar char=" "/>
            </a:pPr>
            <a:r>
              <a:rPr b="0" i="0" lang="en" sz="1800" u="none" cap="none" strike="noStrike">
                <a:solidFill>
                  <a:schemeClr val="accent4"/>
                </a:solidFill>
                <a:latin typeface="Montserrat Medium"/>
                <a:ea typeface="Montserrat Medium"/>
                <a:cs typeface="Montserrat Medium"/>
                <a:sym typeface="Montserrat Medium"/>
              </a:rPr>
              <a:t>Out of the box testing</a:t>
            </a:r>
            <a:endParaRPr sz="1100"/>
          </a:p>
          <a:p>
            <a:pPr indent="-38100" lvl="0" marL="38100" marR="0" rtl="0" algn="l">
              <a:lnSpc>
                <a:spcPct val="100000"/>
              </a:lnSpc>
              <a:spcBef>
                <a:spcPts val="1400"/>
              </a:spcBef>
              <a:spcAft>
                <a:spcPts val="0"/>
              </a:spcAft>
              <a:buClr>
                <a:schemeClr val="accent4"/>
              </a:buClr>
              <a:buSzPts val="1400"/>
              <a:buFont typeface="PT Sans"/>
              <a:buChar char=" "/>
            </a:pPr>
            <a:r>
              <a:rPr b="0" i="0" lang="en" sz="1800" u="none" cap="none" strike="noStrike">
                <a:solidFill>
                  <a:schemeClr val="accent4"/>
                </a:solidFill>
                <a:latin typeface="Montserrat Medium"/>
                <a:ea typeface="Montserrat Medium"/>
                <a:cs typeface="Montserrat Medium"/>
                <a:sym typeface="Montserrat Medium"/>
              </a:rPr>
              <a:t>Easy exit strategy</a:t>
            </a:r>
            <a:endParaRPr sz="1100"/>
          </a:p>
        </p:txBody>
      </p:sp>
      <p:sp>
        <p:nvSpPr>
          <p:cNvPr id="2156" name="Google Shape;2156;p428"/>
          <p:cNvSpPr txBox="1"/>
          <p:nvPr>
            <p:ph idx="2" type="body"/>
          </p:nvPr>
        </p:nvSpPr>
        <p:spPr>
          <a:xfrm>
            <a:off x="557836" y="1369402"/>
            <a:ext cx="2361000" cy="5028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PT Sans"/>
              <a:buNone/>
            </a:pPr>
            <a:r>
              <a:rPr b="0" i="0" lang="en" sz="2700" u="none" cap="none" strike="noStrike">
                <a:solidFill>
                  <a:schemeClr val="lt1"/>
                </a:solidFill>
                <a:latin typeface="Arial"/>
                <a:ea typeface="Arial"/>
                <a:cs typeface="Arial"/>
                <a:sym typeface="Arial"/>
              </a:rPr>
              <a:t>ROI</a:t>
            </a:r>
            <a:endParaRPr b="0" i="0" sz="2700" u="none" cap="none" strike="noStrike">
              <a:solidFill>
                <a:schemeClr val="lt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5" name="Shape 3375"/>
        <p:cNvGrpSpPr/>
        <p:nvPr/>
      </p:nvGrpSpPr>
      <p:grpSpPr>
        <a:xfrm>
          <a:off x="0" y="0"/>
          <a:ext cx="0" cy="0"/>
          <a:chOff x="0" y="0"/>
          <a:chExt cx="0" cy="0"/>
        </a:xfrm>
      </p:grpSpPr>
      <p:sp>
        <p:nvSpPr>
          <p:cNvPr id="3376" name="Google Shape;3376;p55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Actions over the </a:t>
            </a:r>
            <a:r>
              <a:rPr i="1" lang="en"/>
              <a:t>entire</a:t>
            </a:r>
            <a:r>
              <a:rPr lang="en"/>
              <a:t> entity cache</a:t>
            </a:r>
            <a:endParaRPr/>
          </a:p>
        </p:txBody>
      </p:sp>
      <p:pic>
        <p:nvPicPr>
          <p:cNvPr id="3377" name="Google Shape;3377;p554"/>
          <p:cNvPicPr preferRelativeResize="0"/>
          <p:nvPr/>
        </p:nvPicPr>
        <p:blipFill rotWithShape="1">
          <a:blip r:embed="rId3">
            <a:alphaModFix/>
          </a:blip>
          <a:srcRect b="0" l="0" r="0" t="0"/>
          <a:stretch/>
        </p:blipFill>
        <p:spPr>
          <a:xfrm>
            <a:off x="457200" y="806116"/>
            <a:ext cx="8236068" cy="39723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1" name="Shape 3381"/>
        <p:cNvGrpSpPr/>
        <p:nvPr/>
      </p:nvGrpSpPr>
      <p:grpSpPr>
        <a:xfrm>
          <a:off x="0" y="0"/>
          <a:ext cx="0" cy="0"/>
          <a:chOff x="0" y="0"/>
          <a:chExt cx="0" cy="0"/>
        </a:xfrm>
      </p:grpSpPr>
      <p:sp>
        <p:nvSpPr>
          <p:cNvPr id="3382" name="Google Shape;3382;p55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Loading multiple collections in one request</a:t>
            </a:r>
            <a:endParaRPr/>
          </a:p>
        </p:txBody>
      </p:sp>
      <p:pic>
        <p:nvPicPr>
          <p:cNvPr id="3383" name="Google Shape;3383;p555"/>
          <p:cNvPicPr preferRelativeResize="0"/>
          <p:nvPr/>
        </p:nvPicPr>
        <p:blipFill rotWithShape="1">
          <a:blip r:embed="rId3">
            <a:alphaModFix/>
          </a:blip>
          <a:srcRect b="0" l="0" r="0" t="0"/>
          <a:stretch/>
        </p:blipFill>
        <p:spPr>
          <a:xfrm>
            <a:off x="-61952" y="1063378"/>
            <a:ext cx="9375279" cy="3340181"/>
          </a:xfrm>
          <a:prstGeom prst="rect">
            <a:avLst/>
          </a:prstGeom>
          <a:noFill/>
          <a:ln>
            <a:noFill/>
          </a:ln>
        </p:spPr>
      </p:pic>
      <p:sp>
        <p:nvSpPr>
          <p:cNvPr id="3384" name="Google Shape;3384;p555"/>
          <p:cNvSpPr/>
          <p:nvPr/>
        </p:nvSpPr>
        <p:spPr>
          <a:xfrm>
            <a:off x="1528012" y="1479885"/>
            <a:ext cx="3176336" cy="336884"/>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385" name="Google Shape;3385;p555"/>
          <p:cNvSpPr/>
          <p:nvPr/>
        </p:nvSpPr>
        <p:spPr>
          <a:xfrm>
            <a:off x="2147636" y="2436632"/>
            <a:ext cx="5131468" cy="270474"/>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386" name="Google Shape;3386;p555"/>
          <p:cNvSpPr/>
          <p:nvPr/>
        </p:nvSpPr>
        <p:spPr>
          <a:xfrm>
            <a:off x="1203157" y="2875547"/>
            <a:ext cx="5991726" cy="302444"/>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5"/>
                                        </p:tgtEl>
                                        <p:attrNameLst>
                                          <p:attrName>style.visibility</p:attrName>
                                        </p:attrNameLst>
                                      </p:cBhvr>
                                      <p:to>
                                        <p:strVal val="visible"/>
                                      </p:to>
                                    </p:set>
                                    <p:animEffect filter="fade" transition="in">
                                      <p:cBhvr>
                                        <p:cTn dur="500"/>
                                        <p:tgtEl>
                                          <p:spTgt spid="3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6"/>
                                        </p:tgtEl>
                                        <p:attrNameLst>
                                          <p:attrName>style.visibility</p:attrName>
                                        </p:attrNameLst>
                                      </p:cBhvr>
                                      <p:to>
                                        <p:strVal val="visible"/>
                                      </p:to>
                                    </p:set>
                                    <p:animEffect filter="fade" transition="in">
                                      <p:cBhvr>
                                        <p:cTn dur="500"/>
                                        <p:tgtEl>
                                          <p:spTgt spid="3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0" name="Shape 3390"/>
        <p:cNvGrpSpPr/>
        <p:nvPr/>
      </p:nvGrpSpPr>
      <p:grpSpPr>
        <a:xfrm>
          <a:off x="0" y="0"/>
          <a:ext cx="0" cy="0"/>
          <a:chOff x="0" y="0"/>
          <a:chExt cx="0" cy="0"/>
        </a:xfrm>
      </p:grpSpPr>
      <p:pic>
        <p:nvPicPr>
          <p:cNvPr id="3391" name="Google Shape;3391;p556"/>
          <p:cNvPicPr preferRelativeResize="0"/>
          <p:nvPr/>
        </p:nvPicPr>
        <p:blipFill rotWithShape="1">
          <a:blip r:embed="rId3">
            <a:alphaModFix/>
          </a:blip>
          <a:srcRect b="0" l="0" r="0" t="0"/>
          <a:stretch/>
        </p:blipFill>
        <p:spPr>
          <a:xfrm>
            <a:off x="4727364" y="1209697"/>
            <a:ext cx="4248946" cy="3624807"/>
          </a:xfrm>
          <a:prstGeom prst="rect">
            <a:avLst/>
          </a:prstGeom>
          <a:noFill/>
          <a:ln>
            <a:noFill/>
          </a:ln>
        </p:spPr>
      </p:pic>
      <p:pic>
        <p:nvPicPr>
          <p:cNvPr id="3392" name="Google Shape;3392;p556"/>
          <p:cNvPicPr preferRelativeResize="0"/>
          <p:nvPr/>
        </p:nvPicPr>
        <p:blipFill rotWithShape="1">
          <a:blip r:embed="rId4">
            <a:alphaModFix/>
          </a:blip>
          <a:srcRect b="0" l="0" r="14323" t="0"/>
          <a:stretch/>
        </p:blipFill>
        <p:spPr>
          <a:xfrm>
            <a:off x="252663" y="1209697"/>
            <a:ext cx="4078706" cy="3624807"/>
          </a:xfrm>
          <a:prstGeom prst="rect">
            <a:avLst/>
          </a:prstGeom>
          <a:noFill/>
          <a:ln>
            <a:noFill/>
          </a:ln>
        </p:spPr>
      </p:pic>
      <p:sp>
        <p:nvSpPr>
          <p:cNvPr id="3393" name="Google Shape;3393;p556"/>
          <p:cNvSpPr txBox="1"/>
          <p:nvPr/>
        </p:nvSpPr>
        <p:spPr>
          <a:xfrm>
            <a:off x="1143000" y="613612"/>
            <a:ext cx="2093495" cy="5078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2700" u="none" cap="none" strike="noStrike">
                <a:solidFill>
                  <a:srgbClr val="1465C5"/>
                </a:solidFill>
                <a:latin typeface="Arial"/>
                <a:ea typeface="Arial"/>
                <a:cs typeface="Arial"/>
                <a:sym typeface="Arial"/>
              </a:rPr>
              <a:t>Before</a:t>
            </a:r>
            <a:endParaRPr/>
          </a:p>
        </p:txBody>
      </p:sp>
      <p:sp>
        <p:nvSpPr>
          <p:cNvPr id="3394" name="Google Shape;3394;p556"/>
          <p:cNvSpPr txBox="1"/>
          <p:nvPr/>
        </p:nvSpPr>
        <p:spPr>
          <a:xfrm>
            <a:off x="5949616" y="613612"/>
            <a:ext cx="2093495" cy="5078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2700" u="none" cap="none" strike="noStrike">
                <a:solidFill>
                  <a:srgbClr val="1465C5"/>
                </a:solidFill>
                <a:latin typeface="Arial"/>
                <a:ea typeface="Arial"/>
                <a:cs typeface="Arial"/>
                <a:sym typeface="Arial"/>
              </a:rPr>
              <a:t>After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8" name="Shape 3398"/>
        <p:cNvGrpSpPr/>
        <p:nvPr/>
      </p:nvGrpSpPr>
      <p:grpSpPr>
        <a:xfrm>
          <a:off x="0" y="0"/>
          <a:ext cx="0" cy="0"/>
          <a:chOff x="0" y="0"/>
          <a:chExt cx="0" cy="0"/>
        </a:xfrm>
      </p:grpSpPr>
      <p:sp>
        <p:nvSpPr>
          <p:cNvPr id="3399" name="Google Shape;3399;p557"/>
          <p:cNvSpPr txBox="1"/>
          <p:nvPr>
            <p:ph type="title"/>
          </p:nvPr>
        </p:nvSpPr>
        <p:spPr>
          <a:xfrm>
            <a:off x="288758"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Save methods return observable</a:t>
            </a:r>
            <a:endParaRPr/>
          </a:p>
        </p:txBody>
      </p:sp>
      <p:pic>
        <p:nvPicPr>
          <p:cNvPr id="3400" name="Google Shape;3400;p557"/>
          <p:cNvPicPr preferRelativeResize="0"/>
          <p:nvPr/>
        </p:nvPicPr>
        <p:blipFill rotWithShape="1">
          <a:blip r:embed="rId3">
            <a:alphaModFix/>
          </a:blip>
          <a:srcRect b="0" l="0" r="15065" t="0"/>
          <a:stretch/>
        </p:blipFill>
        <p:spPr>
          <a:xfrm>
            <a:off x="3717757" y="1063378"/>
            <a:ext cx="5426243" cy="3853907"/>
          </a:xfrm>
          <a:prstGeom prst="rect">
            <a:avLst/>
          </a:prstGeom>
          <a:noFill/>
          <a:ln>
            <a:noFill/>
          </a:ln>
        </p:spPr>
      </p:pic>
      <p:sp>
        <p:nvSpPr>
          <p:cNvPr id="3401" name="Google Shape;3401;p557"/>
          <p:cNvSpPr txBox="1"/>
          <p:nvPr>
            <p:ph idx="1" type="body"/>
          </p:nvPr>
        </p:nvSpPr>
        <p:spPr>
          <a:xfrm>
            <a:off x="0" y="1170255"/>
            <a:ext cx="4283242" cy="3725700"/>
          </a:xfrm>
          <a:prstGeom prst="rect">
            <a:avLst/>
          </a:prstGeom>
          <a:noFill/>
          <a:ln>
            <a:noFill/>
          </a:ln>
        </p:spPr>
        <p:txBody>
          <a:bodyPr anchorCtr="0" anchor="t" bIns="91425" lIns="91425" spcFirstLastPara="1" rIns="91425" wrap="square" tIns="91425">
            <a:noAutofit/>
          </a:bodyPr>
          <a:lstStyle/>
          <a:p>
            <a:pPr indent="-393690" lvl="0" marL="457189" rtl="0" algn="l">
              <a:lnSpc>
                <a:spcPct val="100000"/>
              </a:lnSpc>
              <a:spcBef>
                <a:spcPts val="1800"/>
              </a:spcBef>
              <a:spcAft>
                <a:spcPts val="0"/>
              </a:spcAft>
              <a:buSzPts val="2600"/>
              <a:buChar char="●"/>
            </a:pPr>
            <a:r>
              <a:rPr lang="en"/>
              <a:t>Wait for save </a:t>
            </a:r>
            <a:br>
              <a:rPr lang="en"/>
            </a:br>
            <a:r>
              <a:rPr lang="en"/>
              <a:t>before page closes</a:t>
            </a:r>
            <a:endParaRPr/>
          </a:p>
          <a:p>
            <a:pPr indent="-393690" lvl="0" marL="457189" rtl="0" algn="l">
              <a:lnSpc>
                <a:spcPct val="100000"/>
              </a:lnSpc>
              <a:spcBef>
                <a:spcPts val="1800"/>
              </a:spcBef>
              <a:spcAft>
                <a:spcPts val="0"/>
              </a:spcAft>
              <a:buSzPts val="2600"/>
              <a:buChar char="●"/>
            </a:pPr>
            <a:r>
              <a:rPr lang="en"/>
              <a:t>No guessing</a:t>
            </a:r>
            <a:endParaRPr/>
          </a:p>
        </p:txBody>
      </p:sp>
      <p:sp>
        <p:nvSpPr>
          <p:cNvPr id="3402" name="Google Shape;3402;p557"/>
          <p:cNvSpPr/>
          <p:nvPr/>
        </p:nvSpPr>
        <p:spPr>
          <a:xfrm>
            <a:off x="5859379" y="3134170"/>
            <a:ext cx="3031958" cy="451241"/>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1">
                                            <p:txEl>
                                              <p:pRg end="0" st="0"/>
                                            </p:txEl>
                                          </p:spTgt>
                                        </p:tgtEl>
                                        <p:attrNameLst>
                                          <p:attrName>style.visibility</p:attrName>
                                        </p:attrNameLst>
                                      </p:cBhvr>
                                      <p:to>
                                        <p:strVal val="visible"/>
                                      </p:to>
                                    </p:set>
                                    <p:animEffect filter="fade" transition="in">
                                      <p:cBhvr>
                                        <p:cTn dur="500"/>
                                        <p:tgtEl>
                                          <p:spTgt spid="34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1">
                                            <p:txEl>
                                              <p:pRg end="1" st="1"/>
                                            </p:txEl>
                                          </p:spTgt>
                                        </p:tgtEl>
                                        <p:attrNameLst>
                                          <p:attrName>style.visibility</p:attrName>
                                        </p:attrNameLst>
                                      </p:cBhvr>
                                      <p:to>
                                        <p:strVal val="visible"/>
                                      </p:to>
                                    </p:set>
                                    <p:animEffect filter="fade" transition="in">
                                      <p:cBhvr>
                                        <p:cTn dur="500"/>
                                        <p:tgtEl>
                                          <p:spTgt spid="340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6" name="Shape 3406"/>
        <p:cNvGrpSpPr/>
        <p:nvPr/>
      </p:nvGrpSpPr>
      <p:grpSpPr>
        <a:xfrm>
          <a:off x="0" y="0"/>
          <a:ext cx="0" cy="0"/>
          <a:chOff x="0" y="0"/>
          <a:chExt cx="0" cy="0"/>
        </a:xfrm>
      </p:grpSpPr>
      <p:sp>
        <p:nvSpPr>
          <p:cNvPr id="3407" name="Google Shape;3407;p5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Save multiple entities in a transaction</a:t>
            </a:r>
            <a:endParaRPr/>
          </a:p>
        </p:txBody>
      </p:sp>
      <p:sp>
        <p:nvSpPr>
          <p:cNvPr id="3408" name="Google Shape;3408;p558"/>
          <p:cNvSpPr txBox="1"/>
          <p:nvPr/>
        </p:nvSpPr>
        <p:spPr>
          <a:xfrm>
            <a:off x="457200" y="989244"/>
            <a:ext cx="7050506" cy="3231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 sz="1500" u="none" cap="none" strike="noStrike">
                <a:solidFill>
                  <a:srgbClr val="000000"/>
                </a:solidFill>
                <a:latin typeface="Arial"/>
                <a:ea typeface="Arial"/>
                <a:cs typeface="Arial"/>
                <a:sym typeface="Arial"/>
              </a:rPr>
              <a:t>Add, delete, and update many entities of different types in a single request</a:t>
            </a:r>
            <a:endParaRPr/>
          </a:p>
        </p:txBody>
      </p:sp>
      <p:pic>
        <p:nvPicPr>
          <p:cNvPr id="3409" name="Google Shape;3409;p558"/>
          <p:cNvPicPr preferRelativeResize="0"/>
          <p:nvPr/>
        </p:nvPicPr>
        <p:blipFill rotWithShape="1">
          <a:blip r:embed="rId3">
            <a:alphaModFix/>
          </a:blip>
          <a:srcRect b="0" l="0" r="0" t="0"/>
          <a:stretch/>
        </p:blipFill>
        <p:spPr>
          <a:xfrm>
            <a:off x="132347" y="1289326"/>
            <a:ext cx="8676276" cy="2957822"/>
          </a:xfrm>
          <a:prstGeom prst="rect">
            <a:avLst/>
          </a:prstGeom>
          <a:noFill/>
          <a:ln>
            <a:noFill/>
          </a:ln>
        </p:spPr>
      </p:pic>
      <p:sp>
        <p:nvSpPr>
          <p:cNvPr id="3410" name="Google Shape;3410;p558"/>
          <p:cNvSpPr txBox="1"/>
          <p:nvPr/>
        </p:nvSpPr>
        <p:spPr>
          <a:xfrm>
            <a:off x="457200" y="4452924"/>
            <a:ext cx="7050506" cy="3231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 sz="1500" u="none" cap="none" strike="noStrike">
                <a:solidFill>
                  <a:srgbClr val="000000"/>
                </a:solidFill>
                <a:latin typeface="Arial"/>
                <a:ea typeface="Arial"/>
                <a:cs typeface="Arial"/>
                <a:sym typeface="Arial"/>
              </a:rPr>
              <a:t>Your server-side API must understand the conventions</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gtEl>
                                        <p:attrNameLst>
                                          <p:attrName>style.visibility</p:attrName>
                                        </p:attrNameLst>
                                      </p:cBhvr>
                                      <p:to>
                                        <p:strVal val="visible"/>
                                      </p:to>
                                    </p:set>
                                    <p:animEffect filter="fade" transition="in">
                                      <p:cBhvr>
                                        <p:cTn dur="500"/>
                                        <p:tgtEl>
                                          <p:spTgt spid="3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4" name="Shape 3414"/>
        <p:cNvGrpSpPr/>
        <p:nvPr/>
      </p:nvGrpSpPr>
      <p:grpSpPr>
        <a:xfrm>
          <a:off x="0" y="0"/>
          <a:ext cx="0" cy="0"/>
          <a:chOff x="0" y="0"/>
          <a:chExt cx="0" cy="0"/>
        </a:xfrm>
      </p:grpSpPr>
      <p:sp>
        <p:nvSpPr>
          <p:cNvPr id="3415" name="Google Shape;3415;p559"/>
          <p:cNvSpPr txBox="1"/>
          <p:nvPr>
            <p:ph type="title"/>
          </p:nvPr>
        </p:nvSpPr>
        <p:spPr>
          <a:xfrm>
            <a:off x="457200" y="422545"/>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ChangeSets:  </a:t>
            </a:r>
            <a:r>
              <a:rPr b="0" lang="en" sz="1500">
                <a:latin typeface="Consolas"/>
                <a:ea typeface="Consolas"/>
                <a:cs typeface="Consolas"/>
                <a:sym typeface="Consolas"/>
              </a:rPr>
              <a:t>{changes: [changeItem, changeItem, changeItem ...]}</a:t>
            </a:r>
            <a:br>
              <a:rPr b="0" lang="en"/>
            </a:br>
            <a:endParaRPr/>
          </a:p>
        </p:txBody>
      </p:sp>
      <p:sp>
        <p:nvSpPr>
          <p:cNvPr id="3416" name="Google Shape;3416;p559"/>
          <p:cNvSpPr txBox="1"/>
          <p:nvPr/>
        </p:nvSpPr>
        <p:spPr>
          <a:xfrm>
            <a:off x="457200" y="943768"/>
            <a:ext cx="7050506" cy="3231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 sz="1500" u="none" cap="none" strike="noStrike">
                <a:solidFill>
                  <a:srgbClr val="000000"/>
                </a:solidFill>
                <a:latin typeface="Arial"/>
                <a:ea typeface="Arial"/>
                <a:cs typeface="Arial"/>
                <a:sym typeface="Arial"/>
              </a:rPr>
              <a:t>Sequence of add/delete/update instructions</a:t>
            </a:r>
            <a:endParaRPr/>
          </a:p>
        </p:txBody>
      </p:sp>
      <p:pic>
        <p:nvPicPr>
          <p:cNvPr id="3417" name="Google Shape;3417;p559"/>
          <p:cNvPicPr preferRelativeResize="0"/>
          <p:nvPr/>
        </p:nvPicPr>
        <p:blipFill rotWithShape="1">
          <a:blip r:embed="rId3">
            <a:alphaModFix/>
          </a:blip>
          <a:srcRect b="0" l="0" r="0" t="0"/>
          <a:stretch/>
        </p:blipFill>
        <p:spPr>
          <a:xfrm>
            <a:off x="962025" y="1129904"/>
            <a:ext cx="7219950" cy="405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7"/>
                                        </p:tgtEl>
                                        <p:attrNameLst>
                                          <p:attrName>style.visibility</p:attrName>
                                        </p:attrNameLst>
                                      </p:cBhvr>
                                      <p:to>
                                        <p:strVal val="visible"/>
                                      </p:to>
                                    </p:set>
                                    <p:animEffect filter="fade" transition="in">
                                      <p:cBhvr>
                                        <p:cTn dur="500"/>
                                        <p:tgtEl>
                                          <p:spTgt spid="3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1" name="Shape 3421"/>
        <p:cNvGrpSpPr/>
        <p:nvPr/>
      </p:nvGrpSpPr>
      <p:grpSpPr>
        <a:xfrm>
          <a:off x="0" y="0"/>
          <a:ext cx="0" cy="0"/>
          <a:chOff x="0" y="0"/>
          <a:chExt cx="0" cy="0"/>
        </a:xfrm>
      </p:grpSpPr>
      <p:sp>
        <p:nvSpPr>
          <p:cNvPr id="3422" name="Google Shape;3422;p560"/>
          <p:cNvSpPr txBox="1"/>
          <p:nvPr>
            <p:ph type="title"/>
          </p:nvPr>
        </p:nvSpPr>
        <p:spPr>
          <a:xfrm>
            <a:off x="433137" y="0"/>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Extension points</a:t>
            </a:r>
            <a:endParaRPr/>
          </a:p>
        </p:txBody>
      </p:sp>
      <p:sp>
        <p:nvSpPr>
          <p:cNvPr id="3423" name="Google Shape;3423;p560"/>
          <p:cNvSpPr txBox="1"/>
          <p:nvPr/>
        </p:nvSpPr>
        <p:spPr>
          <a:xfrm>
            <a:off x="433137" y="637311"/>
            <a:ext cx="8229600" cy="406210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None/>
            </a:pPr>
            <a:r>
              <a:rPr b="0" i="0" lang="en" sz="2400" u="none" cap="none" strike="noStrike">
                <a:solidFill>
                  <a:srgbClr val="000000"/>
                </a:solidFill>
                <a:latin typeface="Calibri"/>
                <a:ea typeface="Calibri"/>
                <a:cs typeface="Calibri"/>
                <a:sym typeface="Calibri"/>
              </a:rPr>
              <a:t>Primary </a:t>
            </a:r>
            <a:r>
              <a:rPr b="1" i="0" lang="en" sz="2400" u="none" cap="none" strike="noStrike">
                <a:solidFill>
                  <a:srgbClr val="000000"/>
                </a:solidFill>
                <a:latin typeface="Calibri"/>
                <a:ea typeface="Calibri"/>
                <a:cs typeface="Calibri"/>
                <a:sym typeface="Calibri"/>
              </a:rPr>
              <a:t>key</a:t>
            </a:r>
            <a:r>
              <a:rPr b="0" i="0" lang="en" sz="2400" u="none" cap="none" strike="noStrike">
                <a:solidFill>
                  <a:srgbClr val="000000"/>
                </a:solidFill>
                <a:latin typeface="Calibri"/>
                <a:ea typeface="Calibri"/>
                <a:cs typeface="Calibri"/>
                <a:sym typeface="Calibri"/>
              </a:rPr>
              <a:t> not called </a:t>
            </a:r>
            <a:r>
              <a:rPr b="1" i="1" lang="en" sz="2400" u="none" cap="none" strike="noStrike">
                <a:solidFill>
                  <a:srgbClr val="000000"/>
                </a:solidFill>
                <a:latin typeface="Calibri"/>
                <a:ea typeface="Calibri"/>
                <a:cs typeface="Calibri"/>
                <a:sym typeface="Calibri"/>
              </a:rPr>
              <a:t>id</a:t>
            </a:r>
            <a:endParaRPr/>
          </a:p>
          <a:p>
            <a:pPr indent="0" lvl="0" marL="0" marR="0" rtl="0" algn="l">
              <a:lnSpc>
                <a:spcPct val="100000"/>
              </a:lnSpc>
              <a:spcBef>
                <a:spcPts val="1600"/>
              </a:spcBef>
              <a:spcAft>
                <a:spcPts val="0"/>
              </a:spcAft>
              <a:buNone/>
            </a:pPr>
            <a:r>
              <a:rPr b="0" i="0" lang="en" sz="2400" u="none" cap="none" strike="noStrike">
                <a:solidFill>
                  <a:srgbClr val="000000"/>
                </a:solidFill>
                <a:latin typeface="Calibri"/>
                <a:ea typeface="Calibri"/>
                <a:cs typeface="Calibri"/>
                <a:sym typeface="Calibri"/>
              </a:rPr>
              <a:t>Custom </a:t>
            </a:r>
            <a:r>
              <a:rPr b="1" i="0" lang="en" sz="2400" u="none" cap="none" strike="noStrike">
                <a:solidFill>
                  <a:srgbClr val="000000"/>
                </a:solidFill>
                <a:latin typeface="Calibri"/>
                <a:ea typeface="Calibri"/>
                <a:cs typeface="Calibri"/>
                <a:sym typeface="Calibri"/>
              </a:rPr>
              <a:t>data access</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1600"/>
              </a:spcBef>
              <a:spcAft>
                <a:spcPts val="0"/>
              </a:spcAft>
              <a:buNone/>
            </a:pPr>
            <a:r>
              <a:rPr b="0" i="0" lang="en" sz="2400" u="none" cap="none" strike="noStrike">
                <a:solidFill>
                  <a:srgbClr val="000000"/>
                </a:solidFill>
                <a:latin typeface="Calibri"/>
                <a:ea typeface="Calibri"/>
                <a:cs typeface="Calibri"/>
                <a:sym typeface="Calibri"/>
              </a:rPr>
              <a:t>Custom </a:t>
            </a:r>
            <a:r>
              <a:rPr b="1" i="0" lang="en" sz="2400" u="none" cap="none" strike="noStrike">
                <a:solidFill>
                  <a:srgbClr val="000000"/>
                </a:solidFill>
                <a:latin typeface="Calibri"/>
                <a:ea typeface="Calibri"/>
                <a:cs typeface="Calibri"/>
                <a:sym typeface="Calibri"/>
              </a:rPr>
              <a:t>actions</a:t>
            </a:r>
            <a:endParaRPr b="0" i="0" sz="2400" u="none" cap="none" strike="noStrike">
              <a:solidFill>
                <a:srgbClr val="A5A5A5"/>
              </a:solidFill>
              <a:latin typeface="Calibri"/>
              <a:ea typeface="Calibri"/>
              <a:cs typeface="Calibri"/>
              <a:sym typeface="Calibri"/>
            </a:endParaRPr>
          </a:p>
          <a:p>
            <a:pPr indent="0" lvl="0" marL="0" marR="0" rtl="0" algn="l">
              <a:lnSpc>
                <a:spcPct val="100000"/>
              </a:lnSpc>
              <a:spcBef>
                <a:spcPts val="1600"/>
              </a:spcBef>
              <a:spcAft>
                <a:spcPts val="0"/>
              </a:spcAft>
              <a:buNone/>
            </a:pPr>
            <a:r>
              <a:rPr b="0" i="0" lang="en" sz="2400" u="none" cap="none" strike="noStrike">
                <a:solidFill>
                  <a:srgbClr val="000000"/>
                </a:solidFill>
                <a:latin typeface="Calibri"/>
                <a:ea typeface="Calibri"/>
                <a:cs typeface="Calibri"/>
                <a:sym typeface="Calibri"/>
              </a:rPr>
              <a:t>Custom </a:t>
            </a:r>
            <a:r>
              <a:rPr b="1" i="0" lang="en" sz="2400" u="none" cap="none" strike="noStrike">
                <a:solidFill>
                  <a:srgbClr val="000000"/>
                </a:solidFill>
                <a:latin typeface="Calibri"/>
                <a:ea typeface="Calibri"/>
                <a:cs typeface="Calibri"/>
                <a:sym typeface="Calibri"/>
              </a:rPr>
              <a:t>reducers</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1600"/>
              </a:spcBef>
              <a:spcAft>
                <a:spcPts val="0"/>
              </a:spcAft>
              <a:buNone/>
            </a:pPr>
            <a:r>
              <a:rPr b="0" i="0" lang="en" sz="2400" u="none" cap="none" strike="noStrike">
                <a:solidFill>
                  <a:srgbClr val="000000"/>
                </a:solidFill>
                <a:latin typeface="Calibri"/>
                <a:ea typeface="Calibri"/>
                <a:cs typeface="Calibri"/>
                <a:sym typeface="Calibri"/>
              </a:rPr>
              <a:t>Custom </a:t>
            </a:r>
            <a:r>
              <a:rPr b="1" i="0" lang="en" sz="2400" u="none" cap="none" strike="noStrike">
                <a:solidFill>
                  <a:srgbClr val="000000"/>
                </a:solidFill>
                <a:latin typeface="Calibri"/>
                <a:ea typeface="Calibri"/>
                <a:cs typeface="Calibri"/>
                <a:sym typeface="Calibri"/>
              </a:rPr>
              <a:t>default reducer methods</a:t>
            </a:r>
            <a:endParaRPr/>
          </a:p>
          <a:p>
            <a:pPr indent="0" lvl="0" marL="0" marR="0" rtl="0" algn="l">
              <a:lnSpc>
                <a:spcPct val="100000"/>
              </a:lnSpc>
              <a:spcBef>
                <a:spcPts val="1600"/>
              </a:spcBef>
              <a:spcAft>
                <a:spcPts val="0"/>
              </a:spcAft>
              <a:buNone/>
            </a:pPr>
            <a:r>
              <a:rPr b="0" i="0" lang="en" sz="2400" u="none" cap="none" strike="noStrike">
                <a:solidFill>
                  <a:srgbClr val="000000"/>
                </a:solidFill>
                <a:latin typeface="Calibri"/>
                <a:ea typeface="Calibri"/>
                <a:cs typeface="Calibri"/>
                <a:sym typeface="Calibri"/>
              </a:rPr>
              <a:t>Custom </a:t>
            </a:r>
            <a:r>
              <a:rPr b="1" i="0" lang="en" sz="2400" u="none" cap="none" strike="noStrike">
                <a:solidFill>
                  <a:srgbClr val="000000"/>
                </a:solidFill>
                <a:latin typeface="Calibri"/>
                <a:ea typeface="Calibri"/>
                <a:cs typeface="Calibri"/>
                <a:sym typeface="Calibri"/>
              </a:rPr>
              <a:t>effects</a:t>
            </a:r>
            <a:endParaRPr b="0" i="0" sz="24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3">
                                            <p:txEl>
                                              <p:pRg end="0" st="0"/>
                                            </p:txEl>
                                          </p:spTgt>
                                        </p:tgtEl>
                                        <p:attrNameLst>
                                          <p:attrName>style.visibility</p:attrName>
                                        </p:attrNameLst>
                                      </p:cBhvr>
                                      <p:to>
                                        <p:strVal val="visible"/>
                                      </p:to>
                                    </p:set>
                                    <p:animEffect filter="fade" transition="in">
                                      <p:cBhvr>
                                        <p:cTn dur="500"/>
                                        <p:tgtEl>
                                          <p:spTgt spid="34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3">
                                            <p:txEl>
                                              <p:pRg end="1" st="1"/>
                                            </p:txEl>
                                          </p:spTgt>
                                        </p:tgtEl>
                                        <p:attrNameLst>
                                          <p:attrName>style.visibility</p:attrName>
                                        </p:attrNameLst>
                                      </p:cBhvr>
                                      <p:to>
                                        <p:strVal val="visible"/>
                                      </p:to>
                                    </p:set>
                                    <p:animEffect filter="fade" transition="in">
                                      <p:cBhvr>
                                        <p:cTn dur="500"/>
                                        <p:tgtEl>
                                          <p:spTgt spid="34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3">
                                            <p:txEl>
                                              <p:pRg end="2" st="2"/>
                                            </p:txEl>
                                          </p:spTgt>
                                        </p:tgtEl>
                                        <p:attrNameLst>
                                          <p:attrName>style.visibility</p:attrName>
                                        </p:attrNameLst>
                                      </p:cBhvr>
                                      <p:to>
                                        <p:strVal val="visible"/>
                                      </p:to>
                                    </p:set>
                                    <p:animEffect filter="fade" transition="in">
                                      <p:cBhvr>
                                        <p:cTn dur="500"/>
                                        <p:tgtEl>
                                          <p:spTgt spid="34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3">
                                            <p:txEl>
                                              <p:pRg end="3" st="3"/>
                                            </p:txEl>
                                          </p:spTgt>
                                        </p:tgtEl>
                                        <p:attrNameLst>
                                          <p:attrName>style.visibility</p:attrName>
                                        </p:attrNameLst>
                                      </p:cBhvr>
                                      <p:to>
                                        <p:strVal val="visible"/>
                                      </p:to>
                                    </p:set>
                                    <p:animEffect filter="fade" transition="in">
                                      <p:cBhvr>
                                        <p:cTn dur="500"/>
                                        <p:tgtEl>
                                          <p:spTgt spid="34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3">
                                            <p:txEl>
                                              <p:pRg end="4" st="4"/>
                                            </p:txEl>
                                          </p:spTgt>
                                        </p:tgtEl>
                                        <p:attrNameLst>
                                          <p:attrName>style.visibility</p:attrName>
                                        </p:attrNameLst>
                                      </p:cBhvr>
                                      <p:to>
                                        <p:strVal val="visible"/>
                                      </p:to>
                                    </p:set>
                                    <p:animEffect filter="fade" transition="in">
                                      <p:cBhvr>
                                        <p:cTn dur="500"/>
                                        <p:tgtEl>
                                          <p:spTgt spid="34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3">
                                            <p:txEl>
                                              <p:pRg end="5" st="5"/>
                                            </p:txEl>
                                          </p:spTgt>
                                        </p:tgtEl>
                                        <p:attrNameLst>
                                          <p:attrName>style.visibility</p:attrName>
                                        </p:attrNameLst>
                                      </p:cBhvr>
                                      <p:to>
                                        <p:strVal val="visible"/>
                                      </p:to>
                                    </p:set>
                                    <p:animEffect filter="fade" transition="in">
                                      <p:cBhvr>
                                        <p:cTn dur="500"/>
                                        <p:tgtEl>
                                          <p:spTgt spid="342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7" name="Shape 3427"/>
        <p:cNvGrpSpPr/>
        <p:nvPr/>
      </p:nvGrpSpPr>
      <p:grpSpPr>
        <a:xfrm>
          <a:off x="0" y="0"/>
          <a:ext cx="0" cy="0"/>
          <a:chOff x="0" y="0"/>
          <a:chExt cx="0" cy="0"/>
        </a:xfrm>
      </p:grpSpPr>
      <p:sp>
        <p:nvSpPr>
          <p:cNvPr id="3428" name="Google Shape;3428;p56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t>You don’t </a:t>
            </a:r>
            <a:r>
              <a:rPr i="1" lang="en"/>
              <a:t>need</a:t>
            </a:r>
            <a:r>
              <a:rPr lang="en"/>
              <a:t> to know any of this</a:t>
            </a:r>
            <a:endParaRPr/>
          </a:p>
        </p:txBody>
      </p:sp>
      <p:pic>
        <p:nvPicPr>
          <p:cNvPr id="3429" name="Google Shape;3429;p561"/>
          <p:cNvPicPr preferRelativeResize="0"/>
          <p:nvPr/>
        </p:nvPicPr>
        <p:blipFill rotWithShape="1">
          <a:blip r:embed="rId3">
            <a:alphaModFix/>
          </a:blip>
          <a:srcRect b="0" l="0" r="0" t="0"/>
          <a:stretch/>
        </p:blipFill>
        <p:spPr>
          <a:xfrm>
            <a:off x="926431" y="1081038"/>
            <a:ext cx="7254398" cy="40624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4" name="Shape 3434"/>
        <p:cNvGrpSpPr/>
        <p:nvPr/>
      </p:nvGrpSpPr>
      <p:grpSpPr>
        <a:xfrm>
          <a:off x="0" y="0"/>
          <a:ext cx="0" cy="0"/>
          <a:chOff x="0" y="0"/>
          <a:chExt cx="0" cy="0"/>
        </a:xfrm>
      </p:grpSpPr>
      <p:sp>
        <p:nvSpPr>
          <p:cNvPr id="3435" name="Google Shape;3435;p562"/>
          <p:cNvSpPr txBox="1"/>
          <p:nvPr>
            <p:ph idx="1" type="body"/>
          </p:nvPr>
        </p:nvSpPr>
        <p:spPr>
          <a:xfrm>
            <a:off x="792325" y="2255000"/>
            <a:ext cx="7933800" cy="228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0"/>
              </a:spcBef>
              <a:spcAft>
                <a:spcPts val="0"/>
              </a:spcAft>
              <a:buClr>
                <a:schemeClr val="dk1"/>
              </a:buClr>
              <a:buSzPts val="1400"/>
              <a:buFont typeface="PT Sans"/>
              <a:buNone/>
            </a:pPr>
            <a:r>
              <a:t/>
            </a:r>
            <a:endParaRPr/>
          </a:p>
          <a:p>
            <a:pPr indent="0" lvl="0" marL="0" marR="0" rtl="0" algn="l">
              <a:lnSpc>
                <a:spcPct val="100000"/>
              </a:lnSpc>
              <a:spcBef>
                <a:spcPts val="1000"/>
              </a:spcBef>
              <a:spcAft>
                <a:spcPts val="0"/>
              </a:spcAft>
              <a:buClr>
                <a:schemeClr val="dk1"/>
              </a:buClr>
              <a:buSzPts val="1400"/>
              <a:buFont typeface="PT Sans"/>
              <a:buNone/>
            </a:pPr>
            <a:r>
              <a:t/>
            </a:r>
            <a:endParaRPr/>
          </a:p>
          <a:p>
            <a:pPr indent="0" lvl="0" marL="0" marR="0" rtl="0" algn="l">
              <a:lnSpc>
                <a:spcPct val="100000"/>
              </a:lnSpc>
              <a:spcBef>
                <a:spcPts val="1000"/>
              </a:spcBef>
              <a:spcAft>
                <a:spcPts val="0"/>
              </a:spcAft>
              <a:buClr>
                <a:schemeClr val="dk1"/>
              </a:buClr>
              <a:buSzPts val="1400"/>
              <a:buFont typeface="PT Sans"/>
              <a:buNone/>
            </a:pPr>
            <a:r>
              <a:rPr lang="en"/>
              <a:t>https://www.youtube.com/watch?v=t3jx0EC-Y3c&amp;t=2088s</a:t>
            </a:r>
            <a:endParaRPr/>
          </a:p>
        </p:txBody>
      </p:sp>
      <p:sp>
        <p:nvSpPr>
          <p:cNvPr id="3436" name="Google Shape;3436;p562"/>
          <p:cNvSpPr txBox="1"/>
          <p:nvPr>
            <p:ph type="title"/>
          </p:nvPr>
        </p:nvSpPr>
        <p:spPr>
          <a:xfrm>
            <a:off x="792325" y="1553900"/>
            <a:ext cx="79911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SzPts val="1100"/>
              <a:buFont typeface="Arial"/>
              <a:buNone/>
            </a:pPr>
            <a:r>
              <a:rPr b="1" lang="en" sz="4800">
                <a:solidFill>
                  <a:srgbClr val="000000"/>
                </a:solidFill>
              </a:rPr>
              <a:t>ngrx-data Video</a:t>
            </a:r>
            <a:endParaRPr b="1" i="0" sz="4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5">
                                            <p:txEl>
                                              <p:pRg end="0" st="0"/>
                                            </p:txEl>
                                          </p:spTgt>
                                        </p:tgtEl>
                                        <p:attrNameLst>
                                          <p:attrName>style.visibility</p:attrName>
                                        </p:attrNameLst>
                                      </p:cBhvr>
                                      <p:to>
                                        <p:strVal val="visible"/>
                                      </p:to>
                                    </p:set>
                                    <p:animEffect filter="fade" transition="in">
                                      <p:cBhvr>
                                        <p:cTn dur="1000"/>
                                        <p:tgtEl>
                                          <p:spTgt spid="34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5">
                                            <p:txEl>
                                              <p:pRg end="1" st="1"/>
                                            </p:txEl>
                                          </p:spTgt>
                                        </p:tgtEl>
                                        <p:attrNameLst>
                                          <p:attrName>style.visibility</p:attrName>
                                        </p:attrNameLst>
                                      </p:cBhvr>
                                      <p:to>
                                        <p:strVal val="visible"/>
                                      </p:to>
                                    </p:set>
                                    <p:animEffect filter="fade" transition="in">
                                      <p:cBhvr>
                                        <p:cTn dur="1000"/>
                                        <p:tgtEl>
                                          <p:spTgt spid="34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5">
                                            <p:txEl>
                                              <p:pRg end="2" st="2"/>
                                            </p:txEl>
                                          </p:spTgt>
                                        </p:tgtEl>
                                        <p:attrNameLst>
                                          <p:attrName>style.visibility</p:attrName>
                                        </p:attrNameLst>
                                      </p:cBhvr>
                                      <p:to>
                                        <p:strVal val="visible"/>
                                      </p:to>
                                    </p:set>
                                    <p:animEffect filter="fade" transition="in">
                                      <p:cBhvr>
                                        <p:cTn dur="1000"/>
                                        <p:tgtEl>
                                          <p:spTgt spid="343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0" name="Shape 3440"/>
        <p:cNvGrpSpPr/>
        <p:nvPr/>
      </p:nvGrpSpPr>
      <p:grpSpPr>
        <a:xfrm>
          <a:off x="0" y="0"/>
          <a:ext cx="0" cy="0"/>
          <a:chOff x="0" y="0"/>
          <a:chExt cx="0" cy="0"/>
        </a:xfrm>
      </p:grpSpPr>
      <p:pic>
        <p:nvPicPr>
          <p:cNvPr id="3441" name="Google Shape;3441;p563"/>
          <p:cNvPicPr preferRelativeResize="0"/>
          <p:nvPr/>
        </p:nvPicPr>
        <p:blipFill>
          <a:blip r:embed="rId3">
            <a:alphaModFix/>
          </a:blip>
          <a:stretch>
            <a:fillRect/>
          </a:stretch>
        </p:blipFill>
        <p:spPr>
          <a:xfrm>
            <a:off x="8544926" y="66325"/>
            <a:ext cx="546050" cy="593550"/>
          </a:xfrm>
          <a:prstGeom prst="rect">
            <a:avLst/>
          </a:prstGeom>
          <a:noFill/>
          <a:ln>
            <a:noFill/>
          </a:ln>
        </p:spPr>
      </p:pic>
      <p:sp>
        <p:nvSpPr>
          <p:cNvPr id="3442" name="Google Shape;3442;p563"/>
          <p:cNvSpPr txBox="1"/>
          <p:nvPr/>
        </p:nvSpPr>
        <p:spPr>
          <a:xfrm>
            <a:off x="189475" y="156450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lt1"/>
                </a:solidFill>
                <a:latin typeface="PT Sans"/>
                <a:ea typeface="PT Sans"/>
                <a:cs typeface="PT Sans"/>
                <a:sym typeface="PT Sans"/>
              </a:rPr>
              <a:t>BONUS MATERIAL</a:t>
            </a:r>
            <a:endParaRPr sz="3600">
              <a:solidFill>
                <a:schemeClr val="lt1"/>
              </a:solidFill>
              <a:latin typeface="PT Sans"/>
              <a:ea typeface="PT Sans"/>
              <a:cs typeface="PT Sans"/>
              <a:sym typeface="P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0" name="Shape 2160"/>
        <p:cNvGrpSpPr/>
        <p:nvPr/>
      </p:nvGrpSpPr>
      <p:grpSpPr>
        <a:xfrm>
          <a:off x="0" y="0"/>
          <a:ext cx="0" cy="0"/>
          <a:chOff x="0" y="0"/>
          <a:chExt cx="0" cy="0"/>
        </a:xfrm>
      </p:grpSpPr>
      <p:pic>
        <p:nvPicPr>
          <p:cNvPr id="2161" name="Google Shape;2161;p429"/>
          <p:cNvPicPr preferRelativeResize="0"/>
          <p:nvPr/>
        </p:nvPicPr>
        <p:blipFill rotWithShape="1">
          <a:blip r:embed="rId3">
            <a:alphaModFix/>
          </a:blip>
          <a:srcRect b="0" l="0" r="0" t="0"/>
          <a:stretch/>
        </p:blipFill>
        <p:spPr>
          <a:xfrm>
            <a:off x="0" y="1358569"/>
            <a:ext cx="9135847" cy="1394766"/>
          </a:xfrm>
          <a:prstGeom prst="rect">
            <a:avLst/>
          </a:prstGeom>
          <a:noFill/>
          <a:ln>
            <a:noFill/>
          </a:ln>
        </p:spPr>
      </p:pic>
      <p:pic>
        <p:nvPicPr>
          <p:cNvPr id="2162" name="Google Shape;2162;p429"/>
          <p:cNvPicPr preferRelativeResize="0"/>
          <p:nvPr/>
        </p:nvPicPr>
        <p:blipFill rotWithShape="1">
          <a:blip r:embed="rId4">
            <a:alphaModFix/>
          </a:blip>
          <a:srcRect b="0" l="0" r="0" t="0"/>
          <a:stretch/>
        </p:blipFill>
        <p:spPr>
          <a:xfrm>
            <a:off x="0" y="-173957"/>
            <a:ext cx="3425571" cy="1808091"/>
          </a:xfrm>
          <a:prstGeom prst="rect">
            <a:avLst/>
          </a:prstGeom>
          <a:noFill/>
          <a:ln>
            <a:noFill/>
          </a:ln>
        </p:spPr>
      </p:pic>
      <p:sp>
        <p:nvSpPr>
          <p:cNvPr id="2163" name="Google Shape;2163;p429"/>
          <p:cNvSpPr txBox="1"/>
          <p:nvPr/>
        </p:nvSpPr>
        <p:spPr>
          <a:xfrm>
            <a:off x="372980" y="2937250"/>
            <a:ext cx="8614500" cy="462000"/>
          </a:xfrm>
          <a:prstGeom prst="rect">
            <a:avLst/>
          </a:prstGeom>
          <a:noFill/>
          <a:ln>
            <a:noFill/>
          </a:ln>
        </p:spPr>
        <p:txBody>
          <a:bodyPr anchorCtr="0" anchor="ctr" bIns="0" lIns="0" spcFirstLastPara="1" rIns="0" wrap="square" tIns="0">
            <a:noAutofit/>
          </a:bodyPr>
          <a:lstStyle/>
          <a:p>
            <a:pPr indent="-38100" lvl="0" marL="38100" marR="0" rtl="0" algn="l">
              <a:lnSpc>
                <a:spcPct val="100000"/>
              </a:lnSpc>
              <a:spcBef>
                <a:spcPts val="0"/>
              </a:spcBef>
              <a:spcAft>
                <a:spcPts val="0"/>
              </a:spcAft>
              <a:buClr>
                <a:schemeClr val="dk1"/>
              </a:buClr>
              <a:buSzPts val="1800"/>
              <a:buFont typeface="PT Sans"/>
              <a:buChar char=" "/>
            </a:pPr>
            <a:r>
              <a:rPr b="0" i="0" lang="en" sz="2400" u="none" cap="none" strike="noStrike">
                <a:solidFill>
                  <a:schemeClr val="dk1"/>
                </a:solidFill>
                <a:latin typeface="Arial"/>
                <a:ea typeface="Arial"/>
                <a:cs typeface="Arial"/>
                <a:sym typeface="Arial"/>
              </a:rPr>
              <a:t>http://jpapa.me/ps-ng-cli</a:t>
            </a:r>
            <a:endParaRPr sz="11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6" name="Shape 3446"/>
        <p:cNvGrpSpPr/>
        <p:nvPr/>
      </p:nvGrpSpPr>
      <p:grpSpPr>
        <a:xfrm>
          <a:off x="0" y="0"/>
          <a:ext cx="0" cy="0"/>
          <a:chOff x="0" y="0"/>
          <a:chExt cx="0" cy="0"/>
        </a:xfrm>
      </p:grpSpPr>
      <p:sp>
        <p:nvSpPr>
          <p:cNvPr id="3447" name="Google Shape;3447;p564"/>
          <p:cNvSpPr txBox="1"/>
          <p:nvPr/>
        </p:nvSpPr>
        <p:spPr>
          <a:xfrm>
            <a:off x="301650" y="57640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PT Sans"/>
                <a:ea typeface="PT Sans"/>
                <a:cs typeface="PT Sans"/>
                <a:sym typeface="PT Sans"/>
              </a:rPr>
              <a:t>… run your app anywhere?</a:t>
            </a:r>
            <a:endParaRPr sz="3600">
              <a:solidFill>
                <a:schemeClr val="lt1"/>
              </a:solidFill>
              <a:latin typeface="PT Sans"/>
              <a:ea typeface="PT Sans"/>
              <a:cs typeface="PT Sans"/>
              <a:sym typeface="PT Sans"/>
            </a:endParaRPr>
          </a:p>
        </p:txBody>
      </p:sp>
      <p:pic>
        <p:nvPicPr>
          <p:cNvPr id="3448" name="Google Shape;3448;p564"/>
          <p:cNvPicPr preferRelativeResize="0"/>
          <p:nvPr/>
        </p:nvPicPr>
        <p:blipFill>
          <a:blip r:embed="rId3">
            <a:alphaModFix/>
          </a:blip>
          <a:stretch>
            <a:fillRect/>
          </a:stretch>
        </p:blipFill>
        <p:spPr>
          <a:xfrm>
            <a:off x="8544926" y="66325"/>
            <a:ext cx="546050" cy="593550"/>
          </a:xfrm>
          <a:prstGeom prst="rect">
            <a:avLst/>
          </a:prstGeom>
          <a:noFill/>
          <a:ln>
            <a:noFill/>
          </a:ln>
        </p:spPr>
      </p:pic>
      <p:sp>
        <p:nvSpPr>
          <p:cNvPr id="3449" name="Google Shape;3449;p564"/>
          <p:cNvSpPr txBox="1"/>
          <p:nvPr/>
        </p:nvSpPr>
        <p:spPr>
          <a:xfrm>
            <a:off x="301650" y="203915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lt1"/>
                </a:solidFill>
                <a:latin typeface="PT Sans"/>
                <a:ea typeface="PT Sans"/>
                <a:cs typeface="PT Sans"/>
                <a:sym typeface="PT Sans"/>
              </a:rPr>
              <a:t>… deploy your app to the cloud?</a:t>
            </a:r>
            <a:endParaRPr sz="3600">
              <a:solidFill>
                <a:schemeClr val="lt1"/>
              </a:solidFill>
              <a:latin typeface="PT Sans"/>
              <a:ea typeface="PT Sans"/>
              <a:cs typeface="PT Sans"/>
              <a:sym typeface="PT Sans"/>
            </a:endParaRPr>
          </a:p>
        </p:txBody>
      </p:sp>
      <p:sp>
        <p:nvSpPr>
          <p:cNvPr id="3450" name="Google Shape;3450;p564"/>
          <p:cNvSpPr txBox="1"/>
          <p:nvPr/>
        </p:nvSpPr>
        <p:spPr>
          <a:xfrm>
            <a:off x="62850" y="66325"/>
            <a:ext cx="2482500" cy="9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How do you</a:t>
            </a:r>
            <a:endParaRPr sz="2400">
              <a:solidFill>
                <a:schemeClr val="lt1"/>
              </a:solidFill>
              <a:latin typeface="PT Sans"/>
              <a:ea typeface="PT Sans"/>
              <a:cs typeface="PT Sans"/>
              <a:sym typeface="PT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4" name="Shape 3454"/>
        <p:cNvGrpSpPr/>
        <p:nvPr/>
      </p:nvGrpSpPr>
      <p:grpSpPr>
        <a:xfrm>
          <a:off x="0" y="0"/>
          <a:ext cx="0" cy="0"/>
          <a:chOff x="0" y="0"/>
          <a:chExt cx="0" cy="0"/>
        </a:xfrm>
      </p:grpSpPr>
      <p:pic>
        <p:nvPicPr>
          <p:cNvPr id="3455" name="Google Shape;3455;p565"/>
          <p:cNvPicPr preferRelativeResize="0"/>
          <p:nvPr/>
        </p:nvPicPr>
        <p:blipFill>
          <a:blip r:embed="rId3">
            <a:alphaModFix/>
          </a:blip>
          <a:stretch>
            <a:fillRect/>
          </a:stretch>
        </p:blipFill>
        <p:spPr>
          <a:xfrm>
            <a:off x="8544926" y="66325"/>
            <a:ext cx="546050" cy="593550"/>
          </a:xfrm>
          <a:prstGeom prst="rect">
            <a:avLst/>
          </a:prstGeom>
          <a:noFill/>
          <a:ln>
            <a:noFill/>
          </a:ln>
        </p:spPr>
      </p:pic>
      <p:sp>
        <p:nvSpPr>
          <p:cNvPr id="3456" name="Google Shape;3456;p565"/>
          <p:cNvSpPr txBox="1"/>
          <p:nvPr/>
        </p:nvSpPr>
        <p:spPr>
          <a:xfrm>
            <a:off x="301650" y="203915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PT Sans"/>
                <a:ea typeface="PT Sans"/>
                <a:cs typeface="PT Sans"/>
                <a:sym typeface="PT Sans"/>
              </a:rPr>
              <a:t>Run, Debug, Deploy with Docker</a:t>
            </a:r>
            <a:endParaRPr sz="4800">
              <a:solidFill>
                <a:schemeClr val="lt1"/>
              </a:solidFill>
              <a:latin typeface="PT Sans"/>
              <a:ea typeface="PT Sans"/>
              <a:cs typeface="PT Sans"/>
              <a:sym typeface="PT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0" name="Shape 3460"/>
        <p:cNvGrpSpPr/>
        <p:nvPr/>
      </p:nvGrpSpPr>
      <p:grpSpPr>
        <a:xfrm>
          <a:off x="0" y="0"/>
          <a:ext cx="0" cy="0"/>
          <a:chOff x="0" y="0"/>
          <a:chExt cx="0" cy="0"/>
        </a:xfrm>
      </p:grpSpPr>
      <p:sp>
        <p:nvSpPr>
          <p:cNvPr id="3461" name="Google Shape;3461;p566"/>
          <p:cNvSpPr txBox="1"/>
          <p:nvPr/>
        </p:nvSpPr>
        <p:spPr>
          <a:xfrm>
            <a:off x="993887" y="1762079"/>
            <a:ext cx="7156225" cy="1149542"/>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3900"/>
              <a:buFont typeface="Montserrat Black"/>
              <a:buNone/>
            </a:pPr>
            <a:r>
              <a:rPr b="0" i="0" lang="en" sz="3900" u="none" cap="none" strike="noStrike">
                <a:solidFill>
                  <a:srgbClr val="FFFFFF"/>
                </a:solidFill>
                <a:latin typeface="Montserrat Black"/>
                <a:ea typeface="Montserrat Black"/>
                <a:cs typeface="Montserrat Black"/>
                <a:sym typeface="Montserrat Black"/>
              </a:rPr>
              <a:t>Debugging Node.js in Docker with VS Code</a:t>
            </a:r>
            <a:endParaRPr b="0" i="0" sz="3900" u="none" cap="none" strike="noStrike">
              <a:solidFill>
                <a:srgbClr val="FFFFFF"/>
              </a:solidFill>
              <a:latin typeface="Montserrat Black"/>
              <a:ea typeface="Montserrat Black"/>
              <a:cs typeface="Montserrat Black"/>
              <a:sym typeface="Montserrat Black"/>
            </a:endParaRPr>
          </a:p>
        </p:txBody>
      </p:sp>
      <p:sp>
        <p:nvSpPr>
          <p:cNvPr id="3462" name="Google Shape;3462;p566"/>
          <p:cNvSpPr/>
          <p:nvPr/>
        </p:nvSpPr>
        <p:spPr>
          <a:xfrm>
            <a:off x="3246687" y="3033674"/>
            <a:ext cx="2650625" cy="153359"/>
          </a:xfrm>
          <a:prstGeom prst="rect">
            <a:avLst/>
          </a:prstGeom>
          <a:gradFill>
            <a:gsLst>
              <a:gs pos="0">
                <a:srgbClr val="0070C0"/>
              </a:gs>
              <a:gs pos="100000">
                <a:srgbClr val="FF0000"/>
              </a:gs>
            </a:gsLst>
            <a:lin ang="0" scaled="0"/>
          </a:gra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3463" name="Google Shape;3463;p566"/>
          <p:cNvGrpSpPr/>
          <p:nvPr/>
        </p:nvGrpSpPr>
        <p:grpSpPr>
          <a:xfrm>
            <a:off x="119338" y="4688377"/>
            <a:ext cx="2374481" cy="322184"/>
            <a:chOff x="3064416" y="4924697"/>
            <a:chExt cx="4578846" cy="621286"/>
          </a:xfrm>
        </p:grpSpPr>
        <p:sp>
          <p:nvSpPr>
            <p:cNvPr id="3464" name="Google Shape;3464;p566"/>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rgbClr val="FFFFFF"/>
                </a:buClr>
                <a:buSzPts val="300"/>
                <a:buFont typeface="PT Sans"/>
                <a:buChar char=" "/>
              </a:pPr>
              <a:r>
                <a:rPr b="0" i="0" lang="en" sz="1200" u="none" cap="none" strike="noStrike">
                  <a:solidFill>
                    <a:srgbClr val="FFFFFF"/>
                  </a:solidFill>
                  <a:latin typeface="Montserrat"/>
                  <a:ea typeface="Montserrat"/>
                  <a:cs typeface="Montserrat"/>
                  <a:sym typeface="Montserrat"/>
                </a:rPr>
                <a:t>@john_papa  </a:t>
              </a:r>
              <a:endParaRPr b="0" i="0" sz="1200" u="none" cap="none" strike="noStrike">
                <a:solidFill>
                  <a:srgbClr val="404040"/>
                </a:solidFill>
                <a:latin typeface="Quattrocento Sans"/>
                <a:ea typeface="Quattrocento Sans"/>
                <a:cs typeface="Quattrocento Sans"/>
                <a:sym typeface="Quattrocento Sans"/>
              </a:endParaRPr>
            </a:p>
          </p:txBody>
        </p:sp>
        <p:pic>
          <p:nvPicPr>
            <p:cNvPr id="3465" name="Google Shape;3465;p566"/>
            <p:cNvPicPr preferRelativeResize="0"/>
            <p:nvPr/>
          </p:nvPicPr>
          <p:blipFill rotWithShape="1">
            <a:blip r:embed="rId3">
              <a:alphaModFix/>
            </a:blip>
            <a:srcRect b="0" l="0" r="0" t="0"/>
            <a:stretch/>
          </p:blipFill>
          <p:spPr>
            <a:xfrm>
              <a:off x="3064416" y="4924697"/>
              <a:ext cx="621286" cy="621286"/>
            </a:xfrm>
            <a:prstGeom prst="rect">
              <a:avLst/>
            </a:prstGeom>
            <a:noFill/>
            <a:ln>
              <a:noFill/>
            </a:ln>
          </p:spPr>
        </p:pic>
      </p:grpSp>
    </p:spTree>
  </p:cSld>
  <p:clrMapOvr>
    <a:masterClrMapping/>
  </p:clrMapOvr>
  <p:transition spd="med">
    <p:fade/>
  </p:transition>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0" name="Shape 3470"/>
        <p:cNvGrpSpPr/>
        <p:nvPr/>
      </p:nvGrpSpPr>
      <p:grpSpPr>
        <a:xfrm>
          <a:off x="0" y="0"/>
          <a:ext cx="0" cy="0"/>
          <a:chOff x="0" y="0"/>
          <a:chExt cx="0" cy="0"/>
        </a:xfrm>
      </p:grpSpPr>
      <p:sp>
        <p:nvSpPr>
          <p:cNvPr id="3471" name="Google Shape;3471;p567"/>
          <p:cNvSpPr txBox="1"/>
          <p:nvPr/>
        </p:nvSpPr>
        <p:spPr>
          <a:xfrm>
            <a:off x="2110979" y="5252317"/>
            <a:ext cx="6643686" cy="685800"/>
          </a:xfrm>
          <a:prstGeom prst="rect">
            <a:avLst/>
          </a:prstGeom>
          <a:solidFill>
            <a:srgbClr val="017EDC"/>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472" name="Google Shape;3472;p567"/>
          <p:cNvSpPr txBox="1"/>
          <p:nvPr>
            <p:ph type="title"/>
          </p:nvPr>
        </p:nvSpPr>
        <p:spPr>
          <a:xfrm>
            <a:off x="792333" y="574189"/>
            <a:ext cx="7962333" cy="625033"/>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chemeClr val="lt1"/>
              </a:buClr>
              <a:buSzPts val="3200"/>
              <a:buFont typeface="Helvetica Neue"/>
              <a:buNone/>
            </a:pPr>
            <a:r>
              <a:rPr b="0" i="0" lang="en" sz="3200" u="none" cap="none" strike="noStrike">
                <a:solidFill>
                  <a:schemeClr val="lt1"/>
                </a:solidFill>
                <a:latin typeface="Helvetica Neue"/>
                <a:ea typeface="Helvetica Neue"/>
                <a:cs typeface="Helvetica Neue"/>
                <a:sym typeface="Helvetica Neue"/>
              </a:rPr>
              <a:t>Dockerfile</a:t>
            </a:r>
            <a:endParaRPr b="0" i="0" sz="3200" u="none" cap="none" strike="noStrike">
              <a:solidFill>
                <a:schemeClr val="lt1"/>
              </a:solidFill>
              <a:latin typeface="Helvetica Neue"/>
              <a:ea typeface="Helvetica Neue"/>
              <a:cs typeface="Helvetica Neue"/>
              <a:sym typeface="Helvetica Neue"/>
            </a:endParaRPr>
          </a:p>
        </p:txBody>
      </p:sp>
      <p:sp>
        <p:nvSpPr>
          <p:cNvPr id="3473" name="Google Shape;3473;p567"/>
          <p:cNvSpPr txBox="1"/>
          <p:nvPr/>
        </p:nvSpPr>
        <p:spPr>
          <a:xfrm>
            <a:off x="2110979" y="5252317"/>
            <a:ext cx="6643686" cy="685800"/>
          </a:xfrm>
          <a:prstGeom prst="rect">
            <a:avLst/>
          </a:prstGeom>
          <a:solidFill>
            <a:schemeClr val="accent2"/>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474" name="Google Shape;3474;p567"/>
          <p:cNvSpPr txBox="1"/>
          <p:nvPr/>
        </p:nvSpPr>
        <p:spPr>
          <a:xfrm>
            <a:off x="2110979" y="5252317"/>
            <a:ext cx="6643687" cy="685800"/>
          </a:xfrm>
          <a:prstGeom prst="rect">
            <a:avLst/>
          </a:prstGeom>
          <a:solidFill>
            <a:schemeClr val="accent1"/>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475" name="Google Shape;3475;p567"/>
          <p:cNvSpPr/>
          <p:nvPr/>
        </p:nvSpPr>
        <p:spPr>
          <a:xfrm>
            <a:off x="899491" y="5252317"/>
            <a:ext cx="685800" cy="685800"/>
          </a:xfrm>
          <a:prstGeom prst="rect">
            <a:avLst/>
          </a:prstGeom>
          <a:solidFill>
            <a:srgbClr val="017EDC"/>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3</a:t>
            </a:r>
            <a:endParaRPr sz="1100"/>
          </a:p>
        </p:txBody>
      </p:sp>
      <p:sp>
        <p:nvSpPr>
          <p:cNvPr id="3476" name="Google Shape;3476;p567"/>
          <p:cNvSpPr/>
          <p:nvPr/>
        </p:nvSpPr>
        <p:spPr>
          <a:xfrm>
            <a:off x="906633" y="5252317"/>
            <a:ext cx="685800" cy="685800"/>
          </a:xfrm>
          <a:prstGeom prst="rect">
            <a:avLst/>
          </a:prstGeom>
          <a:solidFill>
            <a:schemeClr val="accent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2</a:t>
            </a:r>
            <a:endParaRPr b="0" i="0" sz="1500" u="none" cap="none" strike="noStrike">
              <a:solidFill>
                <a:srgbClr val="FFFFFF"/>
              </a:solidFill>
              <a:latin typeface="Calibri"/>
              <a:ea typeface="Calibri"/>
              <a:cs typeface="Calibri"/>
              <a:sym typeface="Calibri"/>
            </a:endParaRPr>
          </a:p>
        </p:txBody>
      </p:sp>
      <p:sp>
        <p:nvSpPr>
          <p:cNvPr id="3477" name="Google Shape;3477;p567"/>
          <p:cNvSpPr/>
          <p:nvPr/>
        </p:nvSpPr>
        <p:spPr>
          <a:xfrm>
            <a:off x="906633" y="5252317"/>
            <a:ext cx="685800" cy="6858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1</a:t>
            </a:r>
            <a:endParaRPr sz="1100"/>
          </a:p>
        </p:txBody>
      </p:sp>
      <p:sp>
        <p:nvSpPr>
          <p:cNvPr id="3478" name="Google Shape;3478;p567"/>
          <p:cNvSpPr/>
          <p:nvPr/>
        </p:nvSpPr>
        <p:spPr>
          <a:xfrm>
            <a:off x="2110979" y="5388137"/>
            <a:ext cx="5988899" cy="392415"/>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Configurable to adapt to different environments</a:t>
            </a:r>
            <a:endParaRPr b="0" i="0" sz="2100" u="none" cap="none" strike="noStrike">
              <a:solidFill>
                <a:srgbClr val="FFFFFF"/>
              </a:solidFill>
              <a:latin typeface="Helvetica Neue"/>
              <a:ea typeface="Helvetica Neue"/>
              <a:cs typeface="Helvetica Neue"/>
              <a:sym typeface="Helvetica Neue"/>
            </a:endParaRPr>
          </a:p>
        </p:txBody>
      </p:sp>
      <p:sp>
        <p:nvSpPr>
          <p:cNvPr id="3479" name="Google Shape;3479;p567"/>
          <p:cNvSpPr/>
          <p:nvPr/>
        </p:nvSpPr>
        <p:spPr>
          <a:xfrm>
            <a:off x="2110979" y="5375926"/>
            <a:ext cx="6365204" cy="392415"/>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Provides a recipe for creating and running our app</a:t>
            </a:r>
            <a:endParaRPr b="0" i="0" sz="2100" u="none" cap="none" strike="noStrike">
              <a:solidFill>
                <a:srgbClr val="FFFFFF"/>
              </a:solidFill>
              <a:latin typeface="Helvetica Neue"/>
              <a:ea typeface="Helvetica Neue"/>
              <a:cs typeface="Helvetica Neue"/>
              <a:sym typeface="Helvetica Neue"/>
            </a:endParaRPr>
          </a:p>
        </p:txBody>
      </p:sp>
      <p:sp>
        <p:nvSpPr>
          <p:cNvPr id="3480" name="Google Shape;3480;p567"/>
          <p:cNvSpPr/>
          <p:nvPr/>
        </p:nvSpPr>
        <p:spPr>
          <a:xfrm>
            <a:off x="2110979" y="5432569"/>
            <a:ext cx="2792110" cy="392415"/>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Self contained script</a:t>
            </a:r>
            <a:endParaRPr b="0" i="0" sz="2100" u="none" cap="none" strike="noStrike">
              <a:solidFill>
                <a:srgbClr val="FFFFFF"/>
              </a:solidFill>
              <a:latin typeface="Helvetica Neue"/>
              <a:ea typeface="Helvetica Neue"/>
              <a:cs typeface="Helvetica Neue"/>
              <a:sym typeface="Helvetica Neue"/>
            </a:endParaRPr>
          </a:p>
        </p:txBody>
      </p:sp>
      <p:grpSp>
        <p:nvGrpSpPr>
          <p:cNvPr id="3481" name="Google Shape;3481;p567"/>
          <p:cNvGrpSpPr/>
          <p:nvPr/>
        </p:nvGrpSpPr>
        <p:grpSpPr>
          <a:xfrm>
            <a:off x="119338" y="4688377"/>
            <a:ext cx="2374481" cy="322184"/>
            <a:chOff x="3064416" y="4924697"/>
            <a:chExt cx="4578846" cy="621286"/>
          </a:xfrm>
        </p:grpSpPr>
        <p:sp>
          <p:nvSpPr>
            <p:cNvPr id="3482" name="Google Shape;3482;p567"/>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rgbClr val="FFFFFF"/>
                </a:buClr>
                <a:buSzPts val="300"/>
                <a:buFont typeface="PT Sans"/>
                <a:buChar char=" "/>
              </a:pPr>
              <a:r>
                <a:rPr b="0" i="0" lang="en" sz="1200" u="none" cap="none" strike="noStrike">
                  <a:solidFill>
                    <a:srgbClr val="FFFFFF"/>
                  </a:solidFill>
                  <a:latin typeface="Montserrat"/>
                  <a:ea typeface="Montserrat"/>
                  <a:cs typeface="Montserrat"/>
                  <a:sym typeface="Montserrat"/>
                </a:rPr>
                <a:t>@john_papa  </a:t>
              </a:r>
              <a:endParaRPr b="0" i="0" sz="1200" u="none" cap="none" strike="noStrike">
                <a:solidFill>
                  <a:srgbClr val="404040"/>
                </a:solidFill>
                <a:latin typeface="Calibri"/>
                <a:ea typeface="Calibri"/>
                <a:cs typeface="Calibri"/>
                <a:sym typeface="Calibri"/>
              </a:endParaRPr>
            </a:p>
          </p:txBody>
        </p:sp>
        <p:pic>
          <p:nvPicPr>
            <p:cNvPr id="3483" name="Google Shape;3483;p567"/>
            <p:cNvPicPr preferRelativeResize="0"/>
            <p:nvPr/>
          </p:nvPicPr>
          <p:blipFill rotWithShape="1">
            <a:blip r:embed="rId3">
              <a:alphaModFix/>
            </a:blip>
            <a:srcRect b="0" l="0" r="0" t="0"/>
            <a:stretch/>
          </p:blipFill>
          <p:spPr>
            <a:xfrm>
              <a:off x="3064416" y="4924697"/>
              <a:ext cx="621286" cy="621286"/>
            </a:xfrm>
            <a:prstGeom prst="rect">
              <a:avLst/>
            </a:prstGeom>
            <a:noFill/>
            <a:ln>
              <a:noFill/>
            </a:ln>
          </p:spPr>
        </p:pic>
      </p:grpSp>
    </p:spTree>
  </p:cSld>
  <p:clrMapOvr>
    <a:masterClrMapping/>
  </p:clrMapOvr>
  <p:transition spd="med">
    <p:fade/>
  </p:transition>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8" name="Shape 3488"/>
        <p:cNvGrpSpPr/>
        <p:nvPr/>
      </p:nvGrpSpPr>
      <p:grpSpPr>
        <a:xfrm>
          <a:off x="0" y="0"/>
          <a:ext cx="0" cy="0"/>
          <a:chOff x="0" y="0"/>
          <a:chExt cx="0" cy="0"/>
        </a:xfrm>
      </p:grpSpPr>
      <p:sp>
        <p:nvSpPr>
          <p:cNvPr id="3489" name="Google Shape;3489;p568"/>
          <p:cNvSpPr txBox="1"/>
          <p:nvPr/>
        </p:nvSpPr>
        <p:spPr>
          <a:xfrm>
            <a:off x="2110979" y="5252317"/>
            <a:ext cx="6643686" cy="685800"/>
          </a:xfrm>
          <a:prstGeom prst="rect">
            <a:avLst/>
          </a:prstGeom>
          <a:solidFill>
            <a:srgbClr val="017EDC"/>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490" name="Google Shape;3490;p568"/>
          <p:cNvSpPr txBox="1"/>
          <p:nvPr>
            <p:ph type="title"/>
          </p:nvPr>
        </p:nvSpPr>
        <p:spPr>
          <a:xfrm>
            <a:off x="792333" y="574189"/>
            <a:ext cx="7962333" cy="625033"/>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chemeClr val="lt1"/>
              </a:buClr>
              <a:buSzPts val="3200"/>
              <a:buFont typeface="Helvetica Neue"/>
              <a:buNone/>
            </a:pPr>
            <a:r>
              <a:rPr b="0" i="0" lang="en" sz="3200" u="none" cap="none" strike="noStrike">
                <a:solidFill>
                  <a:schemeClr val="lt1"/>
                </a:solidFill>
                <a:latin typeface="Helvetica Neue"/>
                <a:ea typeface="Helvetica Neue"/>
                <a:cs typeface="Helvetica Neue"/>
                <a:sym typeface="Helvetica Neue"/>
              </a:rPr>
              <a:t>Dockerfile</a:t>
            </a:r>
            <a:endParaRPr b="0" i="0" sz="3200" u="none" cap="none" strike="noStrike">
              <a:solidFill>
                <a:schemeClr val="lt1"/>
              </a:solidFill>
              <a:latin typeface="Helvetica Neue"/>
              <a:ea typeface="Helvetica Neue"/>
              <a:cs typeface="Helvetica Neue"/>
              <a:sym typeface="Helvetica Neue"/>
            </a:endParaRPr>
          </a:p>
        </p:txBody>
      </p:sp>
      <p:sp>
        <p:nvSpPr>
          <p:cNvPr id="3491" name="Google Shape;3491;p568"/>
          <p:cNvSpPr txBox="1"/>
          <p:nvPr/>
        </p:nvSpPr>
        <p:spPr>
          <a:xfrm>
            <a:off x="2110979" y="5252317"/>
            <a:ext cx="6643686" cy="685800"/>
          </a:xfrm>
          <a:prstGeom prst="rect">
            <a:avLst/>
          </a:prstGeom>
          <a:solidFill>
            <a:schemeClr val="accent2"/>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492" name="Google Shape;3492;p568"/>
          <p:cNvSpPr txBox="1"/>
          <p:nvPr/>
        </p:nvSpPr>
        <p:spPr>
          <a:xfrm>
            <a:off x="2110979" y="1695740"/>
            <a:ext cx="6643687" cy="685800"/>
          </a:xfrm>
          <a:prstGeom prst="rect">
            <a:avLst/>
          </a:prstGeom>
          <a:solidFill>
            <a:schemeClr val="accent1"/>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493" name="Google Shape;3493;p568"/>
          <p:cNvSpPr/>
          <p:nvPr/>
        </p:nvSpPr>
        <p:spPr>
          <a:xfrm>
            <a:off x="899491" y="5252317"/>
            <a:ext cx="685800" cy="685800"/>
          </a:xfrm>
          <a:prstGeom prst="rect">
            <a:avLst/>
          </a:prstGeom>
          <a:solidFill>
            <a:srgbClr val="017EDC"/>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3</a:t>
            </a:r>
            <a:endParaRPr sz="1100"/>
          </a:p>
        </p:txBody>
      </p:sp>
      <p:sp>
        <p:nvSpPr>
          <p:cNvPr id="3494" name="Google Shape;3494;p568"/>
          <p:cNvSpPr/>
          <p:nvPr/>
        </p:nvSpPr>
        <p:spPr>
          <a:xfrm>
            <a:off x="906633" y="5252317"/>
            <a:ext cx="685800" cy="685800"/>
          </a:xfrm>
          <a:prstGeom prst="rect">
            <a:avLst/>
          </a:prstGeom>
          <a:solidFill>
            <a:schemeClr val="accent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2</a:t>
            </a:r>
            <a:endParaRPr b="0" i="0" sz="1500" u="none" cap="none" strike="noStrike">
              <a:solidFill>
                <a:srgbClr val="FFFFFF"/>
              </a:solidFill>
              <a:latin typeface="Calibri"/>
              <a:ea typeface="Calibri"/>
              <a:cs typeface="Calibri"/>
              <a:sym typeface="Calibri"/>
            </a:endParaRPr>
          </a:p>
        </p:txBody>
      </p:sp>
      <p:sp>
        <p:nvSpPr>
          <p:cNvPr id="3495" name="Google Shape;3495;p568"/>
          <p:cNvSpPr/>
          <p:nvPr/>
        </p:nvSpPr>
        <p:spPr>
          <a:xfrm>
            <a:off x="906633" y="1695740"/>
            <a:ext cx="685800" cy="6858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1</a:t>
            </a:r>
            <a:endParaRPr sz="1100"/>
          </a:p>
        </p:txBody>
      </p:sp>
      <p:sp>
        <p:nvSpPr>
          <p:cNvPr id="3496" name="Google Shape;3496;p568"/>
          <p:cNvSpPr/>
          <p:nvPr/>
        </p:nvSpPr>
        <p:spPr>
          <a:xfrm>
            <a:off x="2110979" y="5388137"/>
            <a:ext cx="5988899" cy="392415"/>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Configurable to adapt to different environments</a:t>
            </a:r>
            <a:endParaRPr b="0" i="0" sz="2100" u="none" cap="none" strike="noStrike">
              <a:solidFill>
                <a:srgbClr val="FFFFFF"/>
              </a:solidFill>
              <a:latin typeface="Helvetica Neue"/>
              <a:ea typeface="Helvetica Neue"/>
              <a:cs typeface="Helvetica Neue"/>
              <a:sym typeface="Helvetica Neue"/>
            </a:endParaRPr>
          </a:p>
        </p:txBody>
      </p:sp>
      <p:sp>
        <p:nvSpPr>
          <p:cNvPr id="3497" name="Google Shape;3497;p568"/>
          <p:cNvSpPr/>
          <p:nvPr/>
        </p:nvSpPr>
        <p:spPr>
          <a:xfrm>
            <a:off x="2110979" y="5375926"/>
            <a:ext cx="6365204" cy="392415"/>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Provides a recipe for creating and running our app</a:t>
            </a:r>
            <a:endParaRPr b="0" i="0" sz="2100" u="none" cap="none" strike="noStrike">
              <a:solidFill>
                <a:srgbClr val="FFFFFF"/>
              </a:solidFill>
              <a:latin typeface="Helvetica Neue"/>
              <a:ea typeface="Helvetica Neue"/>
              <a:cs typeface="Helvetica Neue"/>
              <a:sym typeface="Helvetica Neue"/>
            </a:endParaRPr>
          </a:p>
        </p:txBody>
      </p:sp>
      <p:sp>
        <p:nvSpPr>
          <p:cNvPr id="3498" name="Google Shape;3498;p568"/>
          <p:cNvSpPr/>
          <p:nvPr/>
        </p:nvSpPr>
        <p:spPr>
          <a:xfrm>
            <a:off x="2110974" y="1876000"/>
            <a:ext cx="3568200" cy="392400"/>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Self contained script</a:t>
            </a:r>
            <a:endParaRPr b="0" i="0" sz="2100" u="none" cap="none" strike="noStrike">
              <a:solidFill>
                <a:srgbClr val="FFFFFF"/>
              </a:solidFill>
              <a:latin typeface="Helvetica Neue"/>
              <a:ea typeface="Helvetica Neue"/>
              <a:cs typeface="Helvetica Neue"/>
              <a:sym typeface="Helvetica Neue"/>
            </a:endParaRPr>
          </a:p>
        </p:txBody>
      </p:sp>
      <p:grpSp>
        <p:nvGrpSpPr>
          <p:cNvPr id="3499" name="Google Shape;3499;p568"/>
          <p:cNvGrpSpPr/>
          <p:nvPr/>
        </p:nvGrpSpPr>
        <p:grpSpPr>
          <a:xfrm>
            <a:off x="119338" y="4688377"/>
            <a:ext cx="2374481" cy="322184"/>
            <a:chOff x="3064416" y="4924697"/>
            <a:chExt cx="4578846" cy="621286"/>
          </a:xfrm>
        </p:grpSpPr>
        <p:sp>
          <p:nvSpPr>
            <p:cNvPr id="3500" name="Google Shape;3500;p568"/>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rgbClr val="FFFFFF"/>
                </a:buClr>
                <a:buSzPts val="300"/>
                <a:buFont typeface="PT Sans"/>
                <a:buChar char=" "/>
              </a:pPr>
              <a:r>
                <a:rPr b="0" i="0" lang="en" sz="1200" u="none" cap="none" strike="noStrike">
                  <a:solidFill>
                    <a:srgbClr val="FFFFFF"/>
                  </a:solidFill>
                  <a:latin typeface="Montserrat"/>
                  <a:ea typeface="Montserrat"/>
                  <a:cs typeface="Montserrat"/>
                  <a:sym typeface="Montserrat"/>
                </a:rPr>
                <a:t>@john_papa  </a:t>
              </a:r>
              <a:endParaRPr b="0" i="0" sz="1200" u="none" cap="none" strike="noStrike">
                <a:solidFill>
                  <a:srgbClr val="404040"/>
                </a:solidFill>
                <a:latin typeface="Calibri"/>
                <a:ea typeface="Calibri"/>
                <a:cs typeface="Calibri"/>
                <a:sym typeface="Calibri"/>
              </a:endParaRPr>
            </a:p>
          </p:txBody>
        </p:sp>
        <p:pic>
          <p:nvPicPr>
            <p:cNvPr id="3501" name="Google Shape;3501;p568"/>
            <p:cNvPicPr preferRelativeResize="0"/>
            <p:nvPr/>
          </p:nvPicPr>
          <p:blipFill rotWithShape="1">
            <a:blip r:embed="rId3">
              <a:alphaModFix/>
            </a:blip>
            <a:srcRect b="0" l="0" r="0" t="0"/>
            <a:stretch/>
          </p:blipFill>
          <p:spPr>
            <a:xfrm>
              <a:off x="3064416" y="4924697"/>
              <a:ext cx="621286" cy="621286"/>
            </a:xfrm>
            <a:prstGeom prst="rect">
              <a:avLst/>
            </a:prstGeom>
            <a:noFill/>
            <a:ln>
              <a:noFill/>
            </a:ln>
          </p:spPr>
        </p:pic>
      </p:grpSp>
    </p:spTree>
  </p:cSld>
  <p:clrMapOvr>
    <a:masterClrMapping/>
  </p:clrMapOvr>
  <p:transition spd="med">
    <p:fade/>
  </p:transition>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6" name="Shape 3506"/>
        <p:cNvGrpSpPr/>
        <p:nvPr/>
      </p:nvGrpSpPr>
      <p:grpSpPr>
        <a:xfrm>
          <a:off x="0" y="0"/>
          <a:ext cx="0" cy="0"/>
          <a:chOff x="0" y="0"/>
          <a:chExt cx="0" cy="0"/>
        </a:xfrm>
      </p:grpSpPr>
      <p:sp>
        <p:nvSpPr>
          <p:cNvPr id="3507" name="Google Shape;3507;p569"/>
          <p:cNvSpPr txBox="1"/>
          <p:nvPr/>
        </p:nvSpPr>
        <p:spPr>
          <a:xfrm>
            <a:off x="2110979" y="5252317"/>
            <a:ext cx="6643686" cy="685800"/>
          </a:xfrm>
          <a:prstGeom prst="rect">
            <a:avLst/>
          </a:prstGeom>
          <a:solidFill>
            <a:srgbClr val="017EDC"/>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508" name="Google Shape;3508;p569"/>
          <p:cNvSpPr txBox="1"/>
          <p:nvPr>
            <p:ph type="title"/>
          </p:nvPr>
        </p:nvSpPr>
        <p:spPr>
          <a:xfrm>
            <a:off x="792333" y="574189"/>
            <a:ext cx="7962333" cy="625033"/>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chemeClr val="lt1"/>
              </a:buClr>
              <a:buSzPts val="3200"/>
              <a:buFont typeface="Helvetica Neue"/>
              <a:buNone/>
            </a:pPr>
            <a:r>
              <a:rPr b="0" i="0" lang="en" sz="3200" u="none" cap="none" strike="noStrike">
                <a:solidFill>
                  <a:schemeClr val="lt1"/>
                </a:solidFill>
                <a:latin typeface="Helvetica Neue"/>
                <a:ea typeface="Helvetica Neue"/>
                <a:cs typeface="Helvetica Neue"/>
                <a:sym typeface="Helvetica Neue"/>
              </a:rPr>
              <a:t>Dockerfile</a:t>
            </a:r>
            <a:endParaRPr b="0" i="0" sz="3200" u="none" cap="none" strike="noStrike">
              <a:solidFill>
                <a:schemeClr val="lt1"/>
              </a:solidFill>
              <a:latin typeface="Helvetica Neue"/>
              <a:ea typeface="Helvetica Neue"/>
              <a:cs typeface="Helvetica Neue"/>
              <a:sym typeface="Helvetica Neue"/>
            </a:endParaRPr>
          </a:p>
        </p:txBody>
      </p:sp>
      <p:sp>
        <p:nvSpPr>
          <p:cNvPr id="3509" name="Google Shape;3509;p569"/>
          <p:cNvSpPr txBox="1"/>
          <p:nvPr/>
        </p:nvSpPr>
        <p:spPr>
          <a:xfrm>
            <a:off x="2110979" y="2539750"/>
            <a:ext cx="6643686" cy="685800"/>
          </a:xfrm>
          <a:prstGeom prst="rect">
            <a:avLst/>
          </a:prstGeom>
          <a:solidFill>
            <a:schemeClr val="accent2"/>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510" name="Google Shape;3510;p569"/>
          <p:cNvSpPr txBox="1"/>
          <p:nvPr/>
        </p:nvSpPr>
        <p:spPr>
          <a:xfrm>
            <a:off x="2110979" y="1695740"/>
            <a:ext cx="6643687" cy="685800"/>
          </a:xfrm>
          <a:prstGeom prst="rect">
            <a:avLst/>
          </a:prstGeom>
          <a:solidFill>
            <a:schemeClr val="accent1"/>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511" name="Google Shape;3511;p569"/>
          <p:cNvSpPr/>
          <p:nvPr/>
        </p:nvSpPr>
        <p:spPr>
          <a:xfrm>
            <a:off x="899491" y="5252317"/>
            <a:ext cx="685800" cy="685800"/>
          </a:xfrm>
          <a:prstGeom prst="rect">
            <a:avLst/>
          </a:prstGeom>
          <a:solidFill>
            <a:srgbClr val="017EDC"/>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3</a:t>
            </a:r>
            <a:endParaRPr sz="1100"/>
          </a:p>
        </p:txBody>
      </p:sp>
      <p:sp>
        <p:nvSpPr>
          <p:cNvPr id="3512" name="Google Shape;3512;p569"/>
          <p:cNvSpPr/>
          <p:nvPr/>
        </p:nvSpPr>
        <p:spPr>
          <a:xfrm>
            <a:off x="906633" y="2539750"/>
            <a:ext cx="685800" cy="685800"/>
          </a:xfrm>
          <a:prstGeom prst="rect">
            <a:avLst/>
          </a:prstGeom>
          <a:solidFill>
            <a:schemeClr val="accent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2</a:t>
            </a:r>
            <a:endParaRPr b="0" i="0" sz="1500" u="none" cap="none" strike="noStrike">
              <a:solidFill>
                <a:srgbClr val="FFFFFF"/>
              </a:solidFill>
              <a:latin typeface="Calibri"/>
              <a:ea typeface="Calibri"/>
              <a:cs typeface="Calibri"/>
              <a:sym typeface="Calibri"/>
            </a:endParaRPr>
          </a:p>
        </p:txBody>
      </p:sp>
      <p:sp>
        <p:nvSpPr>
          <p:cNvPr id="3513" name="Google Shape;3513;p569"/>
          <p:cNvSpPr/>
          <p:nvPr/>
        </p:nvSpPr>
        <p:spPr>
          <a:xfrm>
            <a:off x="906633" y="1695740"/>
            <a:ext cx="685800" cy="6858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1</a:t>
            </a:r>
            <a:endParaRPr sz="1100"/>
          </a:p>
        </p:txBody>
      </p:sp>
      <p:sp>
        <p:nvSpPr>
          <p:cNvPr id="3514" name="Google Shape;3514;p569"/>
          <p:cNvSpPr/>
          <p:nvPr/>
        </p:nvSpPr>
        <p:spPr>
          <a:xfrm>
            <a:off x="2110975" y="5388136"/>
            <a:ext cx="6589500" cy="392400"/>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Configurable to adapt to different environments</a:t>
            </a:r>
            <a:endParaRPr b="0" i="0" sz="2100" u="none" cap="none" strike="noStrike">
              <a:solidFill>
                <a:srgbClr val="FFFFFF"/>
              </a:solidFill>
              <a:latin typeface="Helvetica Neue"/>
              <a:ea typeface="Helvetica Neue"/>
              <a:cs typeface="Helvetica Neue"/>
              <a:sym typeface="Helvetica Neue"/>
            </a:endParaRPr>
          </a:p>
        </p:txBody>
      </p:sp>
      <p:sp>
        <p:nvSpPr>
          <p:cNvPr id="3515" name="Google Shape;3515;p569"/>
          <p:cNvSpPr/>
          <p:nvPr/>
        </p:nvSpPr>
        <p:spPr>
          <a:xfrm>
            <a:off x="2110979" y="2663360"/>
            <a:ext cx="6365204" cy="392415"/>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Provides a recipe for creating and running our app</a:t>
            </a:r>
            <a:endParaRPr b="0" i="0" sz="2100" u="none" cap="none" strike="noStrike">
              <a:solidFill>
                <a:srgbClr val="FFFFFF"/>
              </a:solidFill>
              <a:latin typeface="Helvetica Neue"/>
              <a:ea typeface="Helvetica Neue"/>
              <a:cs typeface="Helvetica Neue"/>
              <a:sym typeface="Helvetica Neue"/>
            </a:endParaRPr>
          </a:p>
        </p:txBody>
      </p:sp>
      <p:sp>
        <p:nvSpPr>
          <p:cNvPr id="3516" name="Google Shape;3516;p569"/>
          <p:cNvSpPr/>
          <p:nvPr/>
        </p:nvSpPr>
        <p:spPr>
          <a:xfrm>
            <a:off x="2110975" y="1876000"/>
            <a:ext cx="3072000" cy="392400"/>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Self contained script</a:t>
            </a:r>
            <a:endParaRPr b="0" i="0" sz="2100" u="none" cap="none" strike="noStrike">
              <a:solidFill>
                <a:srgbClr val="FFFFFF"/>
              </a:solidFill>
              <a:latin typeface="Helvetica Neue"/>
              <a:ea typeface="Helvetica Neue"/>
              <a:cs typeface="Helvetica Neue"/>
              <a:sym typeface="Helvetica Neue"/>
            </a:endParaRPr>
          </a:p>
        </p:txBody>
      </p:sp>
      <p:grpSp>
        <p:nvGrpSpPr>
          <p:cNvPr id="3517" name="Google Shape;3517;p569"/>
          <p:cNvGrpSpPr/>
          <p:nvPr/>
        </p:nvGrpSpPr>
        <p:grpSpPr>
          <a:xfrm>
            <a:off x="119338" y="4688377"/>
            <a:ext cx="2374481" cy="322184"/>
            <a:chOff x="3064416" y="4924697"/>
            <a:chExt cx="4578846" cy="621286"/>
          </a:xfrm>
        </p:grpSpPr>
        <p:sp>
          <p:nvSpPr>
            <p:cNvPr id="3518" name="Google Shape;3518;p569"/>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rgbClr val="FFFFFF"/>
                </a:buClr>
                <a:buSzPts val="300"/>
                <a:buFont typeface="PT Sans"/>
                <a:buChar char=" "/>
              </a:pPr>
              <a:r>
                <a:rPr b="0" i="0" lang="en" sz="1200" u="none" cap="none" strike="noStrike">
                  <a:solidFill>
                    <a:srgbClr val="FFFFFF"/>
                  </a:solidFill>
                  <a:latin typeface="Montserrat"/>
                  <a:ea typeface="Montserrat"/>
                  <a:cs typeface="Montserrat"/>
                  <a:sym typeface="Montserrat"/>
                </a:rPr>
                <a:t>@john_papa  </a:t>
              </a:r>
              <a:endParaRPr b="0" i="0" sz="1200" u="none" cap="none" strike="noStrike">
                <a:solidFill>
                  <a:srgbClr val="404040"/>
                </a:solidFill>
                <a:latin typeface="Calibri"/>
                <a:ea typeface="Calibri"/>
                <a:cs typeface="Calibri"/>
                <a:sym typeface="Calibri"/>
              </a:endParaRPr>
            </a:p>
          </p:txBody>
        </p:sp>
        <p:pic>
          <p:nvPicPr>
            <p:cNvPr id="3519" name="Google Shape;3519;p569"/>
            <p:cNvPicPr preferRelativeResize="0"/>
            <p:nvPr/>
          </p:nvPicPr>
          <p:blipFill rotWithShape="1">
            <a:blip r:embed="rId3">
              <a:alphaModFix/>
            </a:blip>
            <a:srcRect b="0" l="0" r="0" t="0"/>
            <a:stretch/>
          </p:blipFill>
          <p:spPr>
            <a:xfrm>
              <a:off x="3064416" y="4924697"/>
              <a:ext cx="621286" cy="621286"/>
            </a:xfrm>
            <a:prstGeom prst="rect">
              <a:avLst/>
            </a:prstGeom>
            <a:noFill/>
            <a:ln>
              <a:noFill/>
            </a:ln>
          </p:spPr>
        </p:pic>
      </p:grpSp>
    </p:spTree>
  </p:cSld>
  <p:clrMapOvr>
    <a:masterClrMapping/>
  </p:clrMapOvr>
  <p:transition spd="med">
    <p:fade/>
  </p:transition>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4" name="Shape 3524"/>
        <p:cNvGrpSpPr/>
        <p:nvPr/>
      </p:nvGrpSpPr>
      <p:grpSpPr>
        <a:xfrm>
          <a:off x="0" y="0"/>
          <a:ext cx="0" cy="0"/>
          <a:chOff x="0" y="0"/>
          <a:chExt cx="0" cy="0"/>
        </a:xfrm>
      </p:grpSpPr>
      <p:sp>
        <p:nvSpPr>
          <p:cNvPr id="3525" name="Google Shape;3525;p570"/>
          <p:cNvSpPr txBox="1"/>
          <p:nvPr/>
        </p:nvSpPr>
        <p:spPr>
          <a:xfrm>
            <a:off x="2110979" y="3383761"/>
            <a:ext cx="6643686" cy="685800"/>
          </a:xfrm>
          <a:prstGeom prst="rect">
            <a:avLst/>
          </a:prstGeom>
          <a:solidFill>
            <a:srgbClr val="017EDC"/>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526" name="Google Shape;3526;p570"/>
          <p:cNvSpPr txBox="1"/>
          <p:nvPr>
            <p:ph type="title"/>
          </p:nvPr>
        </p:nvSpPr>
        <p:spPr>
          <a:xfrm>
            <a:off x="792333" y="574189"/>
            <a:ext cx="7962333" cy="625033"/>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chemeClr val="lt1"/>
              </a:buClr>
              <a:buSzPts val="3200"/>
              <a:buFont typeface="Helvetica Neue"/>
              <a:buNone/>
            </a:pPr>
            <a:r>
              <a:rPr b="0" i="0" lang="en" sz="3200" u="none" cap="none" strike="noStrike">
                <a:solidFill>
                  <a:schemeClr val="lt1"/>
                </a:solidFill>
                <a:latin typeface="Helvetica Neue"/>
                <a:ea typeface="Helvetica Neue"/>
                <a:cs typeface="Helvetica Neue"/>
                <a:sym typeface="Helvetica Neue"/>
              </a:rPr>
              <a:t>Dockerfile</a:t>
            </a:r>
            <a:endParaRPr b="0" i="0" sz="3200" u="none" cap="none" strike="noStrike">
              <a:solidFill>
                <a:schemeClr val="lt1"/>
              </a:solidFill>
              <a:latin typeface="Helvetica Neue"/>
              <a:ea typeface="Helvetica Neue"/>
              <a:cs typeface="Helvetica Neue"/>
              <a:sym typeface="Helvetica Neue"/>
            </a:endParaRPr>
          </a:p>
        </p:txBody>
      </p:sp>
      <p:sp>
        <p:nvSpPr>
          <p:cNvPr id="3527" name="Google Shape;3527;p570"/>
          <p:cNvSpPr txBox="1"/>
          <p:nvPr/>
        </p:nvSpPr>
        <p:spPr>
          <a:xfrm>
            <a:off x="2110979" y="2539750"/>
            <a:ext cx="6643686" cy="685800"/>
          </a:xfrm>
          <a:prstGeom prst="rect">
            <a:avLst/>
          </a:prstGeom>
          <a:solidFill>
            <a:schemeClr val="accent2"/>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528" name="Google Shape;3528;p570"/>
          <p:cNvSpPr txBox="1"/>
          <p:nvPr/>
        </p:nvSpPr>
        <p:spPr>
          <a:xfrm>
            <a:off x="2110979" y="1695740"/>
            <a:ext cx="6643687" cy="685800"/>
          </a:xfrm>
          <a:prstGeom prst="rect">
            <a:avLst/>
          </a:prstGeom>
          <a:solidFill>
            <a:schemeClr val="accent1"/>
          </a:solidFill>
          <a:ln>
            <a:noFill/>
          </a:ln>
        </p:spPr>
        <p:txBody>
          <a:bodyPr anchorCtr="0" anchor="ctr" bIns="0" lIns="0" spcFirstLastPara="1" rIns="0" wrap="square" tIns="0">
            <a:noAutofit/>
          </a:bodyPr>
          <a:lstStyle/>
          <a:p>
            <a:pPr indent="0" lvl="1" marL="228600" marR="0" rtl="0" algn="l">
              <a:lnSpc>
                <a:spcPct val="100000"/>
              </a:lnSpc>
              <a:spcBef>
                <a:spcPts val="0"/>
              </a:spcBef>
              <a:spcAft>
                <a:spcPts val="0"/>
              </a:spcAft>
              <a:buClr>
                <a:schemeClr val="dk1"/>
              </a:buClr>
              <a:buSzPts val="1400"/>
              <a:buFont typeface="Merriweather Sans"/>
              <a:buNone/>
            </a:pPr>
            <a:r>
              <a:t/>
            </a:r>
            <a:endParaRPr b="0" i="0" sz="1800" u="none" cap="none" strike="noStrike">
              <a:solidFill>
                <a:srgbClr val="FFFFFF"/>
              </a:solidFill>
              <a:latin typeface="Arial"/>
              <a:ea typeface="Arial"/>
              <a:cs typeface="Arial"/>
              <a:sym typeface="Arial"/>
            </a:endParaRPr>
          </a:p>
        </p:txBody>
      </p:sp>
      <p:sp>
        <p:nvSpPr>
          <p:cNvPr id="3529" name="Google Shape;3529;p570"/>
          <p:cNvSpPr/>
          <p:nvPr/>
        </p:nvSpPr>
        <p:spPr>
          <a:xfrm>
            <a:off x="899491" y="3383761"/>
            <a:ext cx="685800" cy="685800"/>
          </a:xfrm>
          <a:prstGeom prst="rect">
            <a:avLst/>
          </a:prstGeom>
          <a:solidFill>
            <a:srgbClr val="017EDC"/>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3</a:t>
            </a:r>
            <a:endParaRPr sz="1100"/>
          </a:p>
        </p:txBody>
      </p:sp>
      <p:sp>
        <p:nvSpPr>
          <p:cNvPr id="3530" name="Google Shape;3530;p570"/>
          <p:cNvSpPr/>
          <p:nvPr/>
        </p:nvSpPr>
        <p:spPr>
          <a:xfrm>
            <a:off x="906633" y="2539750"/>
            <a:ext cx="685800" cy="685800"/>
          </a:xfrm>
          <a:prstGeom prst="rect">
            <a:avLst/>
          </a:prstGeom>
          <a:solidFill>
            <a:schemeClr val="accent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2</a:t>
            </a:r>
            <a:endParaRPr b="0" i="0" sz="1500" u="none" cap="none" strike="noStrike">
              <a:solidFill>
                <a:srgbClr val="FFFFFF"/>
              </a:solidFill>
              <a:latin typeface="Calibri"/>
              <a:ea typeface="Calibri"/>
              <a:cs typeface="Calibri"/>
              <a:sym typeface="Calibri"/>
            </a:endParaRPr>
          </a:p>
        </p:txBody>
      </p:sp>
      <p:sp>
        <p:nvSpPr>
          <p:cNvPr id="3531" name="Google Shape;3531;p570"/>
          <p:cNvSpPr/>
          <p:nvPr/>
        </p:nvSpPr>
        <p:spPr>
          <a:xfrm>
            <a:off x="906633" y="1695740"/>
            <a:ext cx="685800" cy="6858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1</a:t>
            </a:r>
            <a:endParaRPr sz="1100"/>
          </a:p>
        </p:txBody>
      </p:sp>
      <p:sp>
        <p:nvSpPr>
          <p:cNvPr id="3532" name="Google Shape;3532;p570"/>
          <p:cNvSpPr/>
          <p:nvPr/>
        </p:nvSpPr>
        <p:spPr>
          <a:xfrm>
            <a:off x="2110975" y="3519586"/>
            <a:ext cx="6573900" cy="392400"/>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Configurable to adapt to different environments</a:t>
            </a:r>
            <a:endParaRPr b="0" i="0" sz="2100" u="none" cap="none" strike="noStrike">
              <a:solidFill>
                <a:srgbClr val="FFFFFF"/>
              </a:solidFill>
              <a:latin typeface="Helvetica Neue"/>
              <a:ea typeface="Helvetica Neue"/>
              <a:cs typeface="Helvetica Neue"/>
              <a:sym typeface="Helvetica Neue"/>
            </a:endParaRPr>
          </a:p>
        </p:txBody>
      </p:sp>
      <p:sp>
        <p:nvSpPr>
          <p:cNvPr id="3533" name="Google Shape;3533;p570"/>
          <p:cNvSpPr/>
          <p:nvPr/>
        </p:nvSpPr>
        <p:spPr>
          <a:xfrm>
            <a:off x="2110979" y="2663360"/>
            <a:ext cx="6365204" cy="392415"/>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Provides a recipe for creating and running our app</a:t>
            </a:r>
            <a:endParaRPr sz="1100"/>
          </a:p>
        </p:txBody>
      </p:sp>
      <p:sp>
        <p:nvSpPr>
          <p:cNvPr id="3534" name="Google Shape;3534;p570"/>
          <p:cNvSpPr/>
          <p:nvPr/>
        </p:nvSpPr>
        <p:spPr>
          <a:xfrm>
            <a:off x="2110975" y="1876000"/>
            <a:ext cx="3064800" cy="392400"/>
          </a:xfrm>
          <a:prstGeom prst="rect">
            <a:avLst/>
          </a:prstGeom>
          <a:noFill/>
          <a:ln>
            <a:noFill/>
          </a:ln>
        </p:spPr>
        <p:txBody>
          <a:bodyPr anchorCtr="0" anchor="t" bIns="34275" lIns="68575" spcFirstLastPara="1" rIns="68575" wrap="square" tIns="34275">
            <a:noAutofit/>
          </a:bodyPr>
          <a:lstStyle/>
          <a:p>
            <a:pPr indent="0" lvl="1" marL="228600" marR="0" rtl="0" algn="l">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Self contained script</a:t>
            </a:r>
            <a:endParaRPr sz="1100"/>
          </a:p>
        </p:txBody>
      </p:sp>
      <p:grpSp>
        <p:nvGrpSpPr>
          <p:cNvPr id="3535" name="Google Shape;3535;p570"/>
          <p:cNvGrpSpPr/>
          <p:nvPr/>
        </p:nvGrpSpPr>
        <p:grpSpPr>
          <a:xfrm>
            <a:off x="119338" y="4688377"/>
            <a:ext cx="2374481" cy="322184"/>
            <a:chOff x="3064416" y="4924697"/>
            <a:chExt cx="4578846" cy="621286"/>
          </a:xfrm>
        </p:grpSpPr>
        <p:sp>
          <p:nvSpPr>
            <p:cNvPr id="3536" name="Google Shape;3536;p570"/>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rgbClr val="FFFFFF"/>
                </a:buClr>
                <a:buSzPts val="300"/>
                <a:buFont typeface="PT Sans"/>
                <a:buChar char=" "/>
              </a:pPr>
              <a:r>
                <a:rPr b="0" i="0" lang="en" sz="1200" u="none" cap="none" strike="noStrike">
                  <a:solidFill>
                    <a:srgbClr val="FFFFFF"/>
                  </a:solidFill>
                  <a:latin typeface="Montserrat"/>
                  <a:ea typeface="Montserrat"/>
                  <a:cs typeface="Montserrat"/>
                  <a:sym typeface="Montserrat"/>
                </a:rPr>
                <a:t>@john_papa  </a:t>
              </a:r>
              <a:endParaRPr b="0" i="0" sz="1200" u="none" cap="none" strike="noStrike">
                <a:solidFill>
                  <a:srgbClr val="404040"/>
                </a:solidFill>
                <a:latin typeface="Calibri"/>
                <a:ea typeface="Calibri"/>
                <a:cs typeface="Calibri"/>
                <a:sym typeface="Calibri"/>
              </a:endParaRPr>
            </a:p>
          </p:txBody>
        </p:sp>
        <p:pic>
          <p:nvPicPr>
            <p:cNvPr id="3537" name="Google Shape;3537;p570"/>
            <p:cNvPicPr preferRelativeResize="0"/>
            <p:nvPr/>
          </p:nvPicPr>
          <p:blipFill rotWithShape="1">
            <a:blip r:embed="rId3">
              <a:alphaModFix/>
            </a:blip>
            <a:srcRect b="0" l="0" r="0" t="0"/>
            <a:stretch/>
          </p:blipFill>
          <p:spPr>
            <a:xfrm>
              <a:off x="3064416" y="4924697"/>
              <a:ext cx="621286" cy="621286"/>
            </a:xfrm>
            <a:prstGeom prst="rect">
              <a:avLst/>
            </a:prstGeom>
            <a:noFill/>
            <a:ln>
              <a:noFill/>
            </a:ln>
          </p:spPr>
        </p:pic>
      </p:grpSp>
    </p:spTree>
  </p:cSld>
  <p:clrMapOvr>
    <a:masterClrMapping/>
  </p:clrMapOvr>
  <p:transition spd="med">
    <p:fade/>
  </p:transition>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41" name="Shape 3541"/>
        <p:cNvGrpSpPr/>
        <p:nvPr/>
      </p:nvGrpSpPr>
      <p:grpSpPr>
        <a:xfrm>
          <a:off x="0" y="0"/>
          <a:ext cx="0" cy="0"/>
          <a:chOff x="0" y="0"/>
          <a:chExt cx="0" cy="0"/>
        </a:xfrm>
      </p:grpSpPr>
      <p:pic>
        <p:nvPicPr>
          <p:cNvPr id="3542" name="Google Shape;3542;p571"/>
          <p:cNvPicPr preferRelativeResize="0"/>
          <p:nvPr/>
        </p:nvPicPr>
        <p:blipFill rotWithShape="1">
          <a:blip r:embed="rId3">
            <a:alphaModFix/>
          </a:blip>
          <a:srcRect b="0" l="0" r="0" t="0"/>
          <a:stretch/>
        </p:blipFill>
        <p:spPr>
          <a:xfrm>
            <a:off x="2196987" y="1123121"/>
            <a:ext cx="5153025" cy="3771900"/>
          </a:xfrm>
          <a:prstGeom prst="rect">
            <a:avLst/>
          </a:prstGeom>
          <a:noFill/>
          <a:ln>
            <a:noFill/>
          </a:ln>
        </p:spPr>
      </p:pic>
      <p:sp>
        <p:nvSpPr>
          <p:cNvPr id="3543" name="Google Shape;3543;p571"/>
          <p:cNvSpPr txBox="1"/>
          <p:nvPr>
            <p:ph type="title"/>
          </p:nvPr>
        </p:nvSpPr>
        <p:spPr>
          <a:xfrm>
            <a:off x="792333" y="261672"/>
            <a:ext cx="7962333" cy="625033"/>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chemeClr val="dk1"/>
              </a:buClr>
              <a:buSzPts val="3200"/>
              <a:buFont typeface="Helvetica Neue"/>
              <a:buNone/>
            </a:pPr>
            <a:r>
              <a:rPr b="0" i="0" lang="en" sz="3200" u="none" cap="none" strike="noStrike">
                <a:solidFill>
                  <a:schemeClr val="dk1"/>
                </a:solidFill>
                <a:latin typeface="Helvetica Neue"/>
                <a:ea typeface="Helvetica Neue"/>
                <a:cs typeface="Helvetica Neue"/>
                <a:sym typeface="Helvetica Neue"/>
              </a:rPr>
              <a:t>Sample Dockerfile</a:t>
            </a:r>
            <a:endParaRPr b="0" i="0" sz="3200" u="none" cap="none" strike="noStrike">
              <a:solidFill>
                <a:schemeClr val="dk1"/>
              </a:solidFill>
              <a:latin typeface="Helvetica Neue"/>
              <a:ea typeface="Helvetica Neue"/>
              <a:cs typeface="Helvetica Neue"/>
              <a:sym typeface="Helvetica Neue"/>
            </a:endParaRPr>
          </a:p>
        </p:txBody>
      </p:sp>
      <p:sp>
        <p:nvSpPr>
          <p:cNvPr id="3544" name="Google Shape;3544;p571"/>
          <p:cNvSpPr txBox="1"/>
          <p:nvPr/>
        </p:nvSpPr>
        <p:spPr>
          <a:xfrm>
            <a:off x="6361441" y="574189"/>
            <a:ext cx="2742811" cy="1110043"/>
          </a:xfrm>
          <a:prstGeom prst="rect">
            <a:avLst/>
          </a:prstGeom>
          <a:solidFill>
            <a:srgbClr val="00BCF2"/>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500" u="none" cap="none" strike="noStrike">
              <a:solidFill>
                <a:srgbClr val="353535"/>
              </a:solidFill>
              <a:latin typeface="Quattrocento Sans"/>
              <a:ea typeface="Quattrocento Sans"/>
              <a:cs typeface="Quattrocento Sans"/>
              <a:sym typeface="Quattrocento Sans"/>
            </a:endParaRPr>
          </a:p>
        </p:txBody>
      </p:sp>
      <p:sp>
        <p:nvSpPr>
          <p:cNvPr id="3545" name="Google Shape;3545;p571"/>
          <p:cNvSpPr txBox="1"/>
          <p:nvPr/>
        </p:nvSpPr>
        <p:spPr>
          <a:xfrm>
            <a:off x="6504045" y="574189"/>
            <a:ext cx="2639956" cy="1110043"/>
          </a:xfrm>
          <a:prstGeom prst="rect">
            <a:avLst/>
          </a:prstGeom>
          <a:solidFill>
            <a:srgbClr val="353535"/>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500" u="none" cap="none" strike="noStrike">
              <a:solidFill>
                <a:srgbClr val="353535"/>
              </a:solidFill>
              <a:latin typeface="Quattrocento Sans"/>
              <a:ea typeface="Quattrocento Sans"/>
              <a:cs typeface="Quattrocento Sans"/>
              <a:sym typeface="Quattrocento Sans"/>
            </a:endParaRPr>
          </a:p>
        </p:txBody>
      </p:sp>
      <p:sp>
        <p:nvSpPr>
          <p:cNvPr id="3546" name="Google Shape;3546;p571"/>
          <p:cNvSpPr txBox="1"/>
          <p:nvPr/>
        </p:nvSpPr>
        <p:spPr>
          <a:xfrm>
            <a:off x="6504045" y="574189"/>
            <a:ext cx="2639956" cy="1110043"/>
          </a:xfrm>
          <a:prstGeom prst="rect">
            <a:avLst/>
          </a:prstGeom>
          <a:solidFill>
            <a:srgbClr val="0070C0"/>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FFFFFF"/>
              </a:buClr>
              <a:buSzPts val="1300"/>
              <a:buFont typeface="PT Sans"/>
              <a:buNone/>
            </a:pPr>
            <a:r>
              <a:rPr b="0" i="0" lang="en" sz="1800" u="none" cap="none" strike="noStrike">
                <a:solidFill>
                  <a:srgbClr val="FFFFFF"/>
                </a:solidFill>
                <a:latin typeface="Quattrocento Sans"/>
                <a:ea typeface="Quattrocento Sans"/>
                <a:cs typeface="Quattrocento Sans"/>
                <a:sym typeface="Quattrocento Sans"/>
              </a:rPr>
              <a:t>Now we can automate</a:t>
            </a:r>
            <a:endParaRPr b="0" i="0" sz="1800" u="none" cap="none" strike="noStrike">
              <a:solidFill>
                <a:srgbClr val="FFFFFF"/>
              </a:solidFill>
              <a:latin typeface="Quattrocento Sans"/>
              <a:ea typeface="Quattrocento Sans"/>
              <a:cs typeface="Quattrocento Sans"/>
              <a:sym typeface="Quattrocento Sans"/>
            </a:endParaRPr>
          </a:p>
        </p:txBody>
      </p:sp>
      <p:grpSp>
        <p:nvGrpSpPr>
          <p:cNvPr id="3547" name="Google Shape;3547;p571"/>
          <p:cNvGrpSpPr/>
          <p:nvPr/>
        </p:nvGrpSpPr>
        <p:grpSpPr>
          <a:xfrm>
            <a:off x="119338" y="4688377"/>
            <a:ext cx="2374481" cy="322184"/>
            <a:chOff x="3064416" y="4924697"/>
            <a:chExt cx="4578846" cy="621286"/>
          </a:xfrm>
        </p:grpSpPr>
        <p:sp>
          <p:nvSpPr>
            <p:cNvPr id="3548" name="Google Shape;3548;p571"/>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chemeClr val="dk1"/>
                </a:buClr>
                <a:buSzPts val="300"/>
                <a:buFont typeface="PT Sans"/>
                <a:buChar char=" "/>
              </a:pPr>
              <a:r>
                <a:rPr b="0" i="0" lang="en" sz="1200" u="none" cap="none" strike="noStrike">
                  <a:solidFill>
                    <a:schemeClr val="dk1"/>
                  </a:solidFill>
                  <a:latin typeface="Montserrat"/>
                  <a:ea typeface="Montserrat"/>
                  <a:cs typeface="Montserrat"/>
                  <a:sym typeface="Montserrat"/>
                </a:rPr>
                <a:t>@john_papa  </a:t>
              </a:r>
              <a:endParaRPr b="0" i="0" sz="1200" u="none" cap="none" strike="noStrike">
                <a:solidFill>
                  <a:schemeClr val="dk1"/>
                </a:solidFill>
                <a:latin typeface="Calibri"/>
                <a:ea typeface="Calibri"/>
                <a:cs typeface="Calibri"/>
                <a:sym typeface="Calibri"/>
              </a:endParaRPr>
            </a:p>
          </p:txBody>
        </p:sp>
        <p:pic>
          <p:nvPicPr>
            <p:cNvPr id="3549" name="Google Shape;3549;p571"/>
            <p:cNvPicPr preferRelativeResize="0"/>
            <p:nvPr/>
          </p:nvPicPr>
          <p:blipFill rotWithShape="1">
            <a:blip r:embed="rId4">
              <a:alphaModFix/>
            </a:blip>
            <a:srcRect b="0" l="0" r="0" t="0"/>
            <a:stretch/>
          </p:blipFill>
          <p:spPr>
            <a:xfrm>
              <a:off x="3064416" y="4924697"/>
              <a:ext cx="621286" cy="62128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45"/>
                                        </p:tgtEl>
                                        <p:attrNameLst>
                                          <p:attrName>style.visibility</p:attrName>
                                        </p:attrNameLst>
                                      </p:cBhvr>
                                      <p:to>
                                        <p:strVal val="visible"/>
                                      </p:to>
                                    </p:set>
                                    <p:anim calcmode="lin" valueType="num">
                                      <p:cBhvr additive="base">
                                        <p:cTn dur="700"/>
                                        <p:tgtEl>
                                          <p:spTgt spid="35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544"/>
                                        </p:tgtEl>
                                        <p:attrNameLst>
                                          <p:attrName>style.visibility</p:attrName>
                                        </p:attrNameLst>
                                      </p:cBhvr>
                                      <p:to>
                                        <p:strVal val="visible"/>
                                      </p:to>
                                    </p:set>
                                    <p:anim calcmode="lin" valueType="num">
                                      <p:cBhvr additive="base">
                                        <p:cTn dur="500"/>
                                        <p:tgtEl>
                                          <p:spTgt spid="3544"/>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3546"/>
                                        </p:tgtEl>
                                        <p:attrNameLst>
                                          <p:attrName>style.visibility</p:attrName>
                                        </p:attrNameLst>
                                      </p:cBhvr>
                                      <p:to>
                                        <p:strVal val="visible"/>
                                      </p:to>
                                    </p:set>
                                    <p:animEffect filter="fade" transition="in">
                                      <p:cBhvr>
                                        <p:cTn dur="500"/>
                                        <p:tgtEl>
                                          <p:spTgt spid="3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4" name="Shape 3554"/>
        <p:cNvGrpSpPr/>
        <p:nvPr/>
      </p:nvGrpSpPr>
      <p:grpSpPr>
        <a:xfrm>
          <a:off x="0" y="0"/>
          <a:ext cx="0" cy="0"/>
          <a:chOff x="0" y="0"/>
          <a:chExt cx="0" cy="0"/>
        </a:xfrm>
      </p:grpSpPr>
      <p:sp>
        <p:nvSpPr>
          <p:cNvPr id="3555" name="Google Shape;3555;p572"/>
          <p:cNvSpPr txBox="1"/>
          <p:nvPr/>
        </p:nvSpPr>
        <p:spPr>
          <a:xfrm>
            <a:off x="2469522" y="403859"/>
            <a:ext cx="4204995" cy="484745"/>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2700"/>
              <a:buFont typeface="Helvetica Neue"/>
              <a:buNone/>
            </a:pPr>
            <a:r>
              <a:rPr b="0" i="0" lang="en" sz="2700" u="none" cap="none" strike="noStrike">
                <a:solidFill>
                  <a:srgbClr val="FFFFFF"/>
                </a:solidFill>
                <a:latin typeface="Helvetica Neue"/>
                <a:ea typeface="Helvetica Neue"/>
                <a:cs typeface="Helvetica Neue"/>
                <a:sym typeface="Helvetica Neue"/>
              </a:rPr>
              <a:t>Running Angular in Docker</a:t>
            </a:r>
            <a:endParaRPr b="0" i="0" sz="2700" u="none" cap="none" strike="noStrike">
              <a:solidFill>
                <a:srgbClr val="FFFFFF"/>
              </a:solidFill>
              <a:latin typeface="Helvetica Neue"/>
              <a:ea typeface="Helvetica Neue"/>
              <a:cs typeface="Helvetica Neue"/>
              <a:sym typeface="Helvetica Neue"/>
            </a:endParaRPr>
          </a:p>
        </p:txBody>
      </p:sp>
      <p:sp>
        <p:nvSpPr>
          <p:cNvPr id="3556" name="Google Shape;3556;p572"/>
          <p:cNvSpPr/>
          <p:nvPr/>
        </p:nvSpPr>
        <p:spPr>
          <a:xfrm>
            <a:off x="1271363" y="2977587"/>
            <a:ext cx="1632030" cy="130216"/>
          </a:xfrm>
          <a:prstGeom prst="rect">
            <a:avLst/>
          </a:prstGeom>
          <a:solidFill>
            <a:srgbClr val="0070C0"/>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500"/>
              <a:buFont typeface="Calibri"/>
              <a:buNone/>
            </a:pPr>
            <a:r>
              <a:t/>
            </a:r>
            <a:endParaRPr b="0" i="0" sz="1500" u="none" cap="none" strike="noStrike">
              <a:solidFill>
                <a:srgbClr val="FFFFFF"/>
              </a:solidFill>
              <a:latin typeface="Calibri"/>
              <a:ea typeface="Calibri"/>
              <a:cs typeface="Calibri"/>
              <a:sym typeface="Calibri"/>
            </a:endParaRPr>
          </a:p>
        </p:txBody>
      </p:sp>
      <p:sp>
        <p:nvSpPr>
          <p:cNvPr id="3557" name="Google Shape;3557;p572"/>
          <p:cNvSpPr txBox="1"/>
          <p:nvPr/>
        </p:nvSpPr>
        <p:spPr>
          <a:xfrm>
            <a:off x="1073458" y="1947661"/>
            <a:ext cx="2024886" cy="1306286"/>
          </a:xfrm>
          <a:prstGeom prst="rect">
            <a:avLst/>
          </a:prstGeom>
          <a:no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rgbClr val="FFFFFF"/>
              </a:buClr>
              <a:buSzPts val="1400"/>
              <a:buFont typeface="PT Sans"/>
              <a:buNone/>
            </a:pPr>
            <a:r>
              <a:rPr b="0" i="0" lang="en" sz="1800" u="none" cap="none" strike="noStrike">
                <a:solidFill>
                  <a:srgbClr val="FFFFFF"/>
                </a:solidFill>
                <a:latin typeface="Calibri"/>
                <a:ea typeface="Calibri"/>
                <a:cs typeface="Calibri"/>
                <a:sym typeface="Calibri"/>
              </a:rPr>
              <a:t>Create Dockerfile</a:t>
            </a:r>
            <a:endParaRPr b="0" i="0" sz="1800" u="none" cap="none" strike="noStrike">
              <a:solidFill>
                <a:srgbClr val="FFFFFF"/>
              </a:solidFill>
              <a:latin typeface="Calibri"/>
              <a:ea typeface="Calibri"/>
              <a:cs typeface="Calibri"/>
              <a:sym typeface="Calibri"/>
            </a:endParaRPr>
          </a:p>
        </p:txBody>
      </p:sp>
      <p:grpSp>
        <p:nvGrpSpPr>
          <p:cNvPr id="3558" name="Google Shape;3558;p572"/>
          <p:cNvGrpSpPr/>
          <p:nvPr/>
        </p:nvGrpSpPr>
        <p:grpSpPr>
          <a:xfrm>
            <a:off x="119338" y="4688377"/>
            <a:ext cx="2374481" cy="322184"/>
            <a:chOff x="3064416" y="4924697"/>
            <a:chExt cx="4578846" cy="621286"/>
          </a:xfrm>
        </p:grpSpPr>
        <p:sp>
          <p:nvSpPr>
            <p:cNvPr id="3559" name="Google Shape;3559;p572"/>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rgbClr val="FFFFFF"/>
                </a:buClr>
                <a:buSzPts val="300"/>
                <a:buFont typeface="PT Sans"/>
                <a:buChar char=" "/>
              </a:pPr>
              <a:r>
                <a:rPr b="0" i="0" lang="en" sz="1200" u="none" cap="none" strike="noStrike">
                  <a:solidFill>
                    <a:srgbClr val="FFFFFF"/>
                  </a:solidFill>
                  <a:latin typeface="Montserrat"/>
                  <a:ea typeface="Montserrat"/>
                  <a:cs typeface="Montserrat"/>
                  <a:sym typeface="Montserrat"/>
                </a:rPr>
                <a:t>@john_papa  </a:t>
              </a:r>
              <a:endParaRPr b="0" i="0" sz="1200" u="none" cap="none" strike="noStrike">
                <a:solidFill>
                  <a:srgbClr val="404040"/>
                </a:solidFill>
                <a:latin typeface="Calibri"/>
                <a:ea typeface="Calibri"/>
                <a:cs typeface="Calibri"/>
                <a:sym typeface="Calibri"/>
              </a:endParaRPr>
            </a:p>
          </p:txBody>
        </p:sp>
        <p:pic>
          <p:nvPicPr>
            <p:cNvPr id="3560" name="Google Shape;3560;p572"/>
            <p:cNvPicPr preferRelativeResize="0"/>
            <p:nvPr/>
          </p:nvPicPr>
          <p:blipFill rotWithShape="1">
            <a:blip r:embed="rId3">
              <a:alphaModFix/>
            </a:blip>
            <a:srcRect b="0" l="0" r="0" t="0"/>
            <a:stretch/>
          </p:blipFill>
          <p:spPr>
            <a:xfrm>
              <a:off x="3064416" y="4924697"/>
              <a:ext cx="621286" cy="621286"/>
            </a:xfrm>
            <a:prstGeom prst="rect">
              <a:avLst/>
            </a:prstGeom>
            <a:noFill/>
            <a:ln>
              <a:noFill/>
            </a:ln>
          </p:spPr>
        </p:pic>
      </p:grpSp>
    </p:spTree>
  </p:cSld>
  <p:clrMapOvr>
    <a:masterClrMapping/>
  </p:clrMapOvr>
  <p:transition spd="med">
    <p:fade/>
  </p:transition>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5" name="Shape 3565"/>
        <p:cNvGrpSpPr/>
        <p:nvPr/>
      </p:nvGrpSpPr>
      <p:grpSpPr>
        <a:xfrm>
          <a:off x="0" y="0"/>
          <a:ext cx="0" cy="0"/>
          <a:chOff x="0" y="0"/>
          <a:chExt cx="0" cy="0"/>
        </a:xfrm>
      </p:grpSpPr>
      <p:sp>
        <p:nvSpPr>
          <p:cNvPr id="3566" name="Google Shape;3566;p573"/>
          <p:cNvSpPr/>
          <p:nvPr/>
        </p:nvSpPr>
        <p:spPr>
          <a:xfrm>
            <a:off x="3755987" y="2977587"/>
            <a:ext cx="1632030" cy="130216"/>
          </a:xfrm>
          <a:prstGeom prst="rect">
            <a:avLst/>
          </a:prstGeom>
          <a:solidFill>
            <a:schemeClr val="accent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500"/>
              <a:buFont typeface="Calibri"/>
              <a:buNone/>
            </a:pPr>
            <a:r>
              <a:t/>
            </a:r>
            <a:endParaRPr b="0" i="0" sz="1500" u="none" cap="none" strike="noStrike">
              <a:solidFill>
                <a:srgbClr val="FFFFFF"/>
              </a:solidFill>
              <a:latin typeface="Calibri"/>
              <a:ea typeface="Calibri"/>
              <a:cs typeface="Calibri"/>
              <a:sym typeface="Calibri"/>
            </a:endParaRPr>
          </a:p>
        </p:txBody>
      </p:sp>
      <p:sp>
        <p:nvSpPr>
          <p:cNvPr id="3567" name="Google Shape;3567;p573"/>
          <p:cNvSpPr txBox="1"/>
          <p:nvPr/>
        </p:nvSpPr>
        <p:spPr>
          <a:xfrm>
            <a:off x="2469517" y="403859"/>
            <a:ext cx="4204995" cy="484745"/>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2700"/>
              <a:buFont typeface="Helvetica Neue"/>
              <a:buNone/>
            </a:pPr>
            <a:r>
              <a:rPr b="0" i="0" lang="en" sz="2700" u="none" cap="none" strike="noStrike">
                <a:solidFill>
                  <a:srgbClr val="FFFFFF"/>
                </a:solidFill>
                <a:latin typeface="Helvetica Neue"/>
                <a:ea typeface="Helvetica Neue"/>
                <a:cs typeface="Helvetica Neue"/>
                <a:sym typeface="Helvetica Neue"/>
              </a:rPr>
              <a:t>Running Angular in Docker</a:t>
            </a:r>
            <a:endParaRPr b="0" i="0" sz="2700" u="none" cap="none" strike="noStrike">
              <a:solidFill>
                <a:srgbClr val="FFFFFF"/>
              </a:solidFill>
              <a:latin typeface="Helvetica Neue"/>
              <a:ea typeface="Helvetica Neue"/>
              <a:cs typeface="Helvetica Neue"/>
              <a:sym typeface="Helvetica Neue"/>
            </a:endParaRPr>
          </a:p>
        </p:txBody>
      </p:sp>
      <p:sp>
        <p:nvSpPr>
          <p:cNvPr id="3568" name="Google Shape;3568;p573"/>
          <p:cNvSpPr txBox="1"/>
          <p:nvPr/>
        </p:nvSpPr>
        <p:spPr>
          <a:xfrm>
            <a:off x="3656056" y="1947660"/>
            <a:ext cx="1831892" cy="1306286"/>
          </a:xfrm>
          <a:prstGeom prst="rect">
            <a:avLst/>
          </a:prstGeom>
          <a:no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rgbClr val="FFFFFF"/>
              </a:buClr>
              <a:buSzPts val="1400"/>
              <a:buFont typeface="PT Sans"/>
              <a:buNone/>
            </a:pPr>
            <a:r>
              <a:rPr b="0" i="0" lang="en" sz="1800" u="none" cap="none" strike="noStrike">
                <a:solidFill>
                  <a:srgbClr val="FFFFFF"/>
                </a:solidFill>
                <a:latin typeface="Calibri"/>
                <a:ea typeface="Calibri"/>
                <a:cs typeface="Calibri"/>
                <a:sym typeface="Calibri"/>
              </a:rPr>
              <a:t>Build and Run</a:t>
            </a:r>
            <a:endParaRPr sz="1100"/>
          </a:p>
        </p:txBody>
      </p:sp>
      <p:sp>
        <p:nvSpPr>
          <p:cNvPr id="3569" name="Google Shape;3569;p573"/>
          <p:cNvSpPr txBox="1"/>
          <p:nvPr/>
        </p:nvSpPr>
        <p:spPr>
          <a:xfrm>
            <a:off x="1073458" y="1947661"/>
            <a:ext cx="2024886" cy="1306286"/>
          </a:xfrm>
          <a:prstGeom prst="rect">
            <a:avLst/>
          </a:prstGeom>
          <a:no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rgbClr val="FFFFFF"/>
              </a:buClr>
              <a:buSzPts val="1400"/>
              <a:buFont typeface="PT Sans"/>
              <a:buNone/>
            </a:pPr>
            <a:r>
              <a:rPr b="0" i="0" lang="en" sz="1800" u="none" cap="none" strike="noStrike">
                <a:solidFill>
                  <a:srgbClr val="FFFFFF"/>
                </a:solidFill>
                <a:latin typeface="Calibri"/>
                <a:ea typeface="Calibri"/>
                <a:cs typeface="Calibri"/>
                <a:sym typeface="Calibri"/>
              </a:rPr>
              <a:t>Create Dockerfile</a:t>
            </a:r>
            <a:endParaRPr b="0" i="0" sz="1800" u="none" cap="none" strike="noStrike">
              <a:solidFill>
                <a:srgbClr val="FFFFFF"/>
              </a:solidFill>
              <a:latin typeface="Calibri"/>
              <a:ea typeface="Calibri"/>
              <a:cs typeface="Calibri"/>
              <a:sym typeface="Calibri"/>
            </a:endParaRPr>
          </a:p>
        </p:txBody>
      </p:sp>
      <p:grpSp>
        <p:nvGrpSpPr>
          <p:cNvPr id="3570" name="Google Shape;3570;p573"/>
          <p:cNvGrpSpPr/>
          <p:nvPr/>
        </p:nvGrpSpPr>
        <p:grpSpPr>
          <a:xfrm>
            <a:off x="119338" y="4688377"/>
            <a:ext cx="2374481" cy="322184"/>
            <a:chOff x="3064416" y="4924697"/>
            <a:chExt cx="4578846" cy="621286"/>
          </a:xfrm>
        </p:grpSpPr>
        <p:sp>
          <p:nvSpPr>
            <p:cNvPr id="3571" name="Google Shape;3571;p573"/>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rgbClr val="FFFFFF"/>
                </a:buClr>
                <a:buSzPts val="300"/>
                <a:buFont typeface="PT Sans"/>
                <a:buChar char=" "/>
              </a:pPr>
              <a:r>
                <a:rPr b="0" i="0" lang="en" sz="1200" u="none" cap="none" strike="noStrike">
                  <a:solidFill>
                    <a:srgbClr val="FFFFFF"/>
                  </a:solidFill>
                  <a:latin typeface="Montserrat"/>
                  <a:ea typeface="Montserrat"/>
                  <a:cs typeface="Montserrat"/>
                  <a:sym typeface="Montserrat"/>
                </a:rPr>
                <a:t>@john_papa  </a:t>
              </a:r>
              <a:endParaRPr b="0" i="0" sz="1200" u="none" cap="none" strike="noStrike">
                <a:solidFill>
                  <a:srgbClr val="404040"/>
                </a:solidFill>
                <a:latin typeface="Calibri"/>
                <a:ea typeface="Calibri"/>
                <a:cs typeface="Calibri"/>
                <a:sym typeface="Calibri"/>
              </a:endParaRPr>
            </a:p>
          </p:txBody>
        </p:sp>
        <p:pic>
          <p:nvPicPr>
            <p:cNvPr id="3572" name="Google Shape;3572;p573"/>
            <p:cNvPicPr preferRelativeResize="0"/>
            <p:nvPr/>
          </p:nvPicPr>
          <p:blipFill rotWithShape="1">
            <a:blip r:embed="rId3">
              <a:alphaModFix/>
            </a:blip>
            <a:srcRect b="0" l="0" r="0" t="0"/>
            <a:stretch/>
          </p:blipFill>
          <p:spPr>
            <a:xfrm>
              <a:off x="3064416" y="4924697"/>
              <a:ext cx="621286" cy="621286"/>
            </a:xfrm>
            <a:prstGeom prst="rect">
              <a:avLst/>
            </a:prstGeom>
            <a:noFill/>
            <a:ln>
              <a:noFill/>
            </a:ln>
          </p:spPr>
        </p:pic>
      </p:gr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7" name="Shape 2167"/>
        <p:cNvGrpSpPr/>
        <p:nvPr/>
      </p:nvGrpSpPr>
      <p:grpSpPr>
        <a:xfrm>
          <a:off x="0" y="0"/>
          <a:ext cx="0" cy="0"/>
          <a:chOff x="0" y="0"/>
          <a:chExt cx="0" cy="0"/>
        </a:xfrm>
      </p:grpSpPr>
      <p:sp>
        <p:nvSpPr>
          <p:cNvPr id="2168" name="Google Shape;2168;p430"/>
          <p:cNvSpPr/>
          <p:nvPr/>
        </p:nvSpPr>
        <p:spPr>
          <a:xfrm>
            <a:off x="919900" y="2965325"/>
            <a:ext cx="6318300" cy="6600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
        <p:nvSpPr>
          <p:cNvPr id="2169" name="Google Shape;2169;p43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 Setup</a:t>
            </a:r>
            <a:endParaRPr/>
          </a:p>
        </p:txBody>
      </p:sp>
      <p:sp>
        <p:nvSpPr>
          <p:cNvPr id="2170" name="Google Shape;2170;p43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SzPts val="2400"/>
              <a:buChar char="●"/>
            </a:pPr>
            <a:r>
              <a:rPr lang="en" sz="2400"/>
              <a:t>We are using a multi-app Angular CLI project</a:t>
            </a:r>
            <a:endParaRPr sz="2400"/>
          </a:p>
          <a:p>
            <a:pPr indent="-381000" lvl="0" marL="457200" rtl="0" algn="l">
              <a:lnSpc>
                <a:spcPct val="150000"/>
              </a:lnSpc>
              <a:spcBef>
                <a:spcPts val="0"/>
              </a:spcBef>
              <a:spcAft>
                <a:spcPts val="0"/>
              </a:spcAft>
              <a:buSzPts val="2400"/>
              <a:buChar char="●"/>
            </a:pPr>
            <a:r>
              <a:rPr lang="en" sz="2400"/>
              <a:t>Each lab has 2 projects: a </a:t>
            </a:r>
            <a:r>
              <a:rPr lang="en" sz="2400">
                <a:solidFill>
                  <a:srgbClr val="A62E5C"/>
                </a:solidFill>
              </a:rPr>
              <a:t>begin</a:t>
            </a:r>
            <a:r>
              <a:rPr lang="en" sz="2400"/>
              <a:t> and an </a:t>
            </a:r>
            <a:r>
              <a:rPr lang="en" sz="2400">
                <a:solidFill>
                  <a:srgbClr val="A62E5C"/>
                </a:solidFill>
              </a:rPr>
              <a:t>end</a:t>
            </a:r>
            <a:r>
              <a:rPr lang="en" sz="2400"/>
              <a:t> </a:t>
            </a:r>
            <a:endParaRPr sz="2400"/>
          </a:p>
          <a:p>
            <a:pPr indent="-381000" lvl="0" marL="457200" rtl="0" algn="l">
              <a:lnSpc>
                <a:spcPct val="150000"/>
              </a:lnSpc>
              <a:spcBef>
                <a:spcPts val="0"/>
              </a:spcBef>
              <a:spcAft>
                <a:spcPts val="0"/>
              </a:spcAft>
              <a:buSzPts val="2400"/>
              <a:buChar char="●"/>
            </a:pPr>
            <a:r>
              <a:rPr lang="en" sz="2400"/>
              <a:t>Run the lab using </a:t>
            </a:r>
            <a:r>
              <a:rPr lang="en" sz="2400">
                <a:solidFill>
                  <a:srgbClr val="A62E5C"/>
                </a:solidFill>
                <a:latin typeface="Consolas"/>
                <a:ea typeface="Consolas"/>
                <a:cs typeface="Consolas"/>
                <a:sym typeface="Consolas"/>
              </a:rPr>
              <a:t>npm run project-name</a:t>
            </a:r>
            <a:endParaRPr sz="2400">
              <a:solidFill>
                <a:srgbClr val="A62E5C"/>
              </a:solidFill>
              <a:latin typeface="Consolas"/>
              <a:ea typeface="Consolas"/>
              <a:cs typeface="Consolas"/>
              <a:sym typeface="Consolas"/>
            </a:endParaRPr>
          </a:p>
          <a:p>
            <a:pPr indent="0" lvl="0" marL="914400" rtl="0" algn="l">
              <a:lnSpc>
                <a:spcPct val="150000"/>
              </a:lnSpc>
              <a:spcBef>
                <a:spcPts val="600"/>
              </a:spcBef>
              <a:spcAft>
                <a:spcPts val="0"/>
              </a:spcAft>
              <a:buNone/>
            </a:pPr>
            <a:r>
              <a:rPr lang="en" sz="2400">
                <a:solidFill>
                  <a:srgbClr val="FFFFFF"/>
                </a:solidFill>
                <a:latin typeface="Consolas"/>
                <a:ea typeface="Consolas"/>
                <a:cs typeface="Consolas"/>
                <a:sym typeface="Consolas"/>
              </a:rPr>
              <a:t>&gt; npm run 1-routing-begin</a:t>
            </a:r>
            <a:endParaRPr sz="2400"/>
          </a:p>
          <a:p>
            <a:pPr indent="-381000" lvl="0" marL="457200" rtl="0" algn="l">
              <a:lnSpc>
                <a:spcPct val="150000"/>
              </a:lnSpc>
              <a:spcBef>
                <a:spcPts val="600"/>
              </a:spcBef>
              <a:spcAft>
                <a:spcPts val="0"/>
              </a:spcAft>
              <a:buSzPts val="2400"/>
              <a:buChar char="●"/>
            </a:pPr>
            <a:r>
              <a:rPr lang="en" sz="2400"/>
              <a:t>You can also use VS Code to run npm commands</a:t>
            </a:r>
            <a:endParaRPr sz="2400">
              <a:solidFill>
                <a:srgbClr val="A62E5C"/>
              </a:solidFill>
              <a:latin typeface="Consolas"/>
              <a:ea typeface="Consolas"/>
              <a:cs typeface="Consolas"/>
              <a:sym typeface="Consolas"/>
            </a:endParaRPr>
          </a:p>
          <a:p>
            <a:pPr indent="0" lvl="0" marL="0" rtl="0" algn="l">
              <a:lnSpc>
                <a:spcPct val="150000"/>
              </a:lnSpc>
              <a:spcBef>
                <a:spcPts val="600"/>
              </a:spcBef>
              <a:spcAft>
                <a:spcPts val="0"/>
              </a:spcAft>
              <a:buNone/>
            </a:pPr>
            <a:r>
              <a:t/>
            </a:r>
            <a:endParaRPr sz="24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7" name="Shape 3577"/>
        <p:cNvGrpSpPr/>
        <p:nvPr/>
      </p:nvGrpSpPr>
      <p:grpSpPr>
        <a:xfrm>
          <a:off x="0" y="0"/>
          <a:ext cx="0" cy="0"/>
          <a:chOff x="0" y="0"/>
          <a:chExt cx="0" cy="0"/>
        </a:xfrm>
      </p:grpSpPr>
      <p:sp>
        <p:nvSpPr>
          <p:cNvPr id="3578" name="Google Shape;3578;p574"/>
          <p:cNvSpPr txBox="1"/>
          <p:nvPr/>
        </p:nvSpPr>
        <p:spPr>
          <a:xfrm>
            <a:off x="6140679" y="1947660"/>
            <a:ext cx="1831892" cy="1306286"/>
          </a:xfrm>
          <a:prstGeom prst="rect">
            <a:avLst/>
          </a:prstGeom>
          <a:no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rgbClr val="FFFFFF"/>
              </a:buClr>
              <a:buSzPts val="1400"/>
              <a:buFont typeface="PT Sans"/>
              <a:buNone/>
            </a:pPr>
            <a:r>
              <a:rPr b="0" i="0" lang="en" sz="1800" u="none" cap="none" strike="noStrike">
                <a:solidFill>
                  <a:srgbClr val="FFFFFF"/>
                </a:solidFill>
                <a:latin typeface="Calibri"/>
                <a:ea typeface="Calibri"/>
                <a:cs typeface="Calibri"/>
                <a:sym typeface="Calibri"/>
              </a:rPr>
              <a:t>Debug</a:t>
            </a:r>
            <a:endParaRPr sz="1100"/>
          </a:p>
        </p:txBody>
      </p:sp>
      <p:sp>
        <p:nvSpPr>
          <p:cNvPr id="3579" name="Google Shape;3579;p574"/>
          <p:cNvSpPr txBox="1"/>
          <p:nvPr/>
        </p:nvSpPr>
        <p:spPr>
          <a:xfrm>
            <a:off x="3656056" y="1947660"/>
            <a:ext cx="1831892" cy="1306286"/>
          </a:xfrm>
          <a:prstGeom prst="rect">
            <a:avLst/>
          </a:prstGeom>
          <a:no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rgbClr val="FFFFFF"/>
              </a:buClr>
              <a:buSzPts val="1400"/>
              <a:buFont typeface="PT Sans"/>
              <a:buNone/>
            </a:pPr>
            <a:r>
              <a:rPr b="0" i="0" lang="en" sz="1800" u="none" cap="none" strike="noStrike">
                <a:solidFill>
                  <a:srgbClr val="FFFFFF"/>
                </a:solidFill>
                <a:latin typeface="Calibri"/>
                <a:ea typeface="Calibri"/>
                <a:cs typeface="Calibri"/>
                <a:sym typeface="Calibri"/>
              </a:rPr>
              <a:t>Build and Run</a:t>
            </a:r>
            <a:endParaRPr sz="1100"/>
          </a:p>
        </p:txBody>
      </p:sp>
      <p:sp>
        <p:nvSpPr>
          <p:cNvPr id="3580" name="Google Shape;3580;p574"/>
          <p:cNvSpPr/>
          <p:nvPr/>
        </p:nvSpPr>
        <p:spPr>
          <a:xfrm>
            <a:off x="6240611" y="2977587"/>
            <a:ext cx="1632030" cy="130216"/>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500"/>
              <a:buFont typeface="Calibri"/>
              <a:buNone/>
            </a:pPr>
            <a:r>
              <a:t/>
            </a:r>
            <a:endParaRPr b="0" i="0" sz="1500" u="none" cap="none" strike="noStrike">
              <a:solidFill>
                <a:srgbClr val="FFFFFF"/>
              </a:solidFill>
              <a:latin typeface="Calibri"/>
              <a:ea typeface="Calibri"/>
              <a:cs typeface="Calibri"/>
              <a:sym typeface="Calibri"/>
            </a:endParaRPr>
          </a:p>
        </p:txBody>
      </p:sp>
      <p:sp>
        <p:nvSpPr>
          <p:cNvPr id="3581" name="Google Shape;3581;p574"/>
          <p:cNvSpPr txBox="1"/>
          <p:nvPr/>
        </p:nvSpPr>
        <p:spPr>
          <a:xfrm>
            <a:off x="2421428" y="403859"/>
            <a:ext cx="4301175" cy="484745"/>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2700"/>
              <a:buFont typeface="Helvetica Neue"/>
              <a:buNone/>
            </a:pPr>
            <a:r>
              <a:rPr b="0" i="0" lang="en" sz="2700" u="none" cap="none" strike="noStrike">
                <a:solidFill>
                  <a:srgbClr val="FFFFFF"/>
                </a:solidFill>
                <a:latin typeface="Helvetica Neue"/>
                <a:ea typeface="Helvetica Neue"/>
                <a:cs typeface="Helvetica Neue"/>
                <a:sym typeface="Helvetica Neue"/>
              </a:rPr>
              <a:t>Running Angular in Docker</a:t>
            </a:r>
            <a:endParaRPr b="0" i="0" sz="2700" u="none" cap="none" strike="noStrike">
              <a:solidFill>
                <a:srgbClr val="FFFFFF"/>
              </a:solidFill>
              <a:latin typeface="Helvetica Neue"/>
              <a:ea typeface="Helvetica Neue"/>
              <a:cs typeface="Helvetica Neue"/>
              <a:sym typeface="Helvetica Neue"/>
            </a:endParaRPr>
          </a:p>
        </p:txBody>
      </p:sp>
      <p:sp>
        <p:nvSpPr>
          <p:cNvPr id="3582" name="Google Shape;3582;p574"/>
          <p:cNvSpPr txBox="1"/>
          <p:nvPr/>
        </p:nvSpPr>
        <p:spPr>
          <a:xfrm>
            <a:off x="1073458" y="1947661"/>
            <a:ext cx="2024886" cy="1306286"/>
          </a:xfrm>
          <a:prstGeom prst="rect">
            <a:avLst/>
          </a:prstGeom>
          <a:no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rgbClr val="FFFFFF"/>
              </a:buClr>
              <a:buSzPts val="1400"/>
              <a:buFont typeface="PT Sans"/>
              <a:buNone/>
            </a:pPr>
            <a:r>
              <a:rPr b="0" i="0" lang="en" sz="1800" u="none" cap="none" strike="noStrike">
                <a:solidFill>
                  <a:srgbClr val="FFFFFF"/>
                </a:solidFill>
                <a:latin typeface="Calibri"/>
                <a:ea typeface="Calibri"/>
                <a:cs typeface="Calibri"/>
                <a:sym typeface="Calibri"/>
              </a:rPr>
              <a:t>Create Dockerfile</a:t>
            </a:r>
            <a:endParaRPr b="0" i="0" sz="1800" u="none" cap="none" strike="noStrike">
              <a:solidFill>
                <a:srgbClr val="FFFFFF"/>
              </a:solidFill>
              <a:latin typeface="Calibri"/>
              <a:ea typeface="Calibri"/>
              <a:cs typeface="Calibri"/>
              <a:sym typeface="Calibri"/>
            </a:endParaRPr>
          </a:p>
        </p:txBody>
      </p:sp>
      <p:grpSp>
        <p:nvGrpSpPr>
          <p:cNvPr id="3583" name="Google Shape;3583;p574"/>
          <p:cNvGrpSpPr/>
          <p:nvPr/>
        </p:nvGrpSpPr>
        <p:grpSpPr>
          <a:xfrm>
            <a:off x="119338" y="4688377"/>
            <a:ext cx="2374481" cy="322184"/>
            <a:chOff x="3064416" y="4924697"/>
            <a:chExt cx="4578846" cy="621286"/>
          </a:xfrm>
        </p:grpSpPr>
        <p:sp>
          <p:nvSpPr>
            <p:cNvPr id="3584" name="Google Shape;3584;p574"/>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rgbClr val="FFFFFF"/>
                </a:buClr>
                <a:buSzPts val="300"/>
                <a:buFont typeface="PT Sans"/>
                <a:buChar char=" "/>
              </a:pPr>
              <a:r>
                <a:rPr b="0" i="0" lang="en" sz="1200" u="none" cap="none" strike="noStrike">
                  <a:solidFill>
                    <a:srgbClr val="FFFFFF"/>
                  </a:solidFill>
                  <a:latin typeface="Montserrat"/>
                  <a:ea typeface="Montserrat"/>
                  <a:cs typeface="Montserrat"/>
                  <a:sym typeface="Montserrat"/>
                </a:rPr>
                <a:t>@john_papa  </a:t>
              </a:r>
              <a:endParaRPr b="0" i="0" sz="1200" u="none" cap="none" strike="noStrike">
                <a:solidFill>
                  <a:srgbClr val="404040"/>
                </a:solidFill>
                <a:latin typeface="Calibri"/>
                <a:ea typeface="Calibri"/>
                <a:cs typeface="Calibri"/>
                <a:sym typeface="Calibri"/>
              </a:endParaRPr>
            </a:p>
          </p:txBody>
        </p:sp>
        <p:pic>
          <p:nvPicPr>
            <p:cNvPr id="3585" name="Google Shape;3585;p574"/>
            <p:cNvPicPr preferRelativeResize="0"/>
            <p:nvPr/>
          </p:nvPicPr>
          <p:blipFill rotWithShape="1">
            <a:blip r:embed="rId3">
              <a:alphaModFix/>
            </a:blip>
            <a:srcRect b="0" l="0" r="0" t="0"/>
            <a:stretch/>
          </p:blipFill>
          <p:spPr>
            <a:xfrm>
              <a:off x="3064416" y="4924697"/>
              <a:ext cx="621286" cy="621286"/>
            </a:xfrm>
            <a:prstGeom prst="rect">
              <a:avLst/>
            </a:prstGeom>
            <a:noFill/>
            <a:ln>
              <a:noFill/>
            </a:ln>
          </p:spPr>
        </p:pic>
      </p:grpSp>
    </p:spTree>
  </p:cSld>
  <p:clrMapOvr>
    <a:masterClrMapping/>
  </p:clrMapOvr>
  <p:transition spd="med">
    <p:fade/>
  </p:transition>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0" name="Shape 3590"/>
        <p:cNvGrpSpPr/>
        <p:nvPr/>
      </p:nvGrpSpPr>
      <p:grpSpPr>
        <a:xfrm>
          <a:off x="0" y="0"/>
          <a:ext cx="0" cy="0"/>
          <a:chOff x="0" y="0"/>
          <a:chExt cx="0" cy="0"/>
        </a:xfrm>
      </p:grpSpPr>
      <p:sp>
        <p:nvSpPr>
          <p:cNvPr id="3591" name="Google Shape;3591;p575"/>
          <p:cNvSpPr/>
          <p:nvPr/>
        </p:nvSpPr>
        <p:spPr>
          <a:xfrm>
            <a:off x="0" y="0"/>
            <a:ext cx="9144000" cy="5143500"/>
          </a:xfrm>
          <a:prstGeom prst="rect">
            <a:avLst/>
          </a:prstGeom>
          <a:gradFill>
            <a:gsLst>
              <a:gs pos="0">
                <a:srgbClr val="0070C0"/>
              </a:gs>
              <a:gs pos="100000">
                <a:schemeClr val="accent3"/>
              </a:gs>
            </a:gsLst>
            <a:lin ang="0" scaled="0"/>
          </a:gra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500"/>
              <a:buFont typeface="Calibri"/>
              <a:buNone/>
            </a:pPr>
            <a:r>
              <a:t/>
            </a:r>
            <a:endParaRPr b="0" i="0" sz="1500" u="none" cap="none" strike="noStrike">
              <a:solidFill>
                <a:srgbClr val="FFFFFF"/>
              </a:solidFill>
              <a:latin typeface="Calibri"/>
              <a:ea typeface="Calibri"/>
              <a:cs typeface="Calibri"/>
              <a:sym typeface="Calibri"/>
            </a:endParaRPr>
          </a:p>
        </p:txBody>
      </p:sp>
      <p:sp>
        <p:nvSpPr>
          <p:cNvPr id="3592" name="Google Shape;3592;p575"/>
          <p:cNvSpPr txBox="1"/>
          <p:nvPr/>
        </p:nvSpPr>
        <p:spPr>
          <a:xfrm>
            <a:off x="2785700" y="1873483"/>
            <a:ext cx="3572609" cy="1396533"/>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8600"/>
              <a:buFont typeface="Helvetica Neue"/>
              <a:buNone/>
            </a:pPr>
            <a:r>
              <a:rPr b="0" i="0" lang="en" sz="8600" u="none" cap="none" strike="noStrike">
                <a:solidFill>
                  <a:srgbClr val="FFFFFF"/>
                </a:solidFill>
                <a:latin typeface="Helvetica Neue"/>
                <a:ea typeface="Helvetica Neue"/>
                <a:cs typeface="Helvetica Neue"/>
                <a:sym typeface="Helvetica Neue"/>
              </a:rPr>
              <a:t>Docker</a:t>
            </a:r>
            <a:endParaRPr b="0" i="0" sz="8600" u="none" cap="none" strike="noStrike">
              <a:solidFill>
                <a:srgbClr val="FFFFFF"/>
              </a:solidFill>
              <a:latin typeface="Helvetica Neue"/>
              <a:ea typeface="Helvetica Neue"/>
              <a:cs typeface="Helvetica Neue"/>
              <a:sym typeface="Helvetica Neue"/>
            </a:endParaRPr>
          </a:p>
        </p:txBody>
      </p:sp>
      <p:sp>
        <p:nvSpPr>
          <p:cNvPr id="3593" name="Google Shape;3593;p575"/>
          <p:cNvSpPr/>
          <p:nvPr/>
        </p:nvSpPr>
        <p:spPr>
          <a:xfrm>
            <a:off x="-1" y="-1167128"/>
            <a:ext cx="2650625" cy="546497"/>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94" name="Google Shape;3594;p575"/>
          <p:cNvSpPr/>
          <p:nvPr/>
        </p:nvSpPr>
        <p:spPr>
          <a:xfrm>
            <a:off x="0" y="-1167128"/>
            <a:ext cx="2650625" cy="460772"/>
          </a:xfrm>
          <a:prstGeom prst="rect">
            <a:avLst/>
          </a:prstGeom>
          <a:gradFill>
            <a:gsLst>
              <a:gs pos="0">
                <a:srgbClr val="0070C0"/>
              </a:gs>
              <a:gs pos="100000">
                <a:srgbClr val="FF0000"/>
              </a:gs>
            </a:gsLst>
            <a:lin ang="0" scaled="0"/>
          </a:gra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800"/>
              <a:buFont typeface="Calibri"/>
              <a:buNone/>
            </a:pPr>
            <a:r>
              <a:rPr b="0" i="0" lang="en" sz="1800" u="none" cap="none" strike="noStrike">
                <a:solidFill>
                  <a:srgbClr val="FFFFFF"/>
                </a:solidFill>
                <a:latin typeface="Calibri"/>
                <a:ea typeface="Calibri"/>
                <a:cs typeface="Calibri"/>
                <a:sym typeface="Calibri"/>
              </a:rPr>
              <a:t>DEMO</a:t>
            </a:r>
            <a:endParaRPr b="0" i="0" sz="1800" u="none" cap="none" strike="noStrike">
              <a:solidFill>
                <a:srgbClr val="FFFFFF"/>
              </a:solidFill>
              <a:latin typeface="Calibri"/>
              <a:ea typeface="Calibri"/>
              <a:cs typeface="Calibri"/>
              <a:sym typeface="Calibri"/>
            </a:endParaRPr>
          </a:p>
        </p:txBody>
      </p:sp>
      <p:grpSp>
        <p:nvGrpSpPr>
          <p:cNvPr id="3595" name="Google Shape;3595;p575"/>
          <p:cNvGrpSpPr/>
          <p:nvPr/>
        </p:nvGrpSpPr>
        <p:grpSpPr>
          <a:xfrm>
            <a:off x="119338" y="4688377"/>
            <a:ext cx="2374481" cy="322184"/>
            <a:chOff x="3064416" y="4924697"/>
            <a:chExt cx="4578846" cy="621286"/>
          </a:xfrm>
        </p:grpSpPr>
        <p:sp>
          <p:nvSpPr>
            <p:cNvPr id="3596" name="Google Shape;3596;p575"/>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rgbClr val="FFFFFF"/>
                </a:buClr>
                <a:buSzPts val="300"/>
                <a:buFont typeface="PT Sans"/>
                <a:buChar char=" "/>
              </a:pPr>
              <a:r>
                <a:rPr b="0" i="0" lang="en" sz="1200" u="none" cap="none" strike="noStrike">
                  <a:solidFill>
                    <a:srgbClr val="FFFFFF"/>
                  </a:solidFill>
                  <a:latin typeface="Montserrat"/>
                  <a:ea typeface="Montserrat"/>
                  <a:cs typeface="Montserrat"/>
                  <a:sym typeface="Montserrat"/>
                </a:rPr>
                <a:t>@john_papa  </a:t>
              </a:r>
              <a:endParaRPr b="0" i="0" sz="1200" u="none" cap="none" strike="noStrike">
                <a:solidFill>
                  <a:srgbClr val="404040"/>
                </a:solidFill>
                <a:latin typeface="Calibri"/>
                <a:ea typeface="Calibri"/>
                <a:cs typeface="Calibri"/>
                <a:sym typeface="Calibri"/>
              </a:endParaRPr>
            </a:p>
          </p:txBody>
        </p:sp>
        <p:pic>
          <p:nvPicPr>
            <p:cNvPr id="3597" name="Google Shape;3597;p575"/>
            <p:cNvPicPr preferRelativeResize="0"/>
            <p:nvPr/>
          </p:nvPicPr>
          <p:blipFill rotWithShape="1">
            <a:blip r:embed="rId3">
              <a:alphaModFix/>
            </a:blip>
            <a:srcRect b="0" l="0" r="0" t="0"/>
            <a:stretch/>
          </p:blipFill>
          <p:spPr>
            <a:xfrm>
              <a:off x="3064416" y="4924697"/>
              <a:ext cx="621286" cy="621286"/>
            </a:xfrm>
            <a:prstGeom prst="rect">
              <a:avLst/>
            </a:prstGeom>
            <a:noFill/>
            <a:ln>
              <a:noFill/>
            </a:ln>
          </p:spPr>
        </p:pic>
      </p:grpSp>
    </p:spTree>
  </p:cSld>
  <p:clrMapOvr>
    <a:masterClrMapping/>
  </p:clrMapOvr>
  <p:transition spd="med">
    <p:fade/>
  </p:transition>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2" name="Shape 3602"/>
        <p:cNvGrpSpPr/>
        <p:nvPr/>
      </p:nvGrpSpPr>
      <p:grpSpPr>
        <a:xfrm>
          <a:off x="0" y="0"/>
          <a:ext cx="0" cy="0"/>
          <a:chOff x="0" y="0"/>
          <a:chExt cx="0" cy="0"/>
        </a:xfrm>
      </p:grpSpPr>
      <p:pic>
        <p:nvPicPr>
          <p:cNvPr id="3603" name="Google Shape;3603;p576"/>
          <p:cNvPicPr preferRelativeResize="0"/>
          <p:nvPr/>
        </p:nvPicPr>
        <p:blipFill rotWithShape="1">
          <a:blip r:embed="rId3">
            <a:alphaModFix/>
          </a:blip>
          <a:srcRect b="65519" l="0" r="4490" t="1"/>
          <a:stretch/>
        </p:blipFill>
        <p:spPr>
          <a:xfrm>
            <a:off x="529889" y="1003008"/>
            <a:ext cx="8084228" cy="1773183"/>
          </a:xfrm>
          <a:prstGeom prst="rect">
            <a:avLst/>
          </a:prstGeom>
          <a:noFill/>
          <a:ln>
            <a:noFill/>
          </a:ln>
        </p:spPr>
      </p:pic>
      <p:sp>
        <p:nvSpPr>
          <p:cNvPr id="3604" name="Google Shape;3604;p576"/>
          <p:cNvSpPr txBox="1"/>
          <p:nvPr/>
        </p:nvSpPr>
        <p:spPr>
          <a:xfrm>
            <a:off x="2550707" y="1375255"/>
            <a:ext cx="4150303" cy="356459"/>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3605" name="Google Shape;3605;p576"/>
          <p:cNvSpPr txBox="1"/>
          <p:nvPr/>
        </p:nvSpPr>
        <p:spPr>
          <a:xfrm>
            <a:off x="4740079" y="1375256"/>
            <a:ext cx="1925300" cy="356098"/>
          </a:xfrm>
          <a:prstGeom prst="rect">
            <a:avLst/>
          </a:prstGeom>
          <a:solidFill>
            <a:srgbClr val="0178D7"/>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3606" name="Google Shape;3606;p576"/>
          <p:cNvSpPr txBox="1"/>
          <p:nvPr/>
        </p:nvSpPr>
        <p:spPr>
          <a:xfrm>
            <a:off x="562573" y="1375255"/>
            <a:ext cx="5998258" cy="356459"/>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3607" name="Google Shape;3607;p576"/>
          <p:cNvSpPr txBox="1"/>
          <p:nvPr/>
        </p:nvSpPr>
        <p:spPr>
          <a:xfrm>
            <a:off x="3073253" y="1375255"/>
            <a:ext cx="2569654" cy="356098"/>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1" i="0" sz="1500" u="none" cap="none" strike="noStrike">
              <a:solidFill>
                <a:srgbClr val="D83B01"/>
              </a:solidFill>
              <a:latin typeface="Quattrocento Sans"/>
              <a:ea typeface="Quattrocento Sans"/>
              <a:cs typeface="Quattrocento Sans"/>
              <a:sym typeface="Quattrocento Sans"/>
            </a:endParaRPr>
          </a:p>
        </p:txBody>
      </p:sp>
      <p:sp>
        <p:nvSpPr>
          <p:cNvPr id="3608" name="Google Shape;3608;p576"/>
          <p:cNvSpPr txBox="1"/>
          <p:nvPr/>
        </p:nvSpPr>
        <p:spPr>
          <a:xfrm>
            <a:off x="2553494" y="1787378"/>
            <a:ext cx="4150303" cy="356459"/>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3609" name="Google Shape;3609;p576"/>
          <p:cNvSpPr txBox="1"/>
          <p:nvPr/>
        </p:nvSpPr>
        <p:spPr>
          <a:xfrm>
            <a:off x="4742867" y="1787379"/>
            <a:ext cx="1925300" cy="356098"/>
          </a:xfrm>
          <a:prstGeom prst="rect">
            <a:avLst/>
          </a:prstGeom>
          <a:solidFill>
            <a:srgbClr val="0178D7"/>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3610" name="Google Shape;3610;p576"/>
          <p:cNvSpPr txBox="1"/>
          <p:nvPr/>
        </p:nvSpPr>
        <p:spPr>
          <a:xfrm>
            <a:off x="565361" y="1787378"/>
            <a:ext cx="5998258" cy="356459"/>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3611" name="Google Shape;3611;p576"/>
          <p:cNvSpPr txBox="1"/>
          <p:nvPr/>
        </p:nvSpPr>
        <p:spPr>
          <a:xfrm>
            <a:off x="3076042" y="1787378"/>
            <a:ext cx="2569654" cy="356098"/>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1" i="0" sz="1500" u="none" cap="none" strike="noStrike">
              <a:solidFill>
                <a:srgbClr val="D83B01"/>
              </a:solidFill>
              <a:latin typeface="Quattrocento Sans"/>
              <a:ea typeface="Quattrocento Sans"/>
              <a:cs typeface="Quattrocento Sans"/>
              <a:sym typeface="Quattrocento Sans"/>
            </a:endParaRPr>
          </a:p>
        </p:txBody>
      </p:sp>
      <p:sp>
        <p:nvSpPr>
          <p:cNvPr id="3612" name="Google Shape;3612;p576"/>
          <p:cNvSpPr txBox="1"/>
          <p:nvPr/>
        </p:nvSpPr>
        <p:spPr>
          <a:xfrm>
            <a:off x="2564566" y="2199721"/>
            <a:ext cx="4150303" cy="356459"/>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3613" name="Google Shape;3613;p576"/>
          <p:cNvSpPr txBox="1"/>
          <p:nvPr/>
        </p:nvSpPr>
        <p:spPr>
          <a:xfrm>
            <a:off x="4753939" y="2199721"/>
            <a:ext cx="1925300" cy="356098"/>
          </a:xfrm>
          <a:prstGeom prst="rect">
            <a:avLst/>
          </a:prstGeom>
          <a:solidFill>
            <a:srgbClr val="0178D7"/>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3614" name="Google Shape;3614;p576"/>
          <p:cNvSpPr txBox="1"/>
          <p:nvPr/>
        </p:nvSpPr>
        <p:spPr>
          <a:xfrm>
            <a:off x="576433" y="2199721"/>
            <a:ext cx="5998258" cy="356459"/>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3615" name="Google Shape;3615;p576"/>
          <p:cNvSpPr txBox="1"/>
          <p:nvPr/>
        </p:nvSpPr>
        <p:spPr>
          <a:xfrm>
            <a:off x="3087113" y="2199721"/>
            <a:ext cx="2569654" cy="356098"/>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1" i="0" sz="1500" u="none" cap="none" strike="noStrike">
              <a:solidFill>
                <a:srgbClr val="D83B01"/>
              </a:solidFill>
              <a:latin typeface="Quattrocento Sans"/>
              <a:ea typeface="Quattrocento Sans"/>
              <a:cs typeface="Quattrocento Sans"/>
              <a:sym typeface="Quattrocento Sans"/>
            </a:endParaRPr>
          </a:p>
        </p:txBody>
      </p:sp>
      <p:sp>
        <p:nvSpPr>
          <p:cNvPr id="3616" name="Google Shape;3616;p576"/>
          <p:cNvSpPr/>
          <p:nvPr/>
        </p:nvSpPr>
        <p:spPr>
          <a:xfrm>
            <a:off x="2874143" y="2845960"/>
            <a:ext cx="434678" cy="78968"/>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500"/>
              <a:buFont typeface="Quattrocento Sans"/>
              <a:buNone/>
            </a:pPr>
            <a:r>
              <a:t/>
            </a:r>
            <a:endParaRPr b="0" i="0" sz="1500" u="none" cap="none" strike="noStrike">
              <a:solidFill>
                <a:srgbClr val="353535"/>
              </a:solidFill>
              <a:latin typeface="Quattrocento Sans"/>
              <a:ea typeface="Quattrocento Sans"/>
              <a:cs typeface="Quattrocento Sans"/>
              <a:sym typeface="Quattrocento Sans"/>
            </a:endParaRPr>
          </a:p>
        </p:txBody>
      </p:sp>
      <p:sp>
        <p:nvSpPr>
          <p:cNvPr id="3617" name="Google Shape;3617;p576"/>
          <p:cNvSpPr txBox="1"/>
          <p:nvPr>
            <p:ph type="title"/>
          </p:nvPr>
        </p:nvSpPr>
        <p:spPr>
          <a:xfrm>
            <a:off x="529889" y="441294"/>
            <a:ext cx="8084228" cy="327848"/>
          </a:xfrm>
          <a:prstGeom prst="rect">
            <a:avLst/>
          </a:prstGeom>
          <a:noFill/>
          <a:ln>
            <a:noFill/>
          </a:ln>
        </p:spPr>
        <p:txBody>
          <a:bodyPr anchorCtr="0" anchor="t" bIns="32975" lIns="0" spcFirstLastPara="1" rIns="65925" wrap="square" tIns="32975">
            <a:noAutofit/>
          </a:bodyPr>
          <a:lstStyle/>
          <a:p>
            <a:pPr indent="0" lvl="0" marL="0" marR="0" rtl="0" algn="ctr">
              <a:lnSpc>
                <a:spcPct val="90000"/>
              </a:lnSpc>
              <a:spcBef>
                <a:spcPts val="0"/>
              </a:spcBef>
              <a:spcAft>
                <a:spcPts val="0"/>
              </a:spcAft>
              <a:buClr>
                <a:schemeClr val="dk1"/>
              </a:buClr>
              <a:buSzPts val="3500"/>
              <a:buFont typeface="Quattrocento Sans"/>
              <a:buNone/>
            </a:pPr>
            <a:r>
              <a:rPr b="0" i="0" lang="en" sz="3500" u="none" cap="none" strike="noStrike">
                <a:solidFill>
                  <a:schemeClr val="dk1"/>
                </a:solidFill>
                <a:latin typeface="Quattrocento Sans"/>
                <a:ea typeface="Quattrocento Sans"/>
                <a:cs typeface="Quattrocento Sans"/>
                <a:sym typeface="Quattrocento Sans"/>
              </a:rPr>
              <a:t>Containerize with Docker</a:t>
            </a:r>
            <a:endParaRPr sz="1100"/>
          </a:p>
        </p:txBody>
      </p:sp>
      <p:sp>
        <p:nvSpPr>
          <p:cNvPr id="3618" name="Google Shape;3618;p576"/>
          <p:cNvSpPr txBox="1"/>
          <p:nvPr>
            <p:ph idx="1" type="body"/>
          </p:nvPr>
        </p:nvSpPr>
        <p:spPr>
          <a:xfrm>
            <a:off x="646319" y="1339166"/>
            <a:ext cx="7631408" cy="115184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docker-compose up –d</a:t>
            </a:r>
            <a:endParaRPr sz="1100"/>
          </a:p>
          <a:p>
            <a:pPr indent="-247650" lvl="0" marL="254000" marR="0" rtl="0" algn="l">
              <a:lnSpc>
                <a:spcPct val="150000"/>
              </a:lnSpc>
              <a:spcBef>
                <a:spcPts val="50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docker tag myimage myreg.azurecr.io/papa/myimage</a:t>
            </a:r>
            <a:endParaRPr b="0" i="0" sz="1500" u="none" cap="none" strike="noStrike">
              <a:solidFill>
                <a:schemeClr val="lt1"/>
              </a:solidFill>
              <a:latin typeface="Roboto Mono"/>
              <a:ea typeface="Roboto Mono"/>
              <a:cs typeface="Roboto Mono"/>
              <a:sym typeface="Roboto Mono"/>
            </a:endParaRPr>
          </a:p>
          <a:p>
            <a:pPr indent="-247650" lvl="0" marL="254000" marR="0" rtl="0" algn="l">
              <a:lnSpc>
                <a:spcPct val="150000"/>
              </a:lnSpc>
              <a:spcBef>
                <a:spcPts val="50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docker push myreg.azurecr.io/papa/myimage</a:t>
            </a:r>
            <a:endParaRPr b="0" i="0" sz="1500" u="none" cap="none" strike="noStrike">
              <a:solidFill>
                <a:schemeClr val="lt1"/>
              </a:solidFill>
              <a:latin typeface="Roboto Mono"/>
              <a:ea typeface="Roboto Mono"/>
              <a:cs typeface="Roboto Mono"/>
              <a:sym typeface="Roboto Mono"/>
            </a:endParaRPr>
          </a:p>
        </p:txBody>
      </p:sp>
      <p:sp>
        <p:nvSpPr>
          <p:cNvPr id="3619" name="Google Shape;3619;p576"/>
          <p:cNvSpPr txBox="1"/>
          <p:nvPr/>
        </p:nvSpPr>
        <p:spPr>
          <a:xfrm>
            <a:off x="6644983" y="1115060"/>
            <a:ext cx="1968561" cy="1661131"/>
          </a:xfrm>
          <a:prstGeom prst="rect">
            <a:avLst/>
          </a:prstGeom>
          <a:noFill/>
          <a:ln>
            <a:noFill/>
          </a:ln>
        </p:spPr>
        <p:txBody>
          <a:bodyPr anchorCtr="0" anchor="ctr" bIns="137150" lIns="137150" spcFirstLastPara="1" rIns="137150" wrap="square" tIns="137150">
            <a:noAutofit/>
          </a:bodyPr>
          <a:lstStyle/>
          <a:p>
            <a:pPr indent="0" lvl="0" marL="0" marR="0" rtl="0" algn="l">
              <a:lnSpc>
                <a:spcPct val="150000"/>
              </a:lnSpc>
              <a:spcBef>
                <a:spcPts val="0"/>
              </a:spcBef>
              <a:spcAft>
                <a:spcPts val="0"/>
              </a:spcAft>
              <a:buClr>
                <a:srgbClr val="FFFFFF"/>
              </a:buClr>
              <a:buSzPts val="1200"/>
              <a:buFont typeface="PT Sans"/>
              <a:buNone/>
            </a:pPr>
            <a:r>
              <a:rPr b="0" i="0" lang="en" sz="1600" u="none" cap="none" strike="noStrike">
                <a:solidFill>
                  <a:srgbClr val="FFFFFF"/>
                </a:solidFill>
                <a:latin typeface="Quattrocento Sans"/>
                <a:ea typeface="Quattrocento Sans"/>
                <a:cs typeface="Quattrocento Sans"/>
                <a:sym typeface="Quattrocento Sans"/>
              </a:rPr>
              <a:t>Build the image</a:t>
            </a:r>
            <a:endParaRPr sz="1100"/>
          </a:p>
          <a:p>
            <a:pPr indent="0" lvl="0" marL="0" marR="0" rtl="0" algn="l">
              <a:lnSpc>
                <a:spcPct val="150000"/>
              </a:lnSpc>
              <a:spcBef>
                <a:spcPts val="500"/>
              </a:spcBef>
              <a:spcAft>
                <a:spcPts val="0"/>
              </a:spcAft>
              <a:buClr>
                <a:srgbClr val="FFFFFF"/>
              </a:buClr>
              <a:buSzPts val="1200"/>
              <a:buFont typeface="PT Sans"/>
              <a:buNone/>
            </a:pPr>
            <a:r>
              <a:rPr b="0" i="0" lang="en" sz="1600" u="none" cap="none" strike="noStrike">
                <a:solidFill>
                  <a:srgbClr val="FFFFFF"/>
                </a:solidFill>
                <a:latin typeface="Quattrocento Sans"/>
                <a:ea typeface="Quattrocento Sans"/>
                <a:cs typeface="Quattrocento Sans"/>
                <a:sym typeface="Quattrocento Sans"/>
              </a:rPr>
              <a:t>Tag it</a:t>
            </a:r>
            <a:endParaRPr sz="1100"/>
          </a:p>
          <a:p>
            <a:pPr indent="0" lvl="0" marL="0" marR="0" rtl="0" algn="l">
              <a:lnSpc>
                <a:spcPct val="150000"/>
              </a:lnSpc>
              <a:spcBef>
                <a:spcPts val="500"/>
              </a:spcBef>
              <a:spcAft>
                <a:spcPts val="0"/>
              </a:spcAft>
              <a:buClr>
                <a:srgbClr val="FFFFFF"/>
              </a:buClr>
              <a:buSzPts val="1200"/>
              <a:buFont typeface="PT Sans"/>
              <a:buNone/>
            </a:pPr>
            <a:r>
              <a:rPr b="0" i="0" lang="en" sz="1600" u="none" cap="none" strike="noStrike">
                <a:solidFill>
                  <a:srgbClr val="FFFFFF"/>
                </a:solidFill>
                <a:latin typeface="Quattrocento Sans"/>
                <a:ea typeface="Quattrocento Sans"/>
                <a:cs typeface="Quattrocento Sans"/>
                <a:sym typeface="Quattrocento Sans"/>
              </a:rPr>
              <a:t>Push it to Azure</a:t>
            </a:r>
            <a:endParaRPr sz="1100"/>
          </a:p>
        </p:txBody>
      </p:sp>
      <p:sp>
        <p:nvSpPr>
          <p:cNvPr id="3620" name="Google Shape;3620;p576"/>
          <p:cNvSpPr/>
          <p:nvPr/>
        </p:nvSpPr>
        <p:spPr>
          <a:xfrm>
            <a:off x="8605912" y="1003006"/>
            <a:ext cx="538089" cy="3585699"/>
          </a:xfrm>
          <a:prstGeom prst="rect">
            <a:avLst/>
          </a:prstGeom>
          <a:solidFill>
            <a:schemeClr val="lt1"/>
          </a:solidFill>
          <a:ln>
            <a:noFill/>
          </a:ln>
        </p:spPr>
        <p:txBody>
          <a:bodyPr anchorCtr="0" anchor="t" bIns="107575" lIns="134450" spcFirstLastPara="1" rIns="134450" wrap="square" tIns="107575">
            <a:noAutofit/>
          </a:bodyPr>
          <a:lstStyle/>
          <a:p>
            <a:pPr indent="0" lvl="0" marL="0" marR="0" rtl="0" algn="ctr">
              <a:lnSpc>
                <a:spcPct val="90000"/>
              </a:lnSpc>
              <a:spcBef>
                <a:spcPts val="0"/>
              </a:spcBef>
              <a:spcAft>
                <a:spcPts val="0"/>
              </a:spcAft>
              <a:buClr>
                <a:srgbClr val="404040"/>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3621" name="Google Shape;3621;p576"/>
          <p:cNvSpPr/>
          <p:nvPr/>
        </p:nvSpPr>
        <p:spPr>
          <a:xfrm>
            <a:off x="0" y="1210539"/>
            <a:ext cx="552634" cy="3585699"/>
          </a:xfrm>
          <a:prstGeom prst="rect">
            <a:avLst/>
          </a:prstGeom>
          <a:solidFill>
            <a:schemeClr val="lt1"/>
          </a:solidFill>
          <a:ln>
            <a:noFill/>
          </a:ln>
        </p:spPr>
        <p:txBody>
          <a:bodyPr anchorCtr="0" anchor="t" bIns="107575" lIns="134450" spcFirstLastPara="1" rIns="134450" wrap="square" tIns="107575">
            <a:noAutofit/>
          </a:bodyPr>
          <a:lstStyle/>
          <a:p>
            <a:pPr indent="0" lvl="0" marL="0" marR="0" rtl="0" algn="ctr">
              <a:lnSpc>
                <a:spcPct val="90000"/>
              </a:lnSpc>
              <a:spcBef>
                <a:spcPts val="0"/>
              </a:spcBef>
              <a:spcAft>
                <a:spcPts val="0"/>
              </a:spcAft>
              <a:buClr>
                <a:srgbClr val="404040"/>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3622" name="Google Shape;3622;p576"/>
          <p:cNvSpPr txBox="1"/>
          <p:nvPr/>
        </p:nvSpPr>
        <p:spPr>
          <a:xfrm>
            <a:off x="6357939" y="2974424"/>
            <a:ext cx="2742811" cy="754274"/>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3623" name="Google Shape;3623;p576"/>
          <p:cNvSpPr txBox="1"/>
          <p:nvPr/>
        </p:nvSpPr>
        <p:spPr>
          <a:xfrm>
            <a:off x="6500543" y="2974424"/>
            <a:ext cx="2639956" cy="754274"/>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3624" name="Google Shape;3624;p576"/>
          <p:cNvSpPr txBox="1"/>
          <p:nvPr/>
        </p:nvSpPr>
        <p:spPr>
          <a:xfrm>
            <a:off x="6500542" y="2974424"/>
            <a:ext cx="2639956" cy="754274"/>
          </a:xfrm>
          <a:prstGeom prst="rect">
            <a:avLst/>
          </a:prstGeom>
          <a:solidFill>
            <a:srgbClr val="0070C0"/>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FFFFFF"/>
              </a:buClr>
              <a:buSzPts val="1100"/>
              <a:buFont typeface="PT Sans"/>
              <a:buNone/>
            </a:pPr>
            <a:r>
              <a:rPr b="1" i="0" lang="en" sz="1500" u="none" cap="none" strike="noStrike">
                <a:solidFill>
                  <a:srgbClr val="FFFFFF"/>
                </a:solidFill>
                <a:latin typeface="Quattrocento Sans"/>
                <a:ea typeface="Quattrocento Sans"/>
                <a:cs typeface="Quattrocento Sans"/>
                <a:sym typeface="Quattrocento Sans"/>
              </a:rPr>
              <a:t>Push the Docker image to the Azure Container Registry</a:t>
            </a:r>
            <a:endParaRPr b="0" i="0" sz="1500" u="none" cap="none" strike="noStrike">
              <a:solidFill>
                <a:srgbClr val="FFFFFF"/>
              </a:solidFill>
              <a:latin typeface="Quattrocento Sans"/>
              <a:ea typeface="Quattrocento Sans"/>
              <a:cs typeface="Quattrocento Sans"/>
              <a:sym typeface="Quattrocento Sans"/>
            </a:endParaRPr>
          </a:p>
        </p:txBody>
      </p:sp>
      <p:grpSp>
        <p:nvGrpSpPr>
          <p:cNvPr id="3625" name="Google Shape;3625;p576"/>
          <p:cNvGrpSpPr/>
          <p:nvPr/>
        </p:nvGrpSpPr>
        <p:grpSpPr>
          <a:xfrm>
            <a:off x="119338" y="4688377"/>
            <a:ext cx="2374481" cy="322184"/>
            <a:chOff x="3064416" y="4924697"/>
            <a:chExt cx="4578846" cy="621286"/>
          </a:xfrm>
        </p:grpSpPr>
        <p:sp>
          <p:nvSpPr>
            <p:cNvPr id="3626" name="Google Shape;3626;p576"/>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chemeClr val="dk1"/>
                </a:buClr>
                <a:buSzPts val="300"/>
                <a:buFont typeface="PT Sans"/>
                <a:buChar char=" "/>
              </a:pPr>
              <a:r>
                <a:rPr b="0" i="0" lang="en" sz="1200" u="none" cap="none" strike="noStrike">
                  <a:solidFill>
                    <a:schemeClr val="dk1"/>
                  </a:solidFill>
                  <a:latin typeface="Montserrat"/>
                  <a:ea typeface="Montserrat"/>
                  <a:cs typeface="Montserrat"/>
                  <a:sym typeface="Montserrat"/>
                </a:rPr>
                <a:t>@john_papa  </a:t>
              </a:r>
              <a:endParaRPr b="0" i="0" sz="1200" u="none" cap="none" strike="noStrike">
                <a:solidFill>
                  <a:schemeClr val="dk1"/>
                </a:solidFill>
                <a:latin typeface="Quattrocento Sans"/>
                <a:ea typeface="Quattrocento Sans"/>
                <a:cs typeface="Quattrocento Sans"/>
                <a:sym typeface="Quattrocento Sans"/>
              </a:endParaRPr>
            </a:p>
          </p:txBody>
        </p:sp>
        <p:pic>
          <p:nvPicPr>
            <p:cNvPr id="3627" name="Google Shape;3627;p576"/>
            <p:cNvPicPr preferRelativeResize="0"/>
            <p:nvPr/>
          </p:nvPicPr>
          <p:blipFill rotWithShape="1">
            <a:blip r:embed="rId4">
              <a:alphaModFix/>
            </a:blip>
            <a:srcRect b="0" l="0" r="0" t="0"/>
            <a:stretch/>
          </p:blipFill>
          <p:spPr>
            <a:xfrm>
              <a:off x="3064416" y="4924697"/>
              <a:ext cx="621286" cy="621286"/>
            </a:xfrm>
            <a:prstGeom prst="rect">
              <a:avLst/>
            </a:prstGeom>
            <a:noFill/>
            <a:ln>
              <a:noFill/>
            </a:ln>
          </p:spPr>
        </p:pic>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8">
                                            <p:txEl>
                                              <p:pRg end="0" st="0"/>
                                            </p:txEl>
                                          </p:spTgt>
                                        </p:tgtEl>
                                        <p:attrNameLst>
                                          <p:attrName>style.visibility</p:attrName>
                                        </p:attrNameLst>
                                      </p:cBhvr>
                                      <p:to>
                                        <p:strVal val="visible"/>
                                      </p:to>
                                    </p:set>
                                    <p:animEffect filter="fade" transition="in">
                                      <p:cBhvr>
                                        <p:cTn dur="500"/>
                                        <p:tgtEl>
                                          <p:spTgt spid="36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8">
                                            <p:txEl>
                                              <p:pRg end="1" st="1"/>
                                            </p:txEl>
                                          </p:spTgt>
                                        </p:tgtEl>
                                        <p:attrNameLst>
                                          <p:attrName>style.visibility</p:attrName>
                                        </p:attrNameLst>
                                      </p:cBhvr>
                                      <p:to>
                                        <p:strVal val="visible"/>
                                      </p:to>
                                    </p:set>
                                    <p:animEffect filter="fade" transition="in">
                                      <p:cBhvr>
                                        <p:cTn dur="500"/>
                                        <p:tgtEl>
                                          <p:spTgt spid="36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8">
                                            <p:txEl>
                                              <p:pRg end="2" st="2"/>
                                            </p:txEl>
                                          </p:spTgt>
                                        </p:tgtEl>
                                        <p:attrNameLst>
                                          <p:attrName>style.visibility</p:attrName>
                                        </p:attrNameLst>
                                      </p:cBhvr>
                                      <p:to>
                                        <p:strVal val="visible"/>
                                      </p:to>
                                    </p:set>
                                    <p:animEffect filter="fade" transition="in">
                                      <p:cBhvr>
                                        <p:cTn dur="500"/>
                                        <p:tgtEl>
                                          <p:spTgt spid="3618">
                                            <p:txEl>
                                              <p:pRg end="2" st="2"/>
                                            </p:txEl>
                                          </p:spTgt>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3606"/>
                                        </p:tgtEl>
                                        <p:attrNameLst>
                                          <p:attrName>style.visibility</p:attrName>
                                        </p:attrNameLst>
                                      </p:cBhvr>
                                      <p:to>
                                        <p:strVal val="visible"/>
                                      </p:to>
                                    </p:set>
                                    <p:anim calcmode="lin" valueType="num">
                                      <p:cBhvr additive="base">
                                        <p:cTn dur="700"/>
                                        <p:tgtEl>
                                          <p:spTgt spid="36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604"/>
                                        </p:tgtEl>
                                        <p:attrNameLst>
                                          <p:attrName>style.visibility</p:attrName>
                                        </p:attrNameLst>
                                      </p:cBhvr>
                                      <p:to>
                                        <p:strVal val="visible"/>
                                      </p:to>
                                    </p:set>
                                    <p:anim calcmode="lin" valueType="num">
                                      <p:cBhvr additive="base">
                                        <p:cTn dur="500"/>
                                        <p:tgtEl>
                                          <p:spTgt spid="3604"/>
                                        </p:tgtEl>
                                        <p:attrNameLst>
                                          <p:attrName>ppt_x</p:attrName>
                                        </p:attrNameLst>
                                      </p:cBhvr>
                                      <p:tavLst>
                                        <p:tav fmla="" tm="0">
                                          <p:val>
                                            <p:strVal val="#ppt_x-1"/>
                                          </p:val>
                                        </p:tav>
                                        <p:tav fmla="" tm="100000">
                                          <p:val>
                                            <p:strVal val="#ppt_x"/>
                                          </p:val>
                                        </p:tav>
                                      </p:tavLst>
                                    </p:anim>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3607"/>
                                        </p:tgtEl>
                                        <p:attrNameLst>
                                          <p:attrName>style.visibility</p:attrName>
                                        </p:attrNameLst>
                                      </p:cBhvr>
                                      <p:to>
                                        <p:strVal val="visible"/>
                                      </p:to>
                                    </p:set>
                                    <p:animEffect filter="fade" transition="in">
                                      <p:cBhvr>
                                        <p:cTn dur="100"/>
                                        <p:tgtEl>
                                          <p:spTgt spid="3607"/>
                                        </p:tgtEl>
                                      </p:cBhvr>
                                    </p:animEffect>
                                  </p:childTnLst>
                                </p:cTn>
                              </p:par>
                            </p:childTnLst>
                          </p:cTn>
                        </p:par>
                        <p:par>
                          <p:cTn fill="hold">
                            <p:stCondLst>
                              <p:cond delay="1300"/>
                            </p:stCondLst>
                            <p:childTnLst>
                              <p:par>
                                <p:cTn fill="hold" nodeType="afterEffect" presetClass="entr" presetID="1" presetSubtype="0">
                                  <p:stCondLst>
                                    <p:cond delay="0"/>
                                  </p:stCondLst>
                                  <p:childTnLst>
                                    <p:set>
                                      <p:cBhvr>
                                        <p:cTn dur="1" fill="hold">
                                          <p:stCondLst>
                                            <p:cond delay="0"/>
                                          </p:stCondLst>
                                        </p:cTn>
                                        <p:tgtEl>
                                          <p:spTgt spid="3605"/>
                                        </p:tgtEl>
                                        <p:attrNameLst>
                                          <p:attrName>style.visibility</p:attrName>
                                        </p:attrNameLst>
                                      </p:cBhvr>
                                      <p:to>
                                        <p:strVal val="visible"/>
                                      </p:to>
                                    </p:set>
                                  </p:childTnLst>
                                </p:cTn>
                              </p:par>
                            </p:childTnLst>
                          </p:cTn>
                        </p:par>
                        <p:par>
                          <p:cTn fill="hold">
                            <p:stCondLst>
                              <p:cond delay="1301"/>
                            </p:stCondLst>
                            <p:childTnLst>
                              <p:par>
                                <p:cTn fill="hold" nodeType="afterEffect" presetClass="entr" presetID="10" presetSubtype="0">
                                  <p:stCondLst>
                                    <p:cond delay="0"/>
                                  </p:stCondLst>
                                  <p:childTnLst>
                                    <p:set>
                                      <p:cBhvr>
                                        <p:cTn dur="1" fill="hold">
                                          <p:stCondLst>
                                            <p:cond delay="0"/>
                                          </p:stCondLst>
                                        </p:cTn>
                                        <p:tgtEl>
                                          <p:spTgt spid="3619">
                                            <p:txEl>
                                              <p:pRg end="0" st="0"/>
                                            </p:txEl>
                                          </p:spTgt>
                                        </p:tgtEl>
                                        <p:attrNameLst>
                                          <p:attrName>style.visibility</p:attrName>
                                        </p:attrNameLst>
                                      </p:cBhvr>
                                      <p:to>
                                        <p:strVal val="visible"/>
                                      </p:to>
                                    </p:set>
                                    <p:animEffect filter="fade" transition="in">
                                      <p:cBhvr>
                                        <p:cTn dur="500"/>
                                        <p:tgtEl>
                                          <p:spTgt spid="3619">
                                            <p:txEl>
                                              <p:pRg end="0" st="0"/>
                                            </p:txEl>
                                          </p:spTgt>
                                        </p:tgtEl>
                                      </p:cBhvr>
                                    </p:animEffect>
                                  </p:childTnLst>
                                </p:cTn>
                              </p:par>
                            </p:childTnLst>
                          </p:cTn>
                        </p:par>
                        <p:par>
                          <p:cTn fill="hold">
                            <p:stCondLst>
                              <p:cond delay="1801"/>
                            </p:stCondLst>
                            <p:childTnLst>
                              <p:par>
                                <p:cTn fill="hold" nodeType="afterEffect" presetClass="entr" presetID="10" presetSubtype="0">
                                  <p:stCondLst>
                                    <p:cond delay="0"/>
                                  </p:stCondLst>
                                  <p:childTnLst>
                                    <p:set>
                                      <p:cBhvr>
                                        <p:cTn dur="1" fill="hold">
                                          <p:stCondLst>
                                            <p:cond delay="0"/>
                                          </p:stCondLst>
                                        </p:cTn>
                                        <p:tgtEl>
                                          <p:spTgt spid="3619">
                                            <p:txEl>
                                              <p:pRg end="1" st="1"/>
                                            </p:txEl>
                                          </p:spTgt>
                                        </p:tgtEl>
                                        <p:attrNameLst>
                                          <p:attrName>style.visibility</p:attrName>
                                        </p:attrNameLst>
                                      </p:cBhvr>
                                      <p:to>
                                        <p:strVal val="visible"/>
                                      </p:to>
                                    </p:set>
                                    <p:animEffect filter="fade" transition="in">
                                      <p:cBhvr>
                                        <p:cTn dur="500"/>
                                        <p:tgtEl>
                                          <p:spTgt spid="3619">
                                            <p:txEl>
                                              <p:pRg end="1" st="1"/>
                                            </p:txEl>
                                          </p:spTgt>
                                        </p:tgtEl>
                                      </p:cBhvr>
                                    </p:animEffect>
                                  </p:childTnLst>
                                </p:cTn>
                              </p:par>
                            </p:childTnLst>
                          </p:cTn>
                        </p:par>
                        <p:par>
                          <p:cTn fill="hold">
                            <p:stCondLst>
                              <p:cond delay="2301"/>
                            </p:stCondLst>
                            <p:childTnLst>
                              <p:par>
                                <p:cTn fill="hold" nodeType="afterEffect" presetClass="entr" presetID="10" presetSubtype="0">
                                  <p:stCondLst>
                                    <p:cond delay="0"/>
                                  </p:stCondLst>
                                  <p:childTnLst>
                                    <p:set>
                                      <p:cBhvr>
                                        <p:cTn dur="1" fill="hold">
                                          <p:stCondLst>
                                            <p:cond delay="0"/>
                                          </p:stCondLst>
                                        </p:cTn>
                                        <p:tgtEl>
                                          <p:spTgt spid="3619">
                                            <p:txEl>
                                              <p:pRg end="2" st="2"/>
                                            </p:txEl>
                                          </p:spTgt>
                                        </p:tgtEl>
                                        <p:attrNameLst>
                                          <p:attrName>style.visibility</p:attrName>
                                        </p:attrNameLst>
                                      </p:cBhvr>
                                      <p:to>
                                        <p:strVal val="visible"/>
                                      </p:to>
                                    </p:set>
                                    <p:animEffect filter="fade" transition="in">
                                      <p:cBhvr>
                                        <p:cTn dur="500"/>
                                        <p:tgtEl>
                                          <p:spTgt spid="3619">
                                            <p:txEl>
                                              <p:pRg end="2" st="2"/>
                                            </p:txEl>
                                          </p:spTgt>
                                        </p:tgtEl>
                                      </p:cBhvr>
                                    </p:animEffect>
                                  </p:childTnLst>
                                </p:cTn>
                              </p:par>
                            </p:childTnLst>
                          </p:cTn>
                        </p:par>
                        <p:par>
                          <p:cTn fill="hold">
                            <p:stCondLst>
                              <p:cond delay="2801"/>
                            </p:stCondLst>
                            <p:childTnLst>
                              <p:par>
                                <p:cTn fill="hold" nodeType="afterEffect" presetClass="entr" presetID="2" presetSubtype="8">
                                  <p:stCondLst>
                                    <p:cond delay="0"/>
                                  </p:stCondLst>
                                  <p:childTnLst>
                                    <p:set>
                                      <p:cBhvr>
                                        <p:cTn dur="1" fill="hold">
                                          <p:stCondLst>
                                            <p:cond delay="0"/>
                                          </p:stCondLst>
                                        </p:cTn>
                                        <p:tgtEl>
                                          <p:spTgt spid="3610"/>
                                        </p:tgtEl>
                                        <p:attrNameLst>
                                          <p:attrName>style.visibility</p:attrName>
                                        </p:attrNameLst>
                                      </p:cBhvr>
                                      <p:to>
                                        <p:strVal val="visible"/>
                                      </p:to>
                                    </p:set>
                                    <p:anim calcmode="lin" valueType="num">
                                      <p:cBhvr additive="base">
                                        <p:cTn dur="700"/>
                                        <p:tgtEl>
                                          <p:spTgt spid="36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608"/>
                                        </p:tgtEl>
                                        <p:attrNameLst>
                                          <p:attrName>style.visibility</p:attrName>
                                        </p:attrNameLst>
                                      </p:cBhvr>
                                      <p:to>
                                        <p:strVal val="visible"/>
                                      </p:to>
                                    </p:set>
                                    <p:anim calcmode="lin" valueType="num">
                                      <p:cBhvr additive="base">
                                        <p:cTn dur="500"/>
                                        <p:tgtEl>
                                          <p:spTgt spid="3608"/>
                                        </p:tgtEl>
                                        <p:attrNameLst>
                                          <p:attrName>ppt_x</p:attrName>
                                        </p:attrNameLst>
                                      </p:cBhvr>
                                      <p:tavLst>
                                        <p:tav fmla="" tm="0">
                                          <p:val>
                                            <p:strVal val="#ppt_x-1"/>
                                          </p:val>
                                        </p:tav>
                                        <p:tav fmla="" tm="100000">
                                          <p:val>
                                            <p:strVal val="#ppt_x"/>
                                          </p:val>
                                        </p:tav>
                                      </p:tavLst>
                                    </p:anim>
                                  </p:childTnLst>
                                </p:cTn>
                              </p:par>
                            </p:childTnLst>
                          </p:cTn>
                        </p:par>
                        <p:par>
                          <p:cTn fill="hold">
                            <p:stCondLst>
                              <p:cond delay="3501"/>
                            </p:stCondLst>
                            <p:childTnLst>
                              <p:par>
                                <p:cTn fill="hold" nodeType="afterEffect" presetClass="entr" presetID="10" presetSubtype="0">
                                  <p:stCondLst>
                                    <p:cond delay="0"/>
                                  </p:stCondLst>
                                  <p:childTnLst>
                                    <p:set>
                                      <p:cBhvr>
                                        <p:cTn dur="1" fill="hold">
                                          <p:stCondLst>
                                            <p:cond delay="0"/>
                                          </p:stCondLst>
                                        </p:cTn>
                                        <p:tgtEl>
                                          <p:spTgt spid="3611"/>
                                        </p:tgtEl>
                                        <p:attrNameLst>
                                          <p:attrName>style.visibility</p:attrName>
                                        </p:attrNameLst>
                                      </p:cBhvr>
                                      <p:to>
                                        <p:strVal val="visible"/>
                                      </p:to>
                                    </p:set>
                                    <p:animEffect filter="fade" transition="in">
                                      <p:cBhvr>
                                        <p:cTn dur="100"/>
                                        <p:tgtEl>
                                          <p:spTgt spid="3611"/>
                                        </p:tgtEl>
                                      </p:cBhvr>
                                    </p:animEffect>
                                  </p:childTnLst>
                                </p:cTn>
                              </p:par>
                            </p:childTnLst>
                          </p:cTn>
                        </p:par>
                        <p:par>
                          <p:cTn fill="hold">
                            <p:stCondLst>
                              <p:cond delay="3601"/>
                            </p:stCondLst>
                            <p:childTnLst>
                              <p:par>
                                <p:cTn fill="hold" nodeType="afterEffect" presetClass="entr" presetID="1" presetSubtype="0">
                                  <p:stCondLst>
                                    <p:cond delay="0"/>
                                  </p:stCondLst>
                                  <p:childTnLst>
                                    <p:set>
                                      <p:cBhvr>
                                        <p:cTn dur="1" fill="hold">
                                          <p:stCondLst>
                                            <p:cond delay="0"/>
                                          </p:stCondLst>
                                        </p:cTn>
                                        <p:tgtEl>
                                          <p:spTgt spid="3609"/>
                                        </p:tgtEl>
                                        <p:attrNameLst>
                                          <p:attrName>style.visibility</p:attrName>
                                        </p:attrNameLst>
                                      </p:cBhvr>
                                      <p:to>
                                        <p:strVal val="visible"/>
                                      </p:to>
                                    </p:set>
                                  </p:childTnLst>
                                </p:cTn>
                              </p:par>
                            </p:childTnLst>
                          </p:cTn>
                        </p:par>
                        <p:par>
                          <p:cTn fill="hold">
                            <p:stCondLst>
                              <p:cond delay="3602"/>
                            </p:stCondLst>
                            <p:childTnLst>
                              <p:par>
                                <p:cTn fill="hold" nodeType="afterEffect" presetClass="entr" presetID="2" presetSubtype="8">
                                  <p:stCondLst>
                                    <p:cond delay="0"/>
                                  </p:stCondLst>
                                  <p:childTnLst>
                                    <p:set>
                                      <p:cBhvr>
                                        <p:cTn dur="1" fill="hold">
                                          <p:stCondLst>
                                            <p:cond delay="0"/>
                                          </p:stCondLst>
                                        </p:cTn>
                                        <p:tgtEl>
                                          <p:spTgt spid="3614"/>
                                        </p:tgtEl>
                                        <p:attrNameLst>
                                          <p:attrName>style.visibility</p:attrName>
                                        </p:attrNameLst>
                                      </p:cBhvr>
                                      <p:to>
                                        <p:strVal val="visible"/>
                                      </p:to>
                                    </p:set>
                                    <p:anim calcmode="lin" valueType="num">
                                      <p:cBhvr additive="base">
                                        <p:cTn dur="700"/>
                                        <p:tgtEl>
                                          <p:spTgt spid="36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612"/>
                                        </p:tgtEl>
                                        <p:attrNameLst>
                                          <p:attrName>style.visibility</p:attrName>
                                        </p:attrNameLst>
                                      </p:cBhvr>
                                      <p:to>
                                        <p:strVal val="visible"/>
                                      </p:to>
                                    </p:set>
                                    <p:anim calcmode="lin" valueType="num">
                                      <p:cBhvr additive="base">
                                        <p:cTn dur="500"/>
                                        <p:tgtEl>
                                          <p:spTgt spid="3612"/>
                                        </p:tgtEl>
                                        <p:attrNameLst>
                                          <p:attrName>ppt_x</p:attrName>
                                        </p:attrNameLst>
                                      </p:cBhvr>
                                      <p:tavLst>
                                        <p:tav fmla="" tm="0">
                                          <p:val>
                                            <p:strVal val="#ppt_x-1"/>
                                          </p:val>
                                        </p:tav>
                                        <p:tav fmla="" tm="100000">
                                          <p:val>
                                            <p:strVal val="#ppt_x"/>
                                          </p:val>
                                        </p:tav>
                                      </p:tavLst>
                                    </p:anim>
                                  </p:childTnLst>
                                </p:cTn>
                              </p:par>
                            </p:childTnLst>
                          </p:cTn>
                        </p:par>
                        <p:par>
                          <p:cTn fill="hold">
                            <p:stCondLst>
                              <p:cond delay="4302"/>
                            </p:stCondLst>
                            <p:childTnLst>
                              <p:par>
                                <p:cTn fill="hold" nodeType="afterEffect" presetClass="entr" presetID="10" presetSubtype="0">
                                  <p:stCondLst>
                                    <p:cond delay="0"/>
                                  </p:stCondLst>
                                  <p:childTnLst>
                                    <p:set>
                                      <p:cBhvr>
                                        <p:cTn dur="1" fill="hold">
                                          <p:stCondLst>
                                            <p:cond delay="0"/>
                                          </p:stCondLst>
                                        </p:cTn>
                                        <p:tgtEl>
                                          <p:spTgt spid="3615"/>
                                        </p:tgtEl>
                                        <p:attrNameLst>
                                          <p:attrName>style.visibility</p:attrName>
                                        </p:attrNameLst>
                                      </p:cBhvr>
                                      <p:to>
                                        <p:strVal val="visible"/>
                                      </p:to>
                                    </p:set>
                                    <p:animEffect filter="fade" transition="in">
                                      <p:cBhvr>
                                        <p:cTn dur="100"/>
                                        <p:tgtEl>
                                          <p:spTgt spid="3615"/>
                                        </p:tgtEl>
                                      </p:cBhvr>
                                    </p:animEffect>
                                  </p:childTnLst>
                                </p:cTn>
                              </p:par>
                            </p:childTnLst>
                          </p:cTn>
                        </p:par>
                        <p:par>
                          <p:cTn fill="hold">
                            <p:stCondLst>
                              <p:cond delay="4402"/>
                            </p:stCondLst>
                            <p:childTnLst>
                              <p:par>
                                <p:cTn fill="hold" nodeType="afterEffect" presetClass="entr" presetID="1" presetSubtype="0">
                                  <p:stCondLst>
                                    <p:cond delay="0"/>
                                  </p:stCondLst>
                                  <p:childTnLst>
                                    <p:set>
                                      <p:cBhvr>
                                        <p:cTn dur="1" fill="hold">
                                          <p:stCondLst>
                                            <p:cond delay="0"/>
                                          </p:stCondLst>
                                        </p:cTn>
                                        <p:tgtEl>
                                          <p:spTgt spid="3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23"/>
                                        </p:tgtEl>
                                        <p:attrNameLst>
                                          <p:attrName>style.visibility</p:attrName>
                                        </p:attrNameLst>
                                      </p:cBhvr>
                                      <p:to>
                                        <p:strVal val="visible"/>
                                      </p:to>
                                    </p:set>
                                    <p:anim calcmode="lin" valueType="num">
                                      <p:cBhvr additive="base">
                                        <p:cTn dur="700"/>
                                        <p:tgtEl>
                                          <p:spTgt spid="36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22"/>
                                        </p:tgtEl>
                                        <p:attrNameLst>
                                          <p:attrName>style.visibility</p:attrName>
                                        </p:attrNameLst>
                                      </p:cBhvr>
                                      <p:to>
                                        <p:strVal val="visible"/>
                                      </p:to>
                                    </p:set>
                                    <p:anim calcmode="lin" valueType="num">
                                      <p:cBhvr additive="base">
                                        <p:cTn dur="500"/>
                                        <p:tgtEl>
                                          <p:spTgt spid="3622"/>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3624"/>
                                        </p:tgtEl>
                                        <p:attrNameLst>
                                          <p:attrName>style.visibility</p:attrName>
                                        </p:attrNameLst>
                                      </p:cBhvr>
                                      <p:to>
                                        <p:strVal val="visible"/>
                                      </p:to>
                                    </p:set>
                                    <p:animEffect filter="fade" transition="in">
                                      <p:cBhvr>
                                        <p:cTn dur="500"/>
                                        <p:tgtEl>
                                          <p:spTgt spid="3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2" name="Shape 3632"/>
        <p:cNvGrpSpPr/>
        <p:nvPr/>
      </p:nvGrpSpPr>
      <p:grpSpPr>
        <a:xfrm>
          <a:off x="0" y="0"/>
          <a:ext cx="0" cy="0"/>
          <a:chOff x="0" y="0"/>
          <a:chExt cx="0" cy="0"/>
        </a:xfrm>
      </p:grpSpPr>
      <p:sp>
        <p:nvSpPr>
          <p:cNvPr id="3633" name="Google Shape;3633;p577"/>
          <p:cNvSpPr/>
          <p:nvPr/>
        </p:nvSpPr>
        <p:spPr>
          <a:xfrm>
            <a:off x="2874143" y="2845960"/>
            <a:ext cx="434678" cy="78968"/>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500"/>
              <a:buFont typeface="Quattrocento Sans"/>
              <a:buNone/>
            </a:pPr>
            <a:r>
              <a:t/>
            </a:r>
            <a:endParaRPr b="0" i="0" sz="1500" u="none" cap="none" strike="noStrike">
              <a:solidFill>
                <a:srgbClr val="353535"/>
              </a:solidFill>
              <a:latin typeface="Quattrocento Sans"/>
              <a:ea typeface="Quattrocento Sans"/>
              <a:cs typeface="Quattrocento Sans"/>
              <a:sym typeface="Quattrocento Sans"/>
            </a:endParaRPr>
          </a:p>
        </p:txBody>
      </p:sp>
      <p:sp>
        <p:nvSpPr>
          <p:cNvPr id="3634" name="Google Shape;3634;p577"/>
          <p:cNvSpPr txBox="1"/>
          <p:nvPr>
            <p:ph type="title"/>
          </p:nvPr>
        </p:nvSpPr>
        <p:spPr>
          <a:xfrm>
            <a:off x="529889" y="441294"/>
            <a:ext cx="8084228" cy="327848"/>
          </a:xfrm>
          <a:prstGeom prst="rect">
            <a:avLst/>
          </a:prstGeom>
          <a:noFill/>
          <a:ln>
            <a:noFill/>
          </a:ln>
        </p:spPr>
        <p:txBody>
          <a:bodyPr anchorCtr="0" anchor="t" bIns="32975" lIns="0" spcFirstLastPara="1" rIns="65925" wrap="square" tIns="32975">
            <a:noAutofit/>
          </a:bodyPr>
          <a:lstStyle/>
          <a:p>
            <a:pPr indent="0" lvl="0" marL="0" marR="0" rtl="0" algn="ctr">
              <a:lnSpc>
                <a:spcPct val="90000"/>
              </a:lnSpc>
              <a:spcBef>
                <a:spcPts val="0"/>
              </a:spcBef>
              <a:spcAft>
                <a:spcPts val="0"/>
              </a:spcAft>
              <a:buClr>
                <a:schemeClr val="dk1"/>
              </a:buClr>
              <a:buSzPts val="3500"/>
              <a:buFont typeface="Quattrocento Sans"/>
              <a:buNone/>
            </a:pPr>
            <a:r>
              <a:rPr b="0" i="0" lang="en" sz="3500" u="none" cap="none" strike="noStrike">
                <a:solidFill>
                  <a:schemeClr val="dk1"/>
                </a:solidFill>
                <a:latin typeface="Quattrocento Sans"/>
                <a:ea typeface="Quattrocento Sans"/>
                <a:cs typeface="Quattrocento Sans"/>
                <a:sym typeface="Quattrocento Sans"/>
              </a:rPr>
              <a:t>Docker from VS Code</a:t>
            </a:r>
            <a:endParaRPr sz="1100"/>
          </a:p>
        </p:txBody>
      </p:sp>
      <p:sp>
        <p:nvSpPr>
          <p:cNvPr id="3635" name="Google Shape;3635;p577"/>
          <p:cNvSpPr/>
          <p:nvPr/>
        </p:nvSpPr>
        <p:spPr>
          <a:xfrm>
            <a:off x="8605912" y="1003006"/>
            <a:ext cx="538089" cy="3585699"/>
          </a:xfrm>
          <a:prstGeom prst="rect">
            <a:avLst/>
          </a:prstGeom>
          <a:solidFill>
            <a:schemeClr val="lt1"/>
          </a:solidFill>
          <a:ln>
            <a:noFill/>
          </a:ln>
        </p:spPr>
        <p:txBody>
          <a:bodyPr anchorCtr="0" anchor="t" bIns="107575" lIns="134450" spcFirstLastPara="1" rIns="134450" wrap="square" tIns="107575">
            <a:noAutofit/>
          </a:bodyPr>
          <a:lstStyle/>
          <a:p>
            <a:pPr indent="0" lvl="0" marL="0" marR="0" rtl="0" algn="ctr">
              <a:lnSpc>
                <a:spcPct val="90000"/>
              </a:lnSpc>
              <a:spcBef>
                <a:spcPts val="0"/>
              </a:spcBef>
              <a:spcAft>
                <a:spcPts val="0"/>
              </a:spcAft>
              <a:buClr>
                <a:srgbClr val="404040"/>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3636" name="Google Shape;3636;p577"/>
          <p:cNvSpPr/>
          <p:nvPr/>
        </p:nvSpPr>
        <p:spPr>
          <a:xfrm>
            <a:off x="0" y="1210539"/>
            <a:ext cx="552634" cy="3585699"/>
          </a:xfrm>
          <a:prstGeom prst="rect">
            <a:avLst/>
          </a:prstGeom>
          <a:solidFill>
            <a:schemeClr val="lt1"/>
          </a:solidFill>
          <a:ln>
            <a:noFill/>
          </a:ln>
        </p:spPr>
        <p:txBody>
          <a:bodyPr anchorCtr="0" anchor="t" bIns="107575" lIns="134450" spcFirstLastPara="1" rIns="134450" wrap="square" tIns="107575">
            <a:noAutofit/>
          </a:bodyPr>
          <a:lstStyle/>
          <a:p>
            <a:pPr indent="0" lvl="0" marL="0" marR="0" rtl="0" algn="ctr">
              <a:lnSpc>
                <a:spcPct val="90000"/>
              </a:lnSpc>
              <a:spcBef>
                <a:spcPts val="0"/>
              </a:spcBef>
              <a:spcAft>
                <a:spcPts val="0"/>
              </a:spcAft>
              <a:buClr>
                <a:srgbClr val="404040"/>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3637" name="Google Shape;3637;p577"/>
          <p:cNvGrpSpPr/>
          <p:nvPr/>
        </p:nvGrpSpPr>
        <p:grpSpPr>
          <a:xfrm>
            <a:off x="119338" y="4688377"/>
            <a:ext cx="2374481" cy="322184"/>
            <a:chOff x="3064416" y="4924697"/>
            <a:chExt cx="4578846" cy="621286"/>
          </a:xfrm>
        </p:grpSpPr>
        <p:sp>
          <p:nvSpPr>
            <p:cNvPr id="3638" name="Google Shape;3638;p577"/>
            <p:cNvSpPr txBox="1"/>
            <p:nvPr/>
          </p:nvSpPr>
          <p:spPr>
            <a:xfrm>
              <a:off x="3685703" y="4990522"/>
              <a:ext cx="3957559" cy="489634"/>
            </a:xfrm>
            <a:prstGeom prst="rect">
              <a:avLst/>
            </a:prstGeom>
            <a:noFill/>
            <a:ln>
              <a:noFill/>
            </a:ln>
          </p:spPr>
          <p:txBody>
            <a:bodyPr anchorCtr="0" anchor="ctr" bIns="34275" lIns="34275" spcFirstLastPara="1" rIns="34275" wrap="square" tIns="34275">
              <a:noAutofit/>
            </a:bodyPr>
            <a:lstStyle/>
            <a:p>
              <a:pPr indent="-31750" lvl="0" marL="38100" marR="0" rtl="0" algn="l">
                <a:lnSpc>
                  <a:spcPct val="100000"/>
                </a:lnSpc>
                <a:spcBef>
                  <a:spcPts val="0"/>
                </a:spcBef>
                <a:spcAft>
                  <a:spcPts val="0"/>
                </a:spcAft>
                <a:buClr>
                  <a:schemeClr val="dk1"/>
                </a:buClr>
                <a:buSzPts val="300"/>
                <a:buFont typeface="PT Sans"/>
                <a:buChar char=" "/>
              </a:pPr>
              <a:r>
                <a:rPr b="0" i="0" lang="en" sz="1200" u="none" cap="none" strike="noStrike">
                  <a:solidFill>
                    <a:schemeClr val="dk1"/>
                  </a:solidFill>
                  <a:latin typeface="Montserrat"/>
                  <a:ea typeface="Montserrat"/>
                  <a:cs typeface="Montserrat"/>
                  <a:sym typeface="Montserrat"/>
                </a:rPr>
                <a:t>@john_papa  </a:t>
              </a:r>
              <a:endParaRPr b="0" i="0" sz="1200" u="none" cap="none" strike="noStrike">
                <a:solidFill>
                  <a:schemeClr val="dk1"/>
                </a:solidFill>
                <a:latin typeface="Quattrocento Sans"/>
                <a:ea typeface="Quattrocento Sans"/>
                <a:cs typeface="Quattrocento Sans"/>
                <a:sym typeface="Quattrocento Sans"/>
              </a:endParaRPr>
            </a:p>
          </p:txBody>
        </p:sp>
        <p:pic>
          <p:nvPicPr>
            <p:cNvPr id="3639" name="Google Shape;3639;p577"/>
            <p:cNvPicPr preferRelativeResize="0"/>
            <p:nvPr/>
          </p:nvPicPr>
          <p:blipFill rotWithShape="1">
            <a:blip r:embed="rId3">
              <a:alphaModFix/>
            </a:blip>
            <a:srcRect b="0" l="0" r="0" t="0"/>
            <a:stretch/>
          </p:blipFill>
          <p:spPr>
            <a:xfrm>
              <a:off x="3064416" y="4924697"/>
              <a:ext cx="621286" cy="621286"/>
            </a:xfrm>
            <a:prstGeom prst="rect">
              <a:avLst/>
            </a:prstGeom>
            <a:noFill/>
            <a:ln>
              <a:noFill/>
            </a:ln>
          </p:spPr>
        </p:pic>
      </p:grpSp>
      <p:pic>
        <p:nvPicPr>
          <p:cNvPr id="3640" name="Google Shape;3640;p577"/>
          <p:cNvPicPr preferRelativeResize="0"/>
          <p:nvPr/>
        </p:nvPicPr>
        <p:blipFill rotWithShape="1">
          <a:blip r:embed="rId4">
            <a:alphaModFix/>
          </a:blip>
          <a:srcRect b="0" l="0" r="0" t="0"/>
          <a:stretch/>
        </p:blipFill>
        <p:spPr>
          <a:xfrm>
            <a:off x="2061742" y="996211"/>
            <a:ext cx="5020522" cy="3778466"/>
          </a:xfrm>
          <a:prstGeom prst="rect">
            <a:avLst/>
          </a:prstGeom>
          <a:noFill/>
          <a:ln>
            <a:noFill/>
          </a:ln>
        </p:spPr>
      </p:pic>
    </p:spTree>
  </p:cSld>
  <p:clrMapOvr>
    <a:masterClrMapping/>
  </p:clrMapOvr>
  <p:transition spd="med">
    <p:fade/>
  </p:transition>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645" name="Shape 3645"/>
        <p:cNvGrpSpPr/>
        <p:nvPr/>
      </p:nvGrpSpPr>
      <p:grpSpPr>
        <a:xfrm>
          <a:off x="0" y="0"/>
          <a:ext cx="0" cy="0"/>
          <a:chOff x="0" y="0"/>
          <a:chExt cx="0" cy="0"/>
        </a:xfrm>
      </p:grpSpPr>
      <p:sp>
        <p:nvSpPr>
          <p:cNvPr id="3646" name="Google Shape;3646;p578"/>
          <p:cNvSpPr/>
          <p:nvPr/>
        </p:nvSpPr>
        <p:spPr>
          <a:xfrm>
            <a:off x="316072" y="1624625"/>
            <a:ext cx="2912100" cy="19581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47" name="Google Shape;3647;p578"/>
          <p:cNvSpPr txBox="1"/>
          <p:nvPr>
            <p:ph type="title"/>
          </p:nvPr>
        </p:nvSpPr>
        <p:spPr>
          <a:xfrm>
            <a:off x="795608" y="37255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Font typeface="Arial"/>
              <a:buNone/>
            </a:pPr>
            <a:r>
              <a:rPr lang="en">
                <a:solidFill>
                  <a:srgbClr val="000000"/>
                </a:solidFill>
              </a:rPr>
              <a:t>Code Snippets</a:t>
            </a:r>
            <a:endParaRPr b="0" i="0" sz="3600" u="none" cap="none" strike="noStrike">
              <a:solidFill>
                <a:srgbClr val="000000"/>
              </a:solidFill>
              <a:latin typeface="Arial"/>
              <a:ea typeface="Arial"/>
              <a:cs typeface="Arial"/>
              <a:sym typeface="Arial"/>
            </a:endParaRPr>
          </a:p>
        </p:txBody>
      </p:sp>
      <p:sp>
        <p:nvSpPr>
          <p:cNvPr id="3648" name="Google Shape;3648;p578"/>
          <p:cNvSpPr/>
          <p:nvPr/>
        </p:nvSpPr>
        <p:spPr>
          <a:xfrm>
            <a:off x="312150" y="2170900"/>
            <a:ext cx="2912100" cy="141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33333"/>
                </a:solidFill>
                <a:latin typeface="Roboto"/>
                <a:ea typeface="Roboto"/>
                <a:cs typeface="Roboto"/>
                <a:sym typeface="Roboto"/>
              </a:rPr>
              <a:t>Use these snippets</a:t>
            </a:r>
            <a:endParaRPr b="1">
              <a:solidFill>
                <a:srgbClr val="333333"/>
              </a:solidFill>
              <a:latin typeface="Roboto"/>
              <a:ea typeface="Roboto"/>
              <a:cs typeface="Roboto"/>
              <a:sym typeface="Roboto"/>
            </a:endParaRPr>
          </a:p>
          <a:p>
            <a:pPr indent="0" lvl="0" marL="0" rtl="0" algn="l">
              <a:spcBef>
                <a:spcPts val="0"/>
              </a:spcBef>
              <a:spcAft>
                <a:spcPts val="0"/>
              </a:spcAft>
              <a:buNone/>
            </a:pPr>
            <a:r>
              <a:t/>
            </a:r>
            <a:endParaRPr>
              <a:solidFill>
                <a:srgbClr val="333333"/>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333333"/>
                </a:solidFill>
                <a:latin typeface="Consolas"/>
                <a:ea typeface="Consolas"/>
                <a:cs typeface="Consolas"/>
                <a:sym typeface="Consolas"/>
              </a:rPr>
              <a:t>docker-angular-multi-stage</a:t>
            </a:r>
            <a:endParaRPr>
              <a:solidFill>
                <a:srgbClr val="333333"/>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endParaRPr>
          </a:p>
        </p:txBody>
      </p:sp>
      <p:sp>
        <p:nvSpPr>
          <p:cNvPr id="3649" name="Google Shape;3649;p578"/>
          <p:cNvSpPr txBox="1"/>
          <p:nvPr/>
        </p:nvSpPr>
        <p:spPr>
          <a:xfrm>
            <a:off x="795600" y="960575"/>
            <a:ext cx="2852100" cy="62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https://aka.ms/ng-code</a:t>
            </a:r>
            <a:r>
              <a:rPr lang="en"/>
              <a:t> </a:t>
            </a:r>
            <a:endParaRPr/>
          </a:p>
        </p:txBody>
      </p:sp>
      <p:sp>
        <p:nvSpPr>
          <p:cNvPr id="3650" name="Google Shape;3650;p578"/>
          <p:cNvSpPr/>
          <p:nvPr/>
        </p:nvSpPr>
        <p:spPr>
          <a:xfrm>
            <a:off x="316072" y="1624625"/>
            <a:ext cx="2912100" cy="283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Tips</a:t>
            </a:r>
            <a:endParaRPr>
              <a:solidFill>
                <a:srgbClr val="FFFFFF"/>
              </a:solidFill>
            </a:endParaRPr>
          </a:p>
        </p:txBody>
      </p:sp>
      <p:sp>
        <p:nvSpPr>
          <p:cNvPr id="3651" name="Google Shape;3651;p578"/>
          <p:cNvSpPr/>
          <p:nvPr/>
        </p:nvSpPr>
        <p:spPr>
          <a:xfrm>
            <a:off x="7" y="0"/>
            <a:ext cx="9144000" cy="283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Tips</a:t>
            </a:r>
            <a:endParaRPr>
              <a:solidFill>
                <a:srgbClr val="FFFFFF"/>
              </a:solidFill>
            </a:endParaRPr>
          </a:p>
        </p:txBody>
      </p:sp>
      <p:pic>
        <p:nvPicPr>
          <p:cNvPr id="3652" name="Google Shape;3652;p578"/>
          <p:cNvPicPr preferRelativeResize="0"/>
          <p:nvPr/>
        </p:nvPicPr>
        <p:blipFill rotWithShape="1">
          <a:blip r:embed="rId4">
            <a:alphaModFix/>
          </a:blip>
          <a:srcRect b="0" l="0" r="48670" t="0"/>
          <a:stretch/>
        </p:blipFill>
        <p:spPr>
          <a:xfrm>
            <a:off x="4661525" y="504600"/>
            <a:ext cx="3774326" cy="44599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3656" name="Shape 3656"/>
        <p:cNvGrpSpPr/>
        <p:nvPr/>
      </p:nvGrpSpPr>
      <p:grpSpPr>
        <a:xfrm>
          <a:off x="0" y="0"/>
          <a:ext cx="0" cy="0"/>
          <a:chOff x="0" y="0"/>
          <a:chExt cx="0" cy="0"/>
        </a:xfrm>
      </p:grpSpPr>
      <p:sp>
        <p:nvSpPr>
          <p:cNvPr id="3657" name="Google Shape;3657;p579"/>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79"/>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Lab: Deploy</a:t>
            </a:r>
            <a:endParaRPr sz="2400">
              <a:solidFill>
                <a:schemeClr val="lt1"/>
              </a:solidFill>
              <a:latin typeface="PT Sans"/>
              <a:ea typeface="PT Sans"/>
              <a:cs typeface="PT Sans"/>
              <a:sym typeface="PT Sans"/>
            </a:endParaRPr>
          </a:p>
        </p:txBody>
      </p:sp>
      <p:sp>
        <p:nvSpPr>
          <p:cNvPr id="3659" name="Google Shape;3659;p579"/>
          <p:cNvSpPr txBox="1"/>
          <p:nvPr/>
        </p:nvSpPr>
        <p:spPr>
          <a:xfrm>
            <a:off x="1326675" y="1021600"/>
            <a:ext cx="7342800" cy="31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Requires: Docker and VS Code Docker extension</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Define the docker files</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Build and compose a local docker image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Run the container locally</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Bonus</a:t>
            </a:r>
            <a:endParaRPr sz="1800">
              <a:solidFill>
                <a:schemeClr val="lt1"/>
              </a:solidFill>
              <a:latin typeface="PT Sans"/>
              <a:ea typeface="PT Sans"/>
              <a:cs typeface="PT Sans"/>
              <a:sym typeface="PT Sans"/>
            </a:endParaRPr>
          </a:p>
          <a:p>
            <a:pPr indent="-342900" lvl="1" marL="13716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Inspect its logs</a:t>
            </a:r>
            <a:endParaRPr sz="1800">
              <a:solidFill>
                <a:schemeClr val="lt1"/>
              </a:solidFill>
              <a:latin typeface="PT Sans"/>
              <a:ea typeface="PT Sans"/>
              <a:cs typeface="PT Sans"/>
              <a:sym typeface="PT Sans"/>
            </a:endParaRPr>
          </a:p>
          <a:p>
            <a:pPr indent="-342900" lvl="1" marL="13716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Explore its files</a:t>
            </a:r>
            <a:endParaRPr sz="1800">
              <a:solidFill>
                <a:schemeClr val="lt1"/>
              </a:solidFill>
              <a:latin typeface="PT Sans"/>
              <a:ea typeface="PT Sans"/>
              <a:cs typeface="PT Sans"/>
              <a:sym typeface="PT Sans"/>
            </a:endParaRPr>
          </a:p>
          <a:p>
            <a:pPr indent="-342900" lvl="1" marL="13716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Debug the container</a:t>
            </a:r>
            <a:endParaRPr sz="1800">
              <a:solidFill>
                <a:schemeClr val="lt1"/>
              </a:solidFill>
              <a:latin typeface="PT Sans"/>
              <a:ea typeface="PT Sans"/>
              <a:cs typeface="PT Sans"/>
              <a:sym typeface="PT Sans"/>
            </a:endParaRPr>
          </a:p>
        </p:txBody>
      </p:sp>
      <p:pic>
        <p:nvPicPr>
          <p:cNvPr id="3660" name="Google Shape;3660;p579"/>
          <p:cNvPicPr preferRelativeResize="0"/>
          <p:nvPr/>
        </p:nvPicPr>
        <p:blipFill>
          <a:blip r:embed="rId3">
            <a:alphaModFix/>
          </a:blip>
          <a:stretch>
            <a:fillRect/>
          </a:stretch>
        </p:blipFill>
        <p:spPr>
          <a:xfrm>
            <a:off x="53338" y="82050"/>
            <a:ext cx="474725" cy="516000"/>
          </a:xfrm>
          <a:prstGeom prst="rect">
            <a:avLst/>
          </a:prstGeom>
          <a:noFill/>
          <a:ln>
            <a:noFill/>
          </a:ln>
        </p:spPr>
      </p:pic>
      <p:sp>
        <p:nvSpPr>
          <p:cNvPr id="3661" name="Google Shape;3661;p579"/>
          <p:cNvSpPr txBox="1"/>
          <p:nvPr/>
        </p:nvSpPr>
        <p:spPr>
          <a:xfrm>
            <a:off x="4404000" y="-18550"/>
            <a:ext cx="4746300" cy="210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Slides https://jpapa.me/awesomeng-slides </a:t>
            </a:r>
            <a:endParaRPr>
              <a:solidFill>
                <a:schemeClr val="dk2"/>
              </a:solidFill>
            </a:endParaRPr>
          </a:p>
        </p:txBody>
      </p:sp>
      <p:sp>
        <p:nvSpPr>
          <p:cNvPr id="3662" name="Google Shape;3662;p579"/>
          <p:cNvSpPr txBox="1"/>
          <p:nvPr/>
        </p:nvSpPr>
        <p:spPr>
          <a:xfrm>
            <a:off x="777075" y="291550"/>
            <a:ext cx="45255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LAB</a:t>
            </a:r>
            <a:endParaRPr sz="3600">
              <a:solidFill>
                <a:schemeClr val="lt1"/>
              </a:solidFill>
              <a:latin typeface="PT Sans"/>
              <a:ea typeface="PT Sans"/>
              <a:cs typeface="PT Sans"/>
              <a:sym typeface="PT San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2E5C"/>
        </a:solidFill>
      </p:bgPr>
    </p:bg>
    <p:spTree>
      <p:nvGrpSpPr>
        <p:cNvPr id="3666" name="Shape 3666"/>
        <p:cNvGrpSpPr/>
        <p:nvPr/>
      </p:nvGrpSpPr>
      <p:grpSpPr>
        <a:xfrm>
          <a:off x="0" y="0"/>
          <a:ext cx="0" cy="0"/>
          <a:chOff x="0" y="0"/>
          <a:chExt cx="0" cy="0"/>
        </a:xfrm>
      </p:grpSpPr>
      <p:sp>
        <p:nvSpPr>
          <p:cNvPr id="3667" name="Google Shape;3667;p580"/>
          <p:cNvSpPr/>
          <p:nvPr/>
        </p:nvSpPr>
        <p:spPr>
          <a:xfrm>
            <a:off x="0" y="-7100"/>
            <a:ext cx="559500" cy="5143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80"/>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Lab: Deploy</a:t>
            </a:r>
            <a:endParaRPr sz="2400">
              <a:solidFill>
                <a:schemeClr val="lt1"/>
              </a:solidFill>
              <a:latin typeface="PT Sans"/>
              <a:ea typeface="PT Sans"/>
              <a:cs typeface="PT Sans"/>
              <a:sym typeface="PT Sans"/>
            </a:endParaRPr>
          </a:p>
        </p:txBody>
      </p:sp>
      <p:sp>
        <p:nvSpPr>
          <p:cNvPr id="3669" name="Google Shape;3669;p580"/>
          <p:cNvSpPr txBox="1"/>
          <p:nvPr/>
        </p:nvSpPr>
        <p:spPr>
          <a:xfrm>
            <a:off x="639375" y="160075"/>
            <a:ext cx="8390100" cy="4947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Install the Docker extension for VS Code https://aka.ms/docker-code </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In VS Code, go to the Command Palette and Add Docker files to the workspace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When prompted, choose port 9070</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In docker-compose.yml, add a new environment for </a:t>
            </a:r>
            <a:r>
              <a:rPr lang="en" sz="1200">
                <a:solidFill>
                  <a:srgbClr val="6DBDFA"/>
                </a:solidFill>
                <a:latin typeface="Roboto Mono"/>
                <a:ea typeface="Roboto Mono"/>
                <a:cs typeface="Roboto Mono"/>
                <a:sym typeface="Roboto Mono"/>
              </a:rPr>
              <a:t>PUBLICWEB</a:t>
            </a:r>
            <a:r>
              <a:rPr lang="en" sz="1200">
                <a:solidFill>
                  <a:srgbClr val="BCE7FF"/>
                </a:solidFill>
                <a:latin typeface="Roboto Mono"/>
                <a:ea typeface="Roboto Mono"/>
                <a:cs typeface="Roboto Mono"/>
                <a:sym typeface="Roboto Mono"/>
              </a:rPr>
              <a:t>: </a:t>
            </a:r>
            <a:r>
              <a:rPr lang="en" sz="1200">
                <a:solidFill>
                  <a:srgbClr val="E0C2FF"/>
                </a:solidFill>
                <a:latin typeface="Roboto Mono"/>
                <a:ea typeface="Roboto Mono"/>
                <a:cs typeface="Roboto Mono"/>
                <a:sym typeface="Roboto Mono"/>
              </a:rPr>
              <a:t>./publicweb</a:t>
            </a:r>
            <a:endParaRPr sz="1200">
              <a:solidFill>
                <a:srgbClr val="E0C2FF"/>
              </a:solidFill>
              <a:latin typeface="Roboto Mono"/>
              <a:ea typeface="Roboto Mono"/>
              <a:cs typeface="Roboto Mono"/>
              <a:sym typeface="Roboto Mono"/>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Repeat the previous step, but in the docker-compose.debug.yml file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Remove all code from the Dockerfile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Use the docker snippet </a:t>
            </a:r>
            <a:r>
              <a:rPr lang="en" sz="1200">
                <a:solidFill>
                  <a:srgbClr val="BCE7FF"/>
                </a:solidFill>
                <a:latin typeface="Roboto Mono"/>
                <a:ea typeface="Roboto Mono"/>
                <a:cs typeface="Roboto Mono"/>
                <a:sym typeface="Roboto Mono"/>
              </a:rPr>
              <a:t>docker-angular-multi-stage</a:t>
            </a:r>
            <a:r>
              <a:rPr lang="en" sz="1800">
                <a:solidFill>
                  <a:schemeClr val="lt1"/>
                </a:solidFill>
                <a:latin typeface="PT Sans"/>
                <a:ea typeface="PT Sans"/>
                <a:cs typeface="PT Sans"/>
                <a:sym typeface="PT Sans"/>
              </a:rPr>
              <a:t> to generate the contents</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Modify the ng build command to be </a:t>
            </a:r>
            <a:r>
              <a:rPr lang="en" sz="1200">
                <a:solidFill>
                  <a:srgbClr val="00BFF9"/>
                </a:solidFill>
                <a:latin typeface="Roboto Mono"/>
                <a:ea typeface="Roboto Mono"/>
                <a:cs typeface="Roboto Mono"/>
                <a:sym typeface="Roboto Mono"/>
              </a:rPr>
              <a:t>RUN</a:t>
            </a:r>
            <a:r>
              <a:rPr lang="en" sz="1200">
                <a:solidFill>
                  <a:srgbClr val="BCE7FF"/>
                </a:solidFill>
                <a:latin typeface="Roboto Mono"/>
                <a:ea typeface="Roboto Mono"/>
                <a:cs typeface="Roboto Mono"/>
                <a:sym typeface="Roboto Mono"/>
              </a:rPr>
              <a:t> ng build 7-deploy</a:t>
            </a:r>
            <a:endParaRPr sz="1200">
              <a:solidFill>
                <a:srgbClr val="BCE7FF"/>
              </a:solidFill>
              <a:latin typeface="Roboto Mono"/>
              <a:ea typeface="Roboto Mono"/>
              <a:cs typeface="Roboto Mono"/>
              <a:sym typeface="Roboto Mono"/>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Modify the final COPY command to be </a:t>
            </a:r>
            <a:r>
              <a:rPr lang="en" sz="1200">
                <a:solidFill>
                  <a:srgbClr val="00BFF9"/>
                </a:solidFill>
                <a:latin typeface="Roboto Mono"/>
                <a:ea typeface="Roboto Mono"/>
                <a:cs typeface="Roboto Mono"/>
                <a:sym typeface="Roboto Mono"/>
              </a:rPr>
              <a:t>COPY</a:t>
            </a:r>
            <a:r>
              <a:rPr lang="en" sz="1200">
                <a:solidFill>
                  <a:srgbClr val="BCE7FF"/>
                </a:solidFill>
                <a:latin typeface="Roboto Mono"/>
                <a:ea typeface="Roboto Mono"/>
                <a:cs typeface="Roboto Mono"/>
                <a:sym typeface="Roboto Mono"/>
              </a:rPr>
              <a:t> --from=client-app /usr/src/app/dist/7-deploy ./</a:t>
            </a:r>
            <a:endParaRPr sz="1200">
              <a:solidFill>
                <a:srgbClr val="BCE7FF"/>
              </a:solidFill>
              <a:latin typeface="Roboto Mono"/>
              <a:ea typeface="Roboto Mono"/>
              <a:cs typeface="Roboto Mono"/>
              <a:sym typeface="Roboto Mono"/>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Run docker compose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Browse to http://localhost:9070</a:t>
            </a:r>
            <a:endParaRPr sz="1800">
              <a:solidFill>
                <a:schemeClr val="lt1"/>
              </a:solidFill>
              <a:latin typeface="PT Sans"/>
              <a:ea typeface="PT Sans"/>
              <a:cs typeface="PT Sans"/>
              <a:sym typeface="PT Sans"/>
            </a:endParaRPr>
          </a:p>
        </p:txBody>
      </p:sp>
      <p:pic>
        <p:nvPicPr>
          <p:cNvPr id="3670" name="Google Shape;3670;p580"/>
          <p:cNvPicPr preferRelativeResize="0"/>
          <p:nvPr/>
        </p:nvPicPr>
        <p:blipFill>
          <a:blip r:embed="rId3">
            <a:alphaModFix/>
          </a:blip>
          <a:stretch>
            <a:fillRect/>
          </a:stretch>
        </p:blipFill>
        <p:spPr>
          <a:xfrm>
            <a:off x="53338" y="82050"/>
            <a:ext cx="474725" cy="516000"/>
          </a:xfrm>
          <a:prstGeom prst="rect">
            <a:avLst/>
          </a:prstGeom>
          <a:noFill/>
          <a:ln>
            <a:noFill/>
          </a:ln>
        </p:spPr>
      </p:pic>
      <p:sp>
        <p:nvSpPr>
          <p:cNvPr id="3671" name="Google Shape;3671;p580"/>
          <p:cNvSpPr txBox="1"/>
          <p:nvPr/>
        </p:nvSpPr>
        <p:spPr>
          <a:xfrm>
            <a:off x="4404000" y="-18550"/>
            <a:ext cx="4746300" cy="210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Slides https://jpapa.me/awesomeng-slides </a:t>
            </a:r>
            <a:endParaRPr>
              <a:solidFill>
                <a:schemeClr val="dk2"/>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5" name="Shape 3675"/>
        <p:cNvGrpSpPr/>
        <p:nvPr/>
      </p:nvGrpSpPr>
      <p:grpSpPr>
        <a:xfrm>
          <a:off x="0" y="0"/>
          <a:ext cx="0" cy="0"/>
          <a:chOff x="0" y="0"/>
          <a:chExt cx="0" cy="0"/>
        </a:xfrm>
      </p:grpSpPr>
      <p:sp>
        <p:nvSpPr>
          <p:cNvPr id="3676" name="Google Shape;3676;p581"/>
          <p:cNvSpPr/>
          <p:nvPr/>
        </p:nvSpPr>
        <p:spPr>
          <a:xfrm>
            <a:off x="0" y="0"/>
            <a:ext cx="9144000" cy="351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81"/>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OUR LABS</a:t>
            </a:r>
            <a:endParaRPr>
              <a:latin typeface="PT Sans"/>
              <a:ea typeface="PT Sans"/>
              <a:cs typeface="PT Sans"/>
              <a:sym typeface="PT Sans"/>
            </a:endParaRPr>
          </a:p>
        </p:txBody>
      </p:sp>
      <p:sp>
        <p:nvSpPr>
          <p:cNvPr id="3678" name="Google Shape;3678;p581"/>
          <p:cNvSpPr txBox="1"/>
          <p:nvPr>
            <p:ph idx="1" type="subTitle"/>
          </p:nvPr>
        </p:nvSpPr>
        <p:spPr>
          <a:xfrm>
            <a:off x="761450" y="3627025"/>
            <a:ext cx="66396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Click the link above to get the demo we made in the workshop</a:t>
            </a:r>
            <a:endParaRPr>
              <a:solidFill>
                <a:schemeClr val="accent4"/>
              </a:solidFill>
            </a:endParaRPr>
          </a:p>
        </p:txBody>
      </p:sp>
      <p:sp>
        <p:nvSpPr>
          <p:cNvPr id="3679" name="Google Shape;3679;p581"/>
          <p:cNvSpPr txBox="1"/>
          <p:nvPr/>
        </p:nvSpPr>
        <p:spPr>
          <a:xfrm>
            <a:off x="761450" y="884725"/>
            <a:ext cx="7863000" cy="10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PT Sans"/>
                <a:ea typeface="PT Sans"/>
                <a:cs typeface="PT Sans"/>
                <a:sym typeface="PT Sans"/>
              </a:rPr>
              <a:t>https://github.com/johnpapa/awesome-angular-workshop</a:t>
            </a:r>
            <a:endParaRPr sz="2200">
              <a:solidFill>
                <a:schemeClr val="lt1"/>
              </a:solidFill>
              <a:latin typeface="PT Sans"/>
              <a:ea typeface="PT Sans"/>
              <a:cs typeface="PT Sans"/>
              <a:sym typeface="PT San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3" name="Shape 3683"/>
        <p:cNvGrpSpPr/>
        <p:nvPr/>
      </p:nvGrpSpPr>
      <p:grpSpPr>
        <a:xfrm>
          <a:off x="0" y="0"/>
          <a:ext cx="0" cy="0"/>
          <a:chOff x="0" y="0"/>
          <a:chExt cx="0" cy="0"/>
        </a:xfrm>
      </p:grpSpPr>
      <p:sp>
        <p:nvSpPr>
          <p:cNvPr id="3684" name="Google Shape;3684;p582"/>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6800">
                <a:latin typeface="PT Sans"/>
                <a:ea typeface="PT Sans"/>
                <a:cs typeface="PT Sans"/>
                <a:sym typeface="PT Sans"/>
              </a:rPr>
              <a:t>Thanks for Coming!</a:t>
            </a:r>
            <a:br>
              <a:rPr b="0" lang="en" sz="6800">
                <a:latin typeface="PT Sans"/>
                <a:ea typeface="PT Sans"/>
                <a:cs typeface="PT Sans"/>
                <a:sym typeface="PT Sans"/>
              </a:rPr>
            </a:br>
            <a:endParaRPr b="0" sz="3400">
              <a:latin typeface="PT Sans"/>
              <a:ea typeface="PT Sans"/>
              <a:cs typeface="PT Sans"/>
              <a:sym typeface="PT Sans"/>
            </a:endParaRPr>
          </a:p>
          <a:p>
            <a:pPr indent="0" lvl="0" marL="0" rtl="0" algn="ctr">
              <a:spcBef>
                <a:spcPts val="0"/>
              </a:spcBef>
              <a:spcAft>
                <a:spcPts val="0"/>
              </a:spcAft>
              <a:buNone/>
            </a:pPr>
            <a:r>
              <a:rPr b="0" lang="en" sz="3400">
                <a:latin typeface="PT Sans"/>
                <a:ea typeface="PT Sans"/>
                <a:cs typeface="PT Sans"/>
                <a:sym typeface="PT Sans"/>
              </a:rPr>
              <a:t>@john_papa</a:t>
            </a:r>
            <a:br>
              <a:rPr b="0" lang="en" sz="3400">
                <a:latin typeface="PT Sans"/>
                <a:ea typeface="PT Sans"/>
                <a:cs typeface="PT Sans"/>
                <a:sym typeface="PT Sans"/>
              </a:rPr>
            </a:br>
            <a:r>
              <a:rPr b="0" lang="en" sz="3400">
                <a:latin typeface="PT Sans"/>
                <a:ea typeface="PT Sans"/>
                <a:cs typeface="PT Sans"/>
                <a:sym typeface="PT Sans"/>
              </a:rPr>
              <a:t>@wardbell</a:t>
            </a:r>
            <a:endParaRPr b="0" sz="3400">
              <a:latin typeface="PT Sans"/>
              <a:ea typeface="PT Sans"/>
              <a:cs typeface="PT Sans"/>
              <a:sym typeface="PT Sans"/>
            </a:endParaRPr>
          </a:p>
          <a:p>
            <a:pPr indent="0" lvl="0" marL="0" rtl="0" algn="l">
              <a:spcBef>
                <a:spcPts val="0"/>
              </a:spcBef>
              <a:spcAft>
                <a:spcPts val="0"/>
              </a:spcAft>
              <a:buNone/>
            </a:pPr>
            <a:r>
              <a:t/>
            </a:r>
            <a:endParaRPr b="0" sz="3400">
              <a:latin typeface="PT Sans"/>
              <a:ea typeface="PT Sans"/>
              <a:cs typeface="PT Sans"/>
              <a:sym typeface="PT Sans"/>
            </a:endParaRPr>
          </a:p>
        </p:txBody>
      </p:sp>
      <p:sp>
        <p:nvSpPr>
          <p:cNvPr id="3685" name="Google Shape;3685;p582"/>
          <p:cNvSpPr txBox="1"/>
          <p:nvPr>
            <p:ph idx="1" type="subTitle"/>
          </p:nvPr>
        </p:nvSpPr>
        <p:spPr>
          <a:xfrm>
            <a:off x="78050" y="3922425"/>
            <a:ext cx="8925000" cy="7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dk1"/>
                </a:solidFill>
              </a:rPr>
              <a:t>Slides https://jpapa.me/awesomeng-slides </a:t>
            </a:r>
            <a:endParaRPr b="1">
              <a:highlight>
                <a:schemeClr val="lt1"/>
              </a:highlight>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689" name="Shape 3689"/>
        <p:cNvGrpSpPr/>
        <p:nvPr/>
      </p:nvGrpSpPr>
      <p:grpSpPr>
        <a:xfrm>
          <a:off x="0" y="0"/>
          <a:ext cx="0" cy="0"/>
          <a:chOff x="0" y="0"/>
          <a:chExt cx="0" cy="0"/>
        </a:xfrm>
      </p:grpSpPr>
      <p:sp>
        <p:nvSpPr>
          <p:cNvPr id="3690" name="Google Shape;3690;p583"/>
          <p:cNvSpPr txBox="1"/>
          <p:nvPr/>
        </p:nvSpPr>
        <p:spPr>
          <a:xfrm>
            <a:off x="1490850" y="2456250"/>
            <a:ext cx="61623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T Sans"/>
                <a:ea typeface="PT Sans"/>
                <a:cs typeface="PT Sans"/>
                <a:sym typeface="PT Sans"/>
              </a:rPr>
              <a:t>APPENDIX</a:t>
            </a:r>
            <a:endParaRPr sz="6000">
              <a:solidFill>
                <a:schemeClr val="lt1"/>
              </a:solidFill>
              <a:latin typeface="PT Sans"/>
              <a:ea typeface="PT Sans"/>
              <a:cs typeface="PT Sans"/>
              <a:sym typeface="PT Sans"/>
            </a:endParaRPr>
          </a:p>
        </p:txBody>
      </p:sp>
      <p:pic>
        <p:nvPicPr>
          <p:cNvPr id="3691" name="Google Shape;3691;p583"/>
          <p:cNvPicPr preferRelativeResize="0"/>
          <p:nvPr/>
        </p:nvPicPr>
        <p:blipFill>
          <a:blip r:embed="rId3">
            <a:alphaModFix/>
          </a:blip>
          <a:stretch>
            <a:fillRect/>
          </a:stretch>
        </p:blipFill>
        <p:spPr>
          <a:xfrm>
            <a:off x="3974578" y="905325"/>
            <a:ext cx="1194850" cy="129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5" name="Shape 2175"/>
        <p:cNvGrpSpPr/>
        <p:nvPr/>
      </p:nvGrpSpPr>
      <p:grpSpPr>
        <a:xfrm>
          <a:off x="0" y="0"/>
          <a:ext cx="0" cy="0"/>
          <a:chOff x="0" y="0"/>
          <a:chExt cx="0" cy="0"/>
        </a:xfrm>
      </p:grpSpPr>
      <p:sp>
        <p:nvSpPr>
          <p:cNvPr id="2176" name="Google Shape;2176;p431"/>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85000"/>
              </a:lnSpc>
              <a:spcBef>
                <a:spcPts val="0"/>
              </a:spcBef>
              <a:spcAft>
                <a:spcPts val="0"/>
              </a:spcAft>
              <a:buClr>
                <a:schemeClr val="dk1"/>
              </a:buClr>
              <a:buSzPts val="2700"/>
              <a:buFont typeface="Arial"/>
              <a:buNone/>
            </a:pPr>
            <a:r>
              <a:rPr lang="en"/>
              <a:t>Angular CLI and Multi-App Projects</a:t>
            </a:r>
            <a:endParaRPr b="0" i="0" sz="2700" u="none" cap="none" strike="noStrike">
              <a:solidFill>
                <a:schemeClr val="dk1"/>
              </a:solidFill>
              <a:latin typeface="Arial"/>
              <a:ea typeface="Arial"/>
              <a:cs typeface="Arial"/>
              <a:sym typeface="Arial"/>
            </a:endParaRPr>
          </a:p>
        </p:txBody>
      </p:sp>
      <p:sp>
        <p:nvSpPr>
          <p:cNvPr id="2177" name="Google Shape;2177;p431"/>
          <p:cNvSpPr txBox="1"/>
          <p:nvPr/>
        </p:nvSpPr>
        <p:spPr>
          <a:xfrm>
            <a:off x="498953" y="1455551"/>
            <a:ext cx="4176000" cy="6570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78" name="Google Shape;2178;p431"/>
          <p:cNvSpPr txBox="1"/>
          <p:nvPr/>
        </p:nvSpPr>
        <p:spPr>
          <a:xfrm>
            <a:off x="559833" y="1455551"/>
            <a:ext cx="4150800" cy="6576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79" name="Google Shape;2179;p431"/>
          <p:cNvSpPr txBox="1"/>
          <p:nvPr/>
        </p:nvSpPr>
        <p:spPr>
          <a:xfrm>
            <a:off x="529393" y="1455551"/>
            <a:ext cx="4041000" cy="6576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2180" name="Google Shape;2180;p431"/>
          <p:cNvSpPr txBox="1"/>
          <p:nvPr/>
        </p:nvSpPr>
        <p:spPr>
          <a:xfrm>
            <a:off x="1082454" y="1455550"/>
            <a:ext cx="2570100" cy="6570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1" i="0" sz="1500" u="none" cap="none" strike="noStrike">
              <a:solidFill>
                <a:schemeClr val="lt2"/>
              </a:solidFill>
              <a:latin typeface="Montserrat Medium"/>
              <a:ea typeface="Montserrat Medium"/>
              <a:cs typeface="Montserrat Medium"/>
              <a:sym typeface="Montserrat Medium"/>
            </a:endParaRPr>
          </a:p>
        </p:txBody>
      </p:sp>
      <p:sp>
        <p:nvSpPr>
          <p:cNvPr id="2181" name="Google Shape;2181;p431"/>
          <p:cNvSpPr txBox="1"/>
          <p:nvPr/>
        </p:nvSpPr>
        <p:spPr>
          <a:xfrm>
            <a:off x="4822450" y="1423800"/>
            <a:ext cx="3861300" cy="6696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rPr lang="en">
                <a:solidFill>
                  <a:srgbClr val="FFFFFF"/>
                </a:solidFill>
              </a:rPr>
              <a:t>Specify the project</a:t>
            </a:r>
            <a:endParaRPr>
              <a:solidFill>
                <a:srgbClr val="FFFFFF"/>
              </a:solidFill>
            </a:endParaRPr>
          </a:p>
          <a:p>
            <a:pPr indent="0" lvl="0" marL="0" marR="0" rtl="0" algn="l">
              <a:lnSpc>
                <a:spcPct val="100000"/>
              </a:lnSpc>
              <a:spcBef>
                <a:spcPts val="0"/>
              </a:spcBef>
              <a:spcAft>
                <a:spcPts val="0"/>
              </a:spcAft>
              <a:buClr>
                <a:schemeClr val="dk1"/>
              </a:buClr>
              <a:buSzPts val="1100"/>
              <a:buFont typeface="PT Sans"/>
              <a:buNone/>
            </a:pPr>
            <a:r>
              <a:rPr lang="en">
                <a:solidFill>
                  <a:srgbClr val="FFFFFF"/>
                </a:solidFill>
              </a:rPr>
              <a:t>to indicate which app to affect</a:t>
            </a:r>
            <a:endParaRPr b="0" i="0" sz="1400" u="none" cap="none" strike="noStrike">
              <a:solidFill>
                <a:srgbClr val="FFFFFF"/>
              </a:solidFill>
              <a:latin typeface="Arial"/>
              <a:ea typeface="Arial"/>
              <a:cs typeface="Arial"/>
              <a:sym typeface="Arial"/>
            </a:endParaRPr>
          </a:p>
        </p:txBody>
      </p:sp>
      <p:sp>
        <p:nvSpPr>
          <p:cNvPr id="2182" name="Google Shape;2182;p431"/>
          <p:cNvSpPr txBox="1"/>
          <p:nvPr>
            <p:ph idx="1" type="body"/>
          </p:nvPr>
        </p:nvSpPr>
        <p:spPr>
          <a:xfrm>
            <a:off x="646317" y="1495657"/>
            <a:ext cx="3924300" cy="5208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ng </a:t>
            </a:r>
            <a:r>
              <a:rPr lang="en"/>
              <a:t>serve</a:t>
            </a:r>
            <a:r>
              <a:rPr b="0" i="0" lang="en" sz="1500" u="none" cap="none" strike="noStrike">
                <a:solidFill>
                  <a:schemeClr val="lt1"/>
                </a:solidFill>
                <a:latin typeface="Roboto Mono"/>
                <a:ea typeface="Roboto Mono"/>
                <a:cs typeface="Roboto Mono"/>
                <a:sym typeface="Roboto Mono"/>
              </a:rPr>
              <a:t> </a:t>
            </a:r>
            <a:r>
              <a:rPr lang="en"/>
              <a:t>1-begin-routing</a:t>
            </a:r>
            <a:endParaRPr b="0" i="0" sz="1500" u="none" cap="none" strike="noStrike">
              <a:solidFill>
                <a:schemeClr val="lt1"/>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79"/>
                                        </p:tgtEl>
                                        <p:attrNameLst>
                                          <p:attrName>style.visibility</p:attrName>
                                        </p:attrNameLst>
                                      </p:cBhvr>
                                      <p:to>
                                        <p:strVal val="visible"/>
                                      </p:to>
                                    </p:set>
                                    <p:anim calcmode="lin" valueType="num">
                                      <p:cBhvr additive="base">
                                        <p:cTn dur="700"/>
                                        <p:tgtEl>
                                          <p:spTgt spid="21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178"/>
                                        </p:tgtEl>
                                        <p:attrNameLst>
                                          <p:attrName>style.visibility</p:attrName>
                                        </p:attrNameLst>
                                      </p:cBhvr>
                                      <p:to>
                                        <p:strVal val="visible"/>
                                      </p:to>
                                    </p:set>
                                    <p:anim calcmode="lin" valueType="num">
                                      <p:cBhvr additive="base">
                                        <p:cTn dur="500"/>
                                        <p:tgtEl>
                                          <p:spTgt spid="2178"/>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100"/>
                                        <p:tgtEl>
                                          <p:spTgt spid="2180"/>
                                        </p:tgtEl>
                                      </p:cBhvr>
                                    </p:animEffec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177"/>
                                        </p:tgtEl>
                                        <p:attrNameLst>
                                          <p:attrName>style.visibility</p:attrName>
                                        </p:attrNameLst>
                                      </p:cBhvr>
                                      <p:to>
                                        <p:strVal val="visible"/>
                                      </p:to>
                                    </p:se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2181"/>
                                        </p:tgtEl>
                                        <p:attrNameLst>
                                          <p:attrName>style.visibility</p:attrName>
                                        </p:attrNameLst>
                                      </p:cBhvr>
                                      <p:to>
                                        <p:strVal val="visible"/>
                                      </p:to>
                                    </p:set>
                                    <p:animEffect filter="fade" transition="in">
                                      <p:cBhvr>
                                        <p:cTn dur="500"/>
                                        <p:tgtEl>
                                          <p:spTgt spid="2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5" name="Shape 3695"/>
        <p:cNvGrpSpPr/>
        <p:nvPr/>
      </p:nvGrpSpPr>
      <p:grpSpPr>
        <a:xfrm>
          <a:off x="0" y="0"/>
          <a:ext cx="0" cy="0"/>
          <a:chOff x="0" y="0"/>
          <a:chExt cx="0" cy="0"/>
        </a:xfrm>
      </p:grpSpPr>
      <p:sp>
        <p:nvSpPr>
          <p:cNvPr id="3696" name="Google Shape;3696;p584"/>
          <p:cNvSpPr txBox="1"/>
          <p:nvPr/>
        </p:nvSpPr>
        <p:spPr>
          <a:xfrm>
            <a:off x="1565550" y="2075250"/>
            <a:ext cx="61623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6000">
                <a:solidFill>
                  <a:schemeClr val="lt1"/>
                </a:solidFill>
                <a:latin typeface="PT Sans"/>
                <a:ea typeface="PT Sans"/>
                <a:cs typeface="PT Sans"/>
                <a:sym typeface="PT Sans"/>
              </a:rPr>
            </a:br>
            <a:r>
              <a:rPr lang="en" sz="6000">
                <a:solidFill>
                  <a:schemeClr val="lt1"/>
                </a:solidFill>
                <a:latin typeface="PT Sans"/>
                <a:ea typeface="PT Sans"/>
                <a:cs typeface="PT Sans"/>
                <a:sym typeface="PT Sans"/>
              </a:rPr>
              <a:t>Routing Fundamentals</a:t>
            </a:r>
            <a:endParaRPr sz="6000">
              <a:solidFill>
                <a:schemeClr val="lt1"/>
              </a:solidFill>
              <a:latin typeface="PT Sans"/>
              <a:ea typeface="PT Sans"/>
              <a:cs typeface="PT Sans"/>
              <a:sym typeface="PT Sans"/>
            </a:endParaRPr>
          </a:p>
        </p:txBody>
      </p:sp>
      <p:pic>
        <p:nvPicPr>
          <p:cNvPr id="3697" name="Google Shape;3697;p584"/>
          <p:cNvPicPr preferRelativeResize="0"/>
          <p:nvPr/>
        </p:nvPicPr>
        <p:blipFill>
          <a:blip r:embed="rId3">
            <a:alphaModFix/>
          </a:blip>
          <a:stretch>
            <a:fillRect/>
          </a:stretch>
        </p:blipFill>
        <p:spPr>
          <a:xfrm>
            <a:off x="3974578" y="905325"/>
            <a:ext cx="1194850" cy="12987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1" name="Shape 3701"/>
        <p:cNvGrpSpPr/>
        <p:nvPr/>
      </p:nvGrpSpPr>
      <p:grpSpPr>
        <a:xfrm>
          <a:off x="0" y="0"/>
          <a:ext cx="0" cy="0"/>
          <a:chOff x="0" y="0"/>
          <a:chExt cx="0" cy="0"/>
        </a:xfrm>
      </p:grpSpPr>
      <p:sp>
        <p:nvSpPr>
          <p:cNvPr id="3702" name="Google Shape;3702;p58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Routing</a:t>
            </a:r>
            <a:endParaRPr/>
          </a:p>
        </p:txBody>
      </p:sp>
      <p:sp>
        <p:nvSpPr>
          <p:cNvPr id="3703" name="Google Shape;3703;p58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SzPts val="2400"/>
              <a:buChar char="●"/>
            </a:pPr>
            <a:r>
              <a:rPr lang="en" sz="2400"/>
              <a:t>Components can be swapped using </a:t>
            </a:r>
            <a:r>
              <a:rPr b="1" lang="en" sz="2400"/>
              <a:t>@angular/router</a:t>
            </a:r>
            <a:endParaRPr sz="2400"/>
          </a:p>
          <a:p>
            <a:pPr indent="-381000" lvl="0" marL="457200" rtl="0" algn="l">
              <a:lnSpc>
                <a:spcPct val="150000"/>
              </a:lnSpc>
              <a:spcBef>
                <a:spcPts val="0"/>
              </a:spcBef>
              <a:spcAft>
                <a:spcPts val="0"/>
              </a:spcAft>
              <a:buSzPts val="2400"/>
              <a:buChar char="●"/>
            </a:pPr>
            <a:r>
              <a:rPr lang="en" sz="2400"/>
              <a:t>Passing parameters between routes</a:t>
            </a:r>
            <a:endParaRPr sz="2400"/>
          </a:p>
          <a:p>
            <a:pPr indent="-381000" lvl="0" marL="457200" rtl="0" algn="l">
              <a:lnSpc>
                <a:spcPct val="150000"/>
              </a:lnSpc>
              <a:spcBef>
                <a:spcPts val="0"/>
              </a:spcBef>
              <a:spcAft>
                <a:spcPts val="0"/>
              </a:spcAft>
              <a:buSzPts val="2400"/>
              <a:buChar char="●"/>
            </a:pPr>
            <a:r>
              <a:rPr lang="en" sz="2400"/>
              <a:t>Define parent and child routes</a:t>
            </a:r>
            <a:endParaRPr sz="2400"/>
          </a:p>
          <a:p>
            <a:pPr indent="-381000" lvl="0" marL="457200" rtl="0" algn="l">
              <a:lnSpc>
                <a:spcPct val="150000"/>
              </a:lnSpc>
              <a:spcBef>
                <a:spcPts val="0"/>
              </a:spcBef>
              <a:spcAft>
                <a:spcPts val="0"/>
              </a:spcAft>
              <a:buSzPts val="2400"/>
              <a:buChar char="●"/>
            </a:pPr>
            <a:r>
              <a:rPr lang="en" sz="2400"/>
              <a:t>Eager / Lazy Loading</a:t>
            </a:r>
            <a:endParaRPr sz="2400"/>
          </a:p>
          <a:p>
            <a:pPr indent="-381000" lvl="0" marL="457200" rtl="0" algn="l">
              <a:lnSpc>
                <a:spcPct val="150000"/>
              </a:lnSpc>
              <a:spcBef>
                <a:spcPts val="0"/>
              </a:spcBef>
              <a:spcAft>
                <a:spcPts val="0"/>
              </a:spcAft>
              <a:buSzPts val="2400"/>
              <a:buChar char="●"/>
            </a:pPr>
            <a:r>
              <a:rPr lang="en" sz="2400"/>
              <a:t>Routing Guards</a:t>
            </a:r>
            <a:endParaRPr sz="2400"/>
          </a:p>
          <a:p>
            <a:pPr indent="0" lvl="0" marL="0" rtl="0" algn="l">
              <a:lnSpc>
                <a:spcPct val="150000"/>
              </a:lnSpc>
              <a:spcBef>
                <a:spcPts val="600"/>
              </a:spcBef>
              <a:spcAft>
                <a:spcPts val="0"/>
              </a:spcAft>
              <a:buNone/>
            </a:pPr>
            <a:r>
              <a:t/>
            </a:r>
            <a:endParaRPr sz="2400"/>
          </a:p>
        </p:txBody>
      </p:sp>
      <p:pic>
        <p:nvPicPr>
          <p:cNvPr id="3704" name="Google Shape;3704;p585"/>
          <p:cNvPicPr preferRelativeResize="0"/>
          <p:nvPr/>
        </p:nvPicPr>
        <p:blipFill>
          <a:blip r:embed="rId3">
            <a:alphaModFix/>
          </a:blip>
          <a:stretch>
            <a:fillRect/>
          </a:stretch>
        </p:blipFill>
        <p:spPr>
          <a:xfrm>
            <a:off x="7167293" y="3360850"/>
            <a:ext cx="1519500" cy="15152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8" name="Shape 3708"/>
        <p:cNvGrpSpPr/>
        <p:nvPr/>
      </p:nvGrpSpPr>
      <p:grpSpPr>
        <a:xfrm>
          <a:off x="0" y="0"/>
          <a:ext cx="0" cy="0"/>
          <a:chOff x="0" y="0"/>
          <a:chExt cx="0" cy="0"/>
        </a:xfrm>
      </p:grpSpPr>
      <p:sp>
        <p:nvSpPr>
          <p:cNvPr id="3709" name="Google Shape;3709;p58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Steps to Use Routing</a:t>
            </a:r>
            <a:endParaRPr/>
          </a:p>
        </p:txBody>
      </p:sp>
      <p:sp>
        <p:nvSpPr>
          <p:cNvPr id="3710" name="Google Shape;3710;p586"/>
          <p:cNvSpPr txBox="1"/>
          <p:nvPr>
            <p:ph idx="1" type="body"/>
          </p:nvPr>
        </p:nvSpPr>
        <p:spPr>
          <a:xfrm>
            <a:off x="838200" y="1200150"/>
            <a:ext cx="8229600" cy="37257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sz="2200">
                <a:solidFill>
                  <a:srgbClr val="000000"/>
                </a:solidFill>
              </a:rPr>
              <a:t>Add a &lt;base&gt; Element</a:t>
            </a:r>
            <a:br>
              <a:rPr lang="en" sz="2200">
                <a:solidFill>
                  <a:srgbClr val="000000"/>
                </a:solidFill>
              </a:rPr>
            </a:br>
            <a:endParaRPr sz="2200">
              <a:solidFill>
                <a:srgbClr val="000000"/>
              </a:solidFill>
            </a:endParaRPr>
          </a:p>
          <a:p>
            <a:pPr indent="0" lvl="0" marL="0" rtl="0" algn="l">
              <a:lnSpc>
                <a:spcPct val="100000"/>
              </a:lnSpc>
              <a:spcBef>
                <a:spcPts val="600"/>
              </a:spcBef>
              <a:spcAft>
                <a:spcPts val="0"/>
              </a:spcAft>
              <a:buNone/>
            </a:pPr>
            <a:r>
              <a:rPr lang="en" sz="2200">
                <a:solidFill>
                  <a:srgbClr val="000000"/>
                </a:solidFill>
              </a:rPr>
              <a:t>Define routes</a:t>
            </a:r>
            <a:br>
              <a:rPr lang="en" sz="2200">
                <a:solidFill>
                  <a:srgbClr val="000000"/>
                </a:solidFill>
              </a:rPr>
            </a:br>
            <a:endParaRPr sz="2200">
              <a:solidFill>
                <a:srgbClr val="000000"/>
              </a:solidFill>
            </a:endParaRPr>
          </a:p>
          <a:p>
            <a:pPr indent="0" lvl="0" marL="0" rtl="0" algn="l">
              <a:lnSpc>
                <a:spcPct val="100000"/>
              </a:lnSpc>
              <a:spcBef>
                <a:spcPts val="600"/>
              </a:spcBef>
              <a:spcAft>
                <a:spcPts val="0"/>
              </a:spcAft>
              <a:buNone/>
            </a:pPr>
            <a:r>
              <a:rPr lang="en" sz="2200">
                <a:solidFill>
                  <a:srgbClr val="000000"/>
                </a:solidFill>
              </a:rPr>
              <a:t>Pass routes to the root module</a:t>
            </a:r>
            <a:br>
              <a:rPr lang="en" sz="2200">
                <a:solidFill>
                  <a:srgbClr val="000000"/>
                </a:solidFill>
              </a:rPr>
            </a:br>
            <a:endParaRPr sz="2200">
              <a:solidFill>
                <a:srgbClr val="000000"/>
              </a:solidFill>
            </a:endParaRPr>
          </a:p>
          <a:p>
            <a:pPr indent="0" lvl="0" marL="0" rtl="0" algn="l">
              <a:lnSpc>
                <a:spcPct val="100000"/>
              </a:lnSpc>
              <a:spcBef>
                <a:spcPts val="600"/>
              </a:spcBef>
              <a:spcAft>
                <a:spcPts val="0"/>
              </a:spcAft>
              <a:buNone/>
            </a:pPr>
            <a:r>
              <a:rPr lang="en" sz="2200">
                <a:solidFill>
                  <a:srgbClr val="000000"/>
                </a:solidFill>
              </a:rPr>
              <a:t>Add a &lt;router-outlet&gt;</a:t>
            </a:r>
            <a:endParaRPr sz="2200">
              <a:solidFill>
                <a:srgbClr val="000000"/>
              </a:solidFill>
            </a:endParaRPr>
          </a:p>
          <a:p>
            <a:pPr indent="0" lvl="0" marL="0" rtl="0" algn="l">
              <a:lnSpc>
                <a:spcPct val="100000"/>
              </a:lnSpc>
              <a:spcBef>
                <a:spcPts val="600"/>
              </a:spcBef>
              <a:spcAft>
                <a:spcPts val="0"/>
              </a:spcAft>
              <a:buNone/>
            </a:pPr>
            <a:r>
              <a:t/>
            </a:r>
            <a:endParaRPr sz="2200">
              <a:solidFill>
                <a:srgbClr val="000000"/>
              </a:solidFill>
            </a:endParaRPr>
          </a:p>
          <a:p>
            <a:pPr indent="0" lvl="0" marL="0" rtl="0" algn="l">
              <a:lnSpc>
                <a:spcPct val="100000"/>
              </a:lnSpc>
              <a:spcBef>
                <a:spcPts val="600"/>
              </a:spcBef>
              <a:spcAft>
                <a:spcPts val="0"/>
              </a:spcAft>
              <a:buNone/>
            </a:pPr>
            <a:r>
              <a:rPr lang="en" sz="2200">
                <a:solidFill>
                  <a:srgbClr val="000000"/>
                </a:solidFill>
              </a:rPr>
              <a:t>Use the routerLink Directive</a:t>
            </a:r>
            <a:endParaRPr sz="2200">
              <a:solidFill>
                <a:srgbClr val="000000"/>
              </a:solidFill>
            </a:endParaRPr>
          </a:p>
        </p:txBody>
      </p:sp>
      <p:sp>
        <p:nvSpPr>
          <p:cNvPr id="3711" name="Google Shape;3711;p586"/>
          <p:cNvSpPr/>
          <p:nvPr/>
        </p:nvSpPr>
        <p:spPr>
          <a:xfrm>
            <a:off x="401600" y="2058800"/>
            <a:ext cx="454500" cy="454500"/>
          </a:xfrm>
          <a:prstGeom prst="ellipse">
            <a:avLst/>
          </a:prstGeom>
          <a:solidFill>
            <a:srgbClr val="DC371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2</a:t>
            </a:r>
            <a:endParaRPr sz="1800">
              <a:solidFill>
                <a:srgbClr val="FFFFFF"/>
              </a:solidFill>
            </a:endParaRPr>
          </a:p>
        </p:txBody>
      </p:sp>
      <p:sp>
        <p:nvSpPr>
          <p:cNvPr id="3712" name="Google Shape;3712;p586"/>
          <p:cNvSpPr/>
          <p:nvPr/>
        </p:nvSpPr>
        <p:spPr>
          <a:xfrm>
            <a:off x="401600" y="1310200"/>
            <a:ext cx="454500" cy="454500"/>
          </a:xfrm>
          <a:prstGeom prst="ellipse">
            <a:avLst/>
          </a:prstGeom>
          <a:solidFill>
            <a:srgbClr val="DC371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a:t>
            </a:r>
            <a:endParaRPr sz="1800">
              <a:solidFill>
                <a:srgbClr val="FFFFFF"/>
              </a:solidFill>
            </a:endParaRPr>
          </a:p>
        </p:txBody>
      </p:sp>
      <p:sp>
        <p:nvSpPr>
          <p:cNvPr id="3713" name="Google Shape;3713;p586"/>
          <p:cNvSpPr/>
          <p:nvPr/>
        </p:nvSpPr>
        <p:spPr>
          <a:xfrm>
            <a:off x="401600" y="2807400"/>
            <a:ext cx="454500" cy="454500"/>
          </a:xfrm>
          <a:prstGeom prst="ellipse">
            <a:avLst/>
          </a:prstGeom>
          <a:solidFill>
            <a:srgbClr val="DC371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3</a:t>
            </a:r>
            <a:endParaRPr sz="1800">
              <a:solidFill>
                <a:srgbClr val="FFFFFF"/>
              </a:solidFill>
            </a:endParaRPr>
          </a:p>
        </p:txBody>
      </p:sp>
      <p:sp>
        <p:nvSpPr>
          <p:cNvPr id="3714" name="Google Shape;3714;p586"/>
          <p:cNvSpPr/>
          <p:nvPr/>
        </p:nvSpPr>
        <p:spPr>
          <a:xfrm>
            <a:off x="401600" y="3556000"/>
            <a:ext cx="454500" cy="454500"/>
          </a:xfrm>
          <a:prstGeom prst="ellipse">
            <a:avLst/>
          </a:prstGeom>
          <a:solidFill>
            <a:srgbClr val="DC371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4</a:t>
            </a:r>
            <a:endParaRPr sz="1800">
              <a:solidFill>
                <a:srgbClr val="FFFFFF"/>
              </a:solidFill>
            </a:endParaRPr>
          </a:p>
        </p:txBody>
      </p:sp>
      <p:sp>
        <p:nvSpPr>
          <p:cNvPr id="3715" name="Google Shape;3715;p586"/>
          <p:cNvSpPr/>
          <p:nvPr/>
        </p:nvSpPr>
        <p:spPr>
          <a:xfrm>
            <a:off x="401600" y="4374050"/>
            <a:ext cx="454500" cy="454500"/>
          </a:xfrm>
          <a:prstGeom prst="ellipse">
            <a:avLst/>
          </a:prstGeom>
          <a:solidFill>
            <a:srgbClr val="DC371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5</a:t>
            </a:r>
            <a:endParaRPr sz="1800">
              <a:solidFill>
                <a:srgbClr val="FFFFFF"/>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0" name="Shape 3720"/>
        <p:cNvGrpSpPr/>
        <p:nvPr/>
      </p:nvGrpSpPr>
      <p:grpSpPr>
        <a:xfrm>
          <a:off x="0" y="0"/>
          <a:ext cx="0" cy="0"/>
          <a:chOff x="0" y="0"/>
          <a:chExt cx="0" cy="0"/>
        </a:xfrm>
      </p:grpSpPr>
      <p:sp>
        <p:nvSpPr>
          <p:cNvPr id="3721" name="Google Shape;3721;p587"/>
          <p:cNvSpPr/>
          <p:nvPr/>
        </p:nvSpPr>
        <p:spPr>
          <a:xfrm>
            <a:off x="-125" y="2322725"/>
            <a:ext cx="9144000" cy="2860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87"/>
          <p:cNvSpPr txBox="1"/>
          <p:nvPr>
            <p:ph idx="1" type="body"/>
          </p:nvPr>
        </p:nvSpPr>
        <p:spPr>
          <a:xfrm>
            <a:off x="0" y="2304725"/>
            <a:ext cx="9144000" cy="28605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&lt;html&gt;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&lt;head&gt;</a:t>
            </a:r>
            <a:br>
              <a:rPr lang="en" sz="1800">
                <a:solidFill>
                  <a:srgbClr val="FFFFFF"/>
                </a:solidFill>
                <a:latin typeface="Consolas"/>
                <a:ea typeface="Consolas"/>
                <a:cs typeface="Consolas"/>
                <a:sym typeface="Consolas"/>
              </a:rPr>
            </a:br>
            <a:r>
              <a:rPr lang="en" sz="1800">
                <a:solidFill>
                  <a:srgbClr val="FFFF00"/>
                </a:solidFill>
                <a:latin typeface="Consolas"/>
                <a:ea typeface="Consolas"/>
                <a:cs typeface="Consolas"/>
                <a:sym typeface="Consolas"/>
              </a:rPr>
              <a:t>  &lt;base href="/"&gt;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&lt;/head&gt;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&lt;body&gt;</a:t>
            </a:r>
            <a:br>
              <a:rPr lang="en" sz="1800">
                <a:solidFill>
                  <a:srgbClr val="FFFFFF"/>
                </a:solidFill>
                <a:latin typeface="Consolas"/>
                <a:ea typeface="Consolas"/>
                <a:cs typeface="Consolas"/>
                <a:sym typeface="Consolas"/>
              </a:rPr>
            </a:br>
            <a:br>
              <a:rPr lang="en" sz="1800">
                <a:solidFill>
                  <a:srgbClr val="FFFFFF"/>
                </a:solidFill>
                <a:latin typeface="Consolas"/>
                <a:ea typeface="Consolas"/>
                <a:cs typeface="Consolas"/>
                <a:sym typeface="Consolas"/>
              </a:rPr>
            </a:b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&lt;/body&gt;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&lt;/html&gt;</a:t>
            </a:r>
            <a:endParaRPr sz="1800">
              <a:solidFill>
                <a:srgbClr val="FFFFFF"/>
              </a:solidFill>
              <a:latin typeface="Consolas"/>
              <a:ea typeface="Consolas"/>
              <a:cs typeface="Consolas"/>
              <a:sym typeface="Consolas"/>
            </a:endParaRPr>
          </a:p>
        </p:txBody>
      </p:sp>
      <p:sp>
        <p:nvSpPr>
          <p:cNvPr id="3723" name="Google Shape;3723;p587"/>
          <p:cNvSpPr txBox="1"/>
          <p:nvPr>
            <p:ph idx="2" type="body"/>
          </p:nvPr>
        </p:nvSpPr>
        <p:spPr>
          <a:xfrm>
            <a:off x="450850" y="941077"/>
            <a:ext cx="8175900" cy="133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 sz="1800"/>
              <a:t>Router supports history.pushState </a:t>
            </a:r>
            <a:endParaRPr sz="1800"/>
          </a:p>
          <a:p>
            <a:pPr indent="0" lvl="0" marL="0" marR="0" rtl="0" algn="l">
              <a:lnSpc>
                <a:spcPct val="100000"/>
              </a:lnSpc>
              <a:spcBef>
                <a:spcPts val="0"/>
              </a:spcBef>
              <a:spcAft>
                <a:spcPts val="0"/>
              </a:spcAft>
              <a:buClr>
                <a:srgbClr val="000000"/>
              </a:buClr>
              <a:buSzPts val="1100"/>
              <a:buFont typeface="Arial"/>
              <a:buNone/>
            </a:pPr>
            <a:r>
              <a:rPr lang="en" sz="1800"/>
              <a:t>Allows paths like </a:t>
            </a:r>
            <a:r>
              <a:rPr lang="en" sz="1800">
                <a:solidFill>
                  <a:srgbClr val="A62E5C"/>
                </a:solidFill>
              </a:rPr>
              <a:t>http://yourdomain.com/customers</a:t>
            </a:r>
            <a:r>
              <a:rPr lang="en" sz="1800"/>
              <a:t> to be used</a:t>
            </a:r>
            <a:endParaRPr sz="1800"/>
          </a:p>
          <a:p>
            <a:pPr indent="0" lvl="0" marL="0" marR="0" rtl="0" algn="l">
              <a:lnSpc>
                <a:spcPct val="100000"/>
              </a:lnSpc>
              <a:spcBef>
                <a:spcPts val="0"/>
              </a:spcBef>
              <a:spcAft>
                <a:spcPts val="0"/>
              </a:spcAft>
              <a:buClr>
                <a:srgbClr val="000000"/>
              </a:buClr>
              <a:buSzPts val="1100"/>
              <a:buFont typeface="Arial"/>
              <a:buNone/>
            </a:pPr>
            <a:r>
              <a:rPr lang="en" sz="1800"/>
              <a:t>The </a:t>
            </a:r>
            <a:r>
              <a:rPr lang="en" sz="1800">
                <a:solidFill>
                  <a:srgbClr val="A62E5C"/>
                </a:solidFill>
              </a:rPr>
              <a:t>&lt;base&gt;</a:t>
            </a:r>
            <a:r>
              <a:rPr lang="en" sz="1800"/>
              <a:t> element needs to be set for it to work properly</a:t>
            </a:r>
            <a:endParaRPr sz="1800"/>
          </a:p>
          <a:p>
            <a:pPr indent="0" lvl="0" marL="0" marR="0" rtl="0" algn="l">
              <a:lnSpc>
                <a:spcPct val="100000"/>
              </a:lnSpc>
              <a:spcBef>
                <a:spcPts val="0"/>
              </a:spcBef>
              <a:spcAft>
                <a:spcPts val="0"/>
              </a:spcAft>
              <a:buClr>
                <a:srgbClr val="000000"/>
              </a:buClr>
              <a:buSzPts val="1100"/>
              <a:buFont typeface="Arial"/>
              <a:buNone/>
            </a:pPr>
            <a:r>
              <a:t/>
            </a:r>
            <a:endParaRPr sz="1800"/>
          </a:p>
          <a:p>
            <a:pPr indent="0" lvl="0" marL="0" marR="0" rtl="0" algn="l">
              <a:lnSpc>
                <a:spcPct val="100000"/>
              </a:lnSpc>
              <a:spcBef>
                <a:spcPts val="0"/>
              </a:spcBef>
              <a:spcAft>
                <a:spcPts val="0"/>
              </a:spcAft>
              <a:buClr>
                <a:schemeClr val="accent1"/>
              </a:buClr>
              <a:buFont typeface="Noto Symbol"/>
              <a:buNone/>
            </a:pPr>
            <a:r>
              <a:t/>
            </a:r>
            <a:endParaRPr sz="1800"/>
          </a:p>
        </p:txBody>
      </p:sp>
      <p:sp>
        <p:nvSpPr>
          <p:cNvPr id="3724" name="Google Shape;3724;p587"/>
          <p:cNvSpPr txBox="1"/>
          <p:nvPr>
            <p:ph type="title"/>
          </p:nvPr>
        </p:nvSpPr>
        <p:spPr>
          <a:xfrm>
            <a:off x="450850" y="15240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t>Add a &lt;base&gt; Element</a:t>
            </a:r>
            <a:endParaRPr b="1" sz="3000"/>
          </a:p>
        </p:txBody>
      </p:sp>
      <p:sp>
        <p:nvSpPr>
          <p:cNvPr id="3725" name="Google Shape;3725;p587"/>
          <p:cNvSpPr txBox="1"/>
          <p:nvPr/>
        </p:nvSpPr>
        <p:spPr>
          <a:xfrm>
            <a:off x="-8899" y="1967507"/>
            <a:ext cx="26787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index.html</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2"/>
                                        </p:tgtEl>
                                        <p:attrNameLst>
                                          <p:attrName>style.visibility</p:attrName>
                                        </p:attrNameLst>
                                      </p:cBhvr>
                                      <p:to>
                                        <p:strVal val="visible"/>
                                      </p:to>
                                    </p:set>
                                    <p:animEffect filter="fade" transition="in">
                                      <p:cBhvr>
                                        <p:cTn dur="1000"/>
                                        <p:tgtEl>
                                          <p:spTgt spid="37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9" name="Shape 3729"/>
        <p:cNvGrpSpPr/>
        <p:nvPr/>
      </p:nvGrpSpPr>
      <p:grpSpPr>
        <a:xfrm>
          <a:off x="0" y="0"/>
          <a:ext cx="0" cy="0"/>
          <a:chOff x="0" y="0"/>
          <a:chExt cx="0" cy="0"/>
        </a:xfrm>
      </p:grpSpPr>
      <p:sp>
        <p:nvSpPr>
          <p:cNvPr id="3730" name="Google Shape;3730;p58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Steps to Use Routing</a:t>
            </a:r>
            <a:endParaRPr/>
          </a:p>
        </p:txBody>
      </p:sp>
      <p:sp>
        <p:nvSpPr>
          <p:cNvPr id="3731" name="Google Shape;3731;p588"/>
          <p:cNvSpPr txBox="1"/>
          <p:nvPr>
            <p:ph idx="1" type="body"/>
          </p:nvPr>
        </p:nvSpPr>
        <p:spPr>
          <a:xfrm>
            <a:off x="838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200">
                <a:solidFill>
                  <a:srgbClr val="CCCCCC"/>
                </a:solidFill>
              </a:rPr>
              <a:t>Add a &lt;base&gt; Element</a:t>
            </a:r>
            <a:br>
              <a:rPr lang="en" sz="2200"/>
            </a:br>
            <a:endParaRPr sz="2200"/>
          </a:p>
          <a:p>
            <a:pPr indent="0" lvl="0" marL="0" rtl="0" algn="l">
              <a:spcBef>
                <a:spcPts val="600"/>
              </a:spcBef>
              <a:spcAft>
                <a:spcPts val="0"/>
              </a:spcAft>
              <a:buClr>
                <a:schemeClr val="dk1"/>
              </a:buClr>
              <a:buSzPts val="1100"/>
              <a:buFont typeface="Arial"/>
              <a:buNone/>
            </a:pPr>
            <a:r>
              <a:rPr lang="en" sz="2200"/>
              <a:t>Define routes</a:t>
            </a:r>
            <a:br>
              <a:rPr lang="en" sz="2200"/>
            </a:br>
            <a:endParaRPr sz="2200"/>
          </a:p>
          <a:p>
            <a:pPr indent="0" lvl="0" marL="0" rtl="0" algn="l">
              <a:spcBef>
                <a:spcPts val="600"/>
              </a:spcBef>
              <a:spcAft>
                <a:spcPts val="0"/>
              </a:spcAft>
              <a:buClr>
                <a:schemeClr val="dk1"/>
              </a:buClr>
              <a:buSzPts val="1100"/>
              <a:buFont typeface="Arial"/>
              <a:buNone/>
            </a:pPr>
            <a:r>
              <a:rPr lang="en" sz="2200">
                <a:solidFill>
                  <a:srgbClr val="CCCCCC"/>
                </a:solidFill>
              </a:rPr>
              <a:t>Pass routes to the root module</a:t>
            </a:r>
            <a:br>
              <a:rPr lang="en" sz="2200">
                <a:solidFill>
                  <a:srgbClr val="CCCCCC"/>
                </a:solidFill>
              </a:rPr>
            </a:br>
            <a:endParaRPr sz="2200">
              <a:solidFill>
                <a:srgbClr val="CCCCCC"/>
              </a:solidFill>
            </a:endParaRPr>
          </a:p>
          <a:p>
            <a:pPr indent="0" lvl="0" marL="0" rtl="0" algn="l">
              <a:spcBef>
                <a:spcPts val="600"/>
              </a:spcBef>
              <a:spcAft>
                <a:spcPts val="0"/>
              </a:spcAft>
              <a:buClr>
                <a:schemeClr val="dk1"/>
              </a:buClr>
              <a:buSzPts val="1100"/>
              <a:buFont typeface="Arial"/>
              <a:buNone/>
            </a:pPr>
            <a:r>
              <a:rPr lang="en" sz="2200">
                <a:solidFill>
                  <a:srgbClr val="CCCCCC"/>
                </a:solidFill>
              </a:rPr>
              <a:t>Add a &lt;router-outlet&gt;</a:t>
            </a:r>
            <a:endParaRPr sz="2200">
              <a:solidFill>
                <a:srgbClr val="CCCCCC"/>
              </a:solidFill>
            </a:endParaRPr>
          </a:p>
          <a:p>
            <a:pPr indent="0" lvl="0" marL="0" rtl="0" algn="l">
              <a:spcBef>
                <a:spcPts val="600"/>
              </a:spcBef>
              <a:spcAft>
                <a:spcPts val="0"/>
              </a:spcAft>
              <a:buClr>
                <a:schemeClr val="dk1"/>
              </a:buClr>
              <a:buSzPts val="1100"/>
              <a:buFont typeface="Arial"/>
              <a:buNone/>
            </a:pPr>
            <a:r>
              <a:t/>
            </a:r>
            <a:endParaRPr sz="2200">
              <a:solidFill>
                <a:srgbClr val="CCCCCC"/>
              </a:solidFill>
            </a:endParaRPr>
          </a:p>
          <a:p>
            <a:pPr indent="0" lvl="0" marL="0" rtl="0" algn="l">
              <a:spcBef>
                <a:spcPts val="600"/>
              </a:spcBef>
              <a:spcAft>
                <a:spcPts val="0"/>
              </a:spcAft>
              <a:buClr>
                <a:schemeClr val="dk1"/>
              </a:buClr>
              <a:buSzPts val="1100"/>
              <a:buFont typeface="Arial"/>
              <a:buNone/>
            </a:pPr>
            <a:r>
              <a:rPr lang="en" sz="2200">
                <a:solidFill>
                  <a:srgbClr val="CCCCCC"/>
                </a:solidFill>
              </a:rPr>
              <a:t>Use the routerLink Directive</a:t>
            </a:r>
            <a:endParaRPr sz="2200">
              <a:solidFill>
                <a:srgbClr val="CCCCCC"/>
              </a:solidFill>
            </a:endParaRPr>
          </a:p>
        </p:txBody>
      </p:sp>
      <p:sp>
        <p:nvSpPr>
          <p:cNvPr id="3732" name="Google Shape;3732;p588"/>
          <p:cNvSpPr/>
          <p:nvPr/>
        </p:nvSpPr>
        <p:spPr>
          <a:xfrm>
            <a:off x="401600" y="2058800"/>
            <a:ext cx="454500" cy="454500"/>
          </a:xfrm>
          <a:prstGeom prst="ellipse">
            <a:avLst/>
          </a:prstGeom>
          <a:solidFill>
            <a:srgbClr val="DC371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2</a:t>
            </a:r>
            <a:endParaRPr sz="1800">
              <a:solidFill>
                <a:srgbClr val="FFFFFF"/>
              </a:solidFill>
            </a:endParaRPr>
          </a:p>
        </p:txBody>
      </p:sp>
      <p:sp>
        <p:nvSpPr>
          <p:cNvPr id="3733" name="Google Shape;3733;p588"/>
          <p:cNvSpPr/>
          <p:nvPr/>
        </p:nvSpPr>
        <p:spPr>
          <a:xfrm>
            <a:off x="401600" y="1310200"/>
            <a:ext cx="454500" cy="454500"/>
          </a:xfrm>
          <a:prstGeom prst="ellipse">
            <a:avLst/>
          </a:prstGeom>
          <a:solidFill>
            <a:srgbClr val="BFBFB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a:t>
            </a:r>
            <a:endParaRPr sz="1800">
              <a:solidFill>
                <a:srgbClr val="FFFFFF"/>
              </a:solidFill>
            </a:endParaRPr>
          </a:p>
        </p:txBody>
      </p:sp>
      <p:sp>
        <p:nvSpPr>
          <p:cNvPr id="3734" name="Google Shape;3734;p588"/>
          <p:cNvSpPr/>
          <p:nvPr/>
        </p:nvSpPr>
        <p:spPr>
          <a:xfrm>
            <a:off x="401600" y="2807400"/>
            <a:ext cx="454500" cy="4545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3</a:t>
            </a:r>
            <a:endParaRPr sz="1800">
              <a:solidFill>
                <a:srgbClr val="FFFFFF"/>
              </a:solidFill>
            </a:endParaRPr>
          </a:p>
        </p:txBody>
      </p:sp>
      <p:sp>
        <p:nvSpPr>
          <p:cNvPr id="3735" name="Google Shape;3735;p588"/>
          <p:cNvSpPr/>
          <p:nvPr/>
        </p:nvSpPr>
        <p:spPr>
          <a:xfrm>
            <a:off x="401600" y="3556000"/>
            <a:ext cx="454500" cy="4545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4</a:t>
            </a:r>
            <a:endParaRPr sz="1800">
              <a:solidFill>
                <a:srgbClr val="FFFFFF"/>
              </a:solidFill>
            </a:endParaRPr>
          </a:p>
        </p:txBody>
      </p:sp>
      <p:sp>
        <p:nvSpPr>
          <p:cNvPr id="3736" name="Google Shape;3736;p588"/>
          <p:cNvSpPr/>
          <p:nvPr/>
        </p:nvSpPr>
        <p:spPr>
          <a:xfrm>
            <a:off x="401600" y="4374050"/>
            <a:ext cx="454500" cy="4545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5</a:t>
            </a:r>
            <a:endParaRPr sz="1800">
              <a:solidFill>
                <a:srgbClr val="FFFFFF"/>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1" name="Shape 3741"/>
        <p:cNvGrpSpPr/>
        <p:nvPr/>
      </p:nvGrpSpPr>
      <p:grpSpPr>
        <a:xfrm>
          <a:off x="0" y="0"/>
          <a:ext cx="0" cy="0"/>
          <a:chOff x="0" y="0"/>
          <a:chExt cx="0" cy="0"/>
        </a:xfrm>
      </p:grpSpPr>
      <p:sp>
        <p:nvSpPr>
          <p:cNvPr id="3742" name="Google Shape;3742;p589"/>
          <p:cNvSpPr/>
          <p:nvPr/>
        </p:nvSpPr>
        <p:spPr>
          <a:xfrm>
            <a:off x="-125" y="2322725"/>
            <a:ext cx="9144000" cy="2860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89"/>
          <p:cNvSpPr txBox="1"/>
          <p:nvPr>
            <p:ph idx="1" type="body"/>
          </p:nvPr>
        </p:nvSpPr>
        <p:spPr>
          <a:xfrm>
            <a:off x="0" y="2304725"/>
            <a:ext cx="9144000" cy="28605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import { NgModule } from '@angular/core';</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import { </a:t>
            </a:r>
            <a:r>
              <a:rPr lang="en" sz="1800">
                <a:solidFill>
                  <a:srgbClr val="FFFF00"/>
                </a:solidFill>
                <a:latin typeface="Consolas"/>
                <a:ea typeface="Consolas"/>
                <a:cs typeface="Consolas"/>
                <a:sym typeface="Consolas"/>
              </a:rPr>
              <a:t>Routes, RouterModule</a:t>
            </a:r>
            <a:r>
              <a:rPr lang="en" sz="1800">
                <a:solidFill>
                  <a:srgbClr val="FFFFFF"/>
                </a:solidFill>
                <a:latin typeface="Consolas"/>
                <a:ea typeface="Consolas"/>
                <a:cs typeface="Consolas"/>
                <a:sym typeface="Consolas"/>
              </a:rPr>
              <a:t> } from '@angular/router';</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p:txBody>
      </p:sp>
      <p:sp>
        <p:nvSpPr>
          <p:cNvPr id="3744" name="Google Shape;3744;p589"/>
          <p:cNvSpPr txBox="1"/>
          <p:nvPr>
            <p:ph idx="2" type="body"/>
          </p:nvPr>
        </p:nvSpPr>
        <p:spPr>
          <a:xfrm>
            <a:off x="450850" y="712477"/>
            <a:ext cx="8175900" cy="1334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800"/>
              </a:spcBef>
              <a:spcAft>
                <a:spcPts val="0"/>
              </a:spcAft>
              <a:buNone/>
            </a:pPr>
            <a:r>
              <a:rPr lang="en" sz="1800">
                <a:solidFill>
                  <a:srgbClr val="A62E5C"/>
                </a:solidFill>
              </a:rPr>
              <a:t>RouterModule </a:t>
            </a:r>
            <a:r>
              <a:rPr lang="en" sz="1800">
                <a:solidFill>
                  <a:srgbClr val="404040"/>
                </a:solidFill>
              </a:rPr>
              <a:t>gives us access to routing features</a:t>
            </a:r>
            <a:endParaRPr sz="1800">
              <a:solidFill>
                <a:srgbClr val="404040"/>
              </a:solidFill>
            </a:endParaRPr>
          </a:p>
          <a:p>
            <a:pPr indent="0" lvl="0" marL="0" rtl="0" algn="l">
              <a:lnSpc>
                <a:spcPct val="115000"/>
              </a:lnSpc>
              <a:spcBef>
                <a:spcPts val="1800"/>
              </a:spcBef>
              <a:spcAft>
                <a:spcPts val="0"/>
              </a:spcAft>
              <a:buNone/>
            </a:pPr>
            <a:r>
              <a:rPr lang="en" sz="1800">
                <a:solidFill>
                  <a:srgbClr val="A62E5C"/>
                </a:solidFill>
              </a:rPr>
              <a:t>Routes</a:t>
            </a:r>
            <a:r>
              <a:rPr lang="en" sz="1800">
                <a:solidFill>
                  <a:srgbClr val="404040"/>
                </a:solidFill>
              </a:rPr>
              <a:t> help us declare or route definitions</a:t>
            </a:r>
            <a:endParaRPr sz="1800">
              <a:solidFill>
                <a:srgbClr val="404040"/>
              </a:solidFill>
            </a:endParaRPr>
          </a:p>
          <a:p>
            <a:pPr indent="0" lvl="0" marL="0" rtl="0" algn="l">
              <a:spcBef>
                <a:spcPts val="0"/>
              </a:spcBef>
              <a:spcAft>
                <a:spcPts val="0"/>
              </a:spcAft>
              <a:buNone/>
            </a:pPr>
            <a:r>
              <a:t/>
            </a:r>
            <a:endParaRPr sz="1800">
              <a:solidFill>
                <a:srgbClr val="404040"/>
              </a:solidFill>
            </a:endParaRPr>
          </a:p>
          <a:p>
            <a:pPr indent="0" lvl="0" marL="0" marR="0" rtl="0" algn="l">
              <a:lnSpc>
                <a:spcPct val="100000"/>
              </a:lnSpc>
              <a:spcBef>
                <a:spcPts val="0"/>
              </a:spcBef>
              <a:spcAft>
                <a:spcPts val="0"/>
              </a:spcAft>
              <a:buClr>
                <a:schemeClr val="accent1"/>
              </a:buClr>
              <a:buFont typeface="Noto Symbol"/>
              <a:buNone/>
            </a:pPr>
            <a:r>
              <a:t/>
            </a:r>
            <a:endParaRPr sz="1800">
              <a:solidFill>
                <a:srgbClr val="404040"/>
              </a:solidFill>
            </a:endParaRPr>
          </a:p>
        </p:txBody>
      </p:sp>
      <p:sp>
        <p:nvSpPr>
          <p:cNvPr id="3745" name="Google Shape;3745;p589"/>
          <p:cNvSpPr txBox="1"/>
          <p:nvPr>
            <p:ph type="title"/>
          </p:nvPr>
        </p:nvSpPr>
        <p:spPr>
          <a:xfrm>
            <a:off x="450850" y="15240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Import </a:t>
            </a:r>
            <a:r>
              <a:rPr b="1" lang="en" sz="3000">
                <a:solidFill>
                  <a:srgbClr val="A62E5C"/>
                </a:solidFill>
              </a:rPr>
              <a:t>Routes</a:t>
            </a:r>
            <a:r>
              <a:rPr b="1" lang="en" sz="3000">
                <a:solidFill>
                  <a:srgbClr val="404040"/>
                </a:solidFill>
              </a:rPr>
              <a:t> and </a:t>
            </a:r>
            <a:r>
              <a:rPr b="1" lang="en" sz="3000">
                <a:solidFill>
                  <a:srgbClr val="A62E5C"/>
                </a:solidFill>
              </a:rPr>
              <a:t>RouterModule</a:t>
            </a:r>
            <a:endParaRPr b="1" sz="3000">
              <a:solidFill>
                <a:srgbClr val="A62E5C"/>
              </a:solidFill>
            </a:endParaRPr>
          </a:p>
        </p:txBody>
      </p:sp>
      <p:sp>
        <p:nvSpPr>
          <p:cNvPr id="3746" name="Google Shape;3746;p589"/>
          <p:cNvSpPr/>
          <p:nvPr/>
        </p:nvSpPr>
        <p:spPr>
          <a:xfrm>
            <a:off x="2328900" y="3721650"/>
            <a:ext cx="3005100" cy="465900"/>
          </a:xfrm>
          <a:prstGeom prst="wedgeRoundRectCallout">
            <a:avLst>
              <a:gd fmla="val -10826" name="adj1"/>
              <a:gd fmla="val -122521" name="adj2"/>
              <a:gd fmla="val 16667" name="adj3"/>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Import routing features</a:t>
            </a:r>
            <a:endParaRPr b="0" i="0" sz="1400" u="none" cap="none" strike="noStrike">
              <a:solidFill>
                <a:schemeClr val="lt1"/>
              </a:solidFill>
              <a:latin typeface="PT Sans"/>
              <a:ea typeface="PT Sans"/>
              <a:cs typeface="PT Sans"/>
              <a:sym typeface="PT Sans"/>
            </a:endParaRPr>
          </a:p>
        </p:txBody>
      </p:sp>
      <p:sp>
        <p:nvSpPr>
          <p:cNvPr id="3747" name="Google Shape;3747;p589"/>
          <p:cNvSpPr txBox="1"/>
          <p:nvPr/>
        </p:nvSpPr>
        <p:spPr>
          <a:xfrm>
            <a:off x="-8899" y="1963240"/>
            <a:ext cx="26787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app-routing.module.ts</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3"/>
                                        </p:tgtEl>
                                        <p:attrNameLst>
                                          <p:attrName>style.visibility</p:attrName>
                                        </p:attrNameLst>
                                      </p:cBhvr>
                                      <p:to>
                                        <p:strVal val="visible"/>
                                      </p:to>
                                    </p:set>
                                    <p:animEffect filter="fade" transition="in">
                                      <p:cBhvr>
                                        <p:cTn dur="1000"/>
                                        <p:tgtEl>
                                          <p:spTgt spid="3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6"/>
                                        </p:tgtEl>
                                        <p:attrNameLst>
                                          <p:attrName>style.visibility</p:attrName>
                                        </p:attrNameLst>
                                      </p:cBhvr>
                                      <p:to>
                                        <p:strVal val="visible"/>
                                      </p:to>
                                    </p:set>
                                    <p:animEffect filter="fade" transition="in">
                                      <p:cBhvr>
                                        <p:cTn dur="1000"/>
                                        <p:tgtEl>
                                          <p:spTgt spid="3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2" name="Shape 3752"/>
        <p:cNvGrpSpPr/>
        <p:nvPr/>
      </p:nvGrpSpPr>
      <p:grpSpPr>
        <a:xfrm>
          <a:off x="0" y="0"/>
          <a:ext cx="0" cy="0"/>
          <a:chOff x="0" y="0"/>
          <a:chExt cx="0" cy="0"/>
        </a:xfrm>
      </p:grpSpPr>
      <p:sp>
        <p:nvSpPr>
          <p:cNvPr id="3753" name="Google Shape;3753;p590"/>
          <p:cNvSpPr/>
          <p:nvPr/>
        </p:nvSpPr>
        <p:spPr>
          <a:xfrm>
            <a:off x="-125" y="2624125"/>
            <a:ext cx="9144000" cy="2559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90"/>
          <p:cNvSpPr txBox="1"/>
          <p:nvPr>
            <p:ph idx="2" type="body"/>
          </p:nvPr>
        </p:nvSpPr>
        <p:spPr>
          <a:xfrm>
            <a:off x="484050" y="663102"/>
            <a:ext cx="8175900" cy="1334700"/>
          </a:xfrm>
          <a:prstGeom prst="rect">
            <a:avLst/>
          </a:prstGeom>
          <a:noFill/>
          <a:ln>
            <a:noFill/>
          </a:ln>
        </p:spPr>
        <p:txBody>
          <a:bodyPr anchorCtr="0" anchor="t" bIns="0" lIns="0" spcFirstLastPara="1" rIns="0" wrap="square" tIns="0">
            <a:noAutofit/>
          </a:bodyPr>
          <a:lstStyle/>
          <a:p>
            <a:pPr indent="0" lvl="0" marL="0" rtl="0" algn="l">
              <a:spcBef>
                <a:spcPts val="1800"/>
              </a:spcBef>
              <a:spcAft>
                <a:spcPts val="0"/>
              </a:spcAft>
              <a:buNone/>
            </a:pPr>
            <a:r>
              <a:rPr lang="en" sz="1600">
                <a:solidFill>
                  <a:srgbClr val="404040"/>
                </a:solidFill>
              </a:rPr>
              <a:t>Define the route’s </a:t>
            </a:r>
            <a:r>
              <a:rPr lang="en" sz="1600">
                <a:solidFill>
                  <a:srgbClr val="A62E5C"/>
                </a:solidFill>
              </a:rPr>
              <a:t>path</a:t>
            </a:r>
            <a:endParaRPr sz="1600">
              <a:solidFill>
                <a:srgbClr val="A62E5C"/>
              </a:solidFill>
            </a:endParaRPr>
          </a:p>
          <a:p>
            <a:pPr indent="0" lvl="0" marL="0" rtl="0" algn="l">
              <a:spcBef>
                <a:spcPts val="1800"/>
              </a:spcBef>
              <a:spcAft>
                <a:spcPts val="0"/>
              </a:spcAft>
              <a:buNone/>
            </a:pPr>
            <a:r>
              <a:rPr lang="en" sz="1600">
                <a:solidFill>
                  <a:srgbClr val="404040"/>
                </a:solidFill>
              </a:rPr>
              <a:t>Indicate parameters with </a:t>
            </a:r>
            <a:r>
              <a:rPr lang="en" sz="1600">
                <a:solidFill>
                  <a:srgbClr val="A62E5C"/>
                </a:solidFill>
              </a:rPr>
              <a:t>:</a:t>
            </a:r>
            <a:endParaRPr sz="1600">
              <a:solidFill>
                <a:srgbClr val="A62E5C"/>
              </a:solidFill>
            </a:endParaRPr>
          </a:p>
          <a:p>
            <a:pPr indent="0" lvl="0" marL="0" rtl="0" algn="l">
              <a:spcBef>
                <a:spcPts val="1800"/>
              </a:spcBef>
              <a:spcAft>
                <a:spcPts val="0"/>
              </a:spcAft>
              <a:buNone/>
            </a:pPr>
            <a:r>
              <a:rPr lang="en" sz="1600">
                <a:solidFill>
                  <a:srgbClr val="404040"/>
                </a:solidFill>
              </a:rPr>
              <a:t>Set the </a:t>
            </a:r>
            <a:r>
              <a:rPr lang="en" sz="1600">
                <a:solidFill>
                  <a:srgbClr val="A62E5C"/>
                </a:solidFill>
              </a:rPr>
              <a:t>component </a:t>
            </a:r>
            <a:r>
              <a:rPr lang="en" sz="1600">
                <a:solidFill>
                  <a:srgbClr val="404040"/>
                </a:solidFill>
              </a:rPr>
              <a:t>that we’ll route to</a:t>
            </a:r>
            <a:endParaRPr sz="1600">
              <a:solidFill>
                <a:srgbClr val="A62E5C"/>
              </a:solidFill>
            </a:endParaRPr>
          </a:p>
          <a:p>
            <a:pPr indent="-12700" lvl="0" marL="0" rtl="0" algn="l">
              <a:spcBef>
                <a:spcPts val="1800"/>
              </a:spcBef>
              <a:spcAft>
                <a:spcPts val="0"/>
              </a:spcAft>
              <a:buClr>
                <a:srgbClr val="A62E5C"/>
              </a:buClr>
              <a:buSzPts val="1600"/>
              <a:buFont typeface="Arial"/>
              <a:buChar char=" "/>
            </a:pPr>
            <a:r>
              <a:t/>
            </a:r>
            <a:endParaRPr sz="1600">
              <a:solidFill>
                <a:srgbClr val="A62E5C"/>
              </a:solidFill>
            </a:endParaRPr>
          </a:p>
        </p:txBody>
      </p:sp>
      <p:sp>
        <p:nvSpPr>
          <p:cNvPr id="3755" name="Google Shape;3755;p590"/>
          <p:cNvSpPr txBox="1"/>
          <p:nvPr>
            <p:ph idx="1" type="body"/>
          </p:nvPr>
        </p:nvSpPr>
        <p:spPr>
          <a:xfrm>
            <a:off x="-152400" y="2624125"/>
            <a:ext cx="9628500" cy="25413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const routes: </a:t>
            </a:r>
            <a:r>
              <a:rPr lang="en" sz="1800">
                <a:solidFill>
                  <a:srgbClr val="FFFF00"/>
                </a:solidFill>
                <a:latin typeface="Consolas"/>
                <a:ea typeface="Consolas"/>
                <a:cs typeface="Consolas"/>
                <a:sym typeface="Consolas"/>
              </a:rPr>
              <a:t>Routes</a:t>
            </a:r>
            <a:r>
              <a:rPr lang="en" sz="1800">
                <a:solidFill>
                  <a:srgbClr val="FFFFFF"/>
                </a:solidFill>
                <a:latin typeface="Consolas"/>
                <a:ea typeface="Consolas"/>
                <a:cs typeface="Consolas"/>
                <a:sym typeface="Consolas"/>
              </a:rPr>
              <a:t> =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  { path: '', pathMatch: 'full', redirectTo: 'customers'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  { path: 'customers', component: CustomersComponent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  { path: 'customers/:id', component: CustomerComponent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  { path: '**', pathMatch: 'full', component: PageNotFoundComponent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p:txBody>
      </p:sp>
      <p:sp>
        <p:nvSpPr>
          <p:cNvPr id="3756" name="Google Shape;3756;p590"/>
          <p:cNvSpPr txBox="1"/>
          <p:nvPr>
            <p:ph type="title"/>
          </p:nvPr>
        </p:nvSpPr>
        <p:spPr>
          <a:xfrm>
            <a:off x="450850" y="15240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Defining </a:t>
            </a:r>
            <a:r>
              <a:rPr b="1" lang="en" sz="3000">
                <a:solidFill>
                  <a:srgbClr val="A62E5C"/>
                </a:solidFill>
              </a:rPr>
              <a:t>Routes</a:t>
            </a:r>
            <a:endParaRPr b="1" sz="3000">
              <a:solidFill>
                <a:srgbClr val="A62E5C"/>
              </a:solidFill>
            </a:endParaRPr>
          </a:p>
        </p:txBody>
      </p:sp>
      <p:sp>
        <p:nvSpPr>
          <p:cNvPr id="3757" name="Google Shape;3757;p590"/>
          <p:cNvSpPr txBox="1"/>
          <p:nvPr/>
        </p:nvSpPr>
        <p:spPr>
          <a:xfrm>
            <a:off x="-8899" y="2276939"/>
            <a:ext cx="26787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app-routing.module.ts</a:t>
            </a:r>
            <a:endParaRPr>
              <a:solidFill>
                <a:srgbClr val="FFFFFF"/>
              </a:solidFill>
            </a:endParaRPr>
          </a:p>
        </p:txBody>
      </p:sp>
      <p:sp>
        <p:nvSpPr>
          <p:cNvPr id="3758" name="Google Shape;3758;p590"/>
          <p:cNvSpPr/>
          <p:nvPr/>
        </p:nvSpPr>
        <p:spPr>
          <a:xfrm>
            <a:off x="3866375" y="2267550"/>
            <a:ext cx="4206300" cy="608400"/>
          </a:xfrm>
          <a:prstGeom prst="wedgeRoundRectCallout">
            <a:avLst>
              <a:gd fmla="val -20" name="adj1"/>
              <a:gd fmla="val 49195" name="adj2"/>
              <a:gd fmla="val 16667" name="adj3"/>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600">
                <a:solidFill>
                  <a:schemeClr val="lt1"/>
                </a:solidFill>
                <a:latin typeface="PT Sans"/>
                <a:ea typeface="PT Sans"/>
                <a:cs typeface="PT Sans"/>
                <a:sym typeface="PT Sans"/>
              </a:rPr>
              <a:t>When I see this path, go to this component</a:t>
            </a:r>
            <a:endParaRPr b="0" i="0" sz="1600" u="none" cap="none" strike="noStrike">
              <a:solidFill>
                <a:schemeClr val="lt1"/>
              </a:solidFill>
              <a:latin typeface="PT Sans"/>
              <a:ea typeface="PT Sans"/>
              <a:cs typeface="PT Sans"/>
              <a:sym typeface="P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5"/>
                                        </p:tgtEl>
                                        <p:attrNameLst>
                                          <p:attrName>style.visibility</p:attrName>
                                        </p:attrNameLst>
                                      </p:cBhvr>
                                      <p:to>
                                        <p:strVal val="visible"/>
                                      </p:to>
                                    </p:set>
                                    <p:animEffect filter="fade" transition="in">
                                      <p:cBhvr>
                                        <p:cTn dur="1000"/>
                                        <p:tgtEl>
                                          <p:spTgt spid="3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8"/>
                                        </p:tgtEl>
                                        <p:attrNameLst>
                                          <p:attrName>style.visibility</p:attrName>
                                        </p:attrNameLst>
                                      </p:cBhvr>
                                      <p:to>
                                        <p:strVal val="visible"/>
                                      </p:to>
                                    </p:set>
                                    <p:animEffect filter="fade" transition="in">
                                      <p:cBhvr>
                                        <p:cTn dur="1000"/>
                                        <p:tgtEl>
                                          <p:spTgt spid="3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3" name="Shape 3763"/>
        <p:cNvGrpSpPr/>
        <p:nvPr/>
      </p:nvGrpSpPr>
      <p:grpSpPr>
        <a:xfrm>
          <a:off x="0" y="0"/>
          <a:ext cx="0" cy="0"/>
          <a:chOff x="0" y="0"/>
          <a:chExt cx="0" cy="0"/>
        </a:xfrm>
      </p:grpSpPr>
      <p:sp>
        <p:nvSpPr>
          <p:cNvPr id="3764" name="Google Shape;3764;p591"/>
          <p:cNvSpPr/>
          <p:nvPr/>
        </p:nvSpPr>
        <p:spPr>
          <a:xfrm>
            <a:off x="-125" y="2170250"/>
            <a:ext cx="9144000" cy="301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91"/>
          <p:cNvSpPr txBox="1"/>
          <p:nvPr>
            <p:ph idx="1" type="body"/>
          </p:nvPr>
        </p:nvSpPr>
        <p:spPr>
          <a:xfrm>
            <a:off x="0" y="2152325"/>
            <a:ext cx="9144000" cy="30129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@NgModule({</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  imports: [</a:t>
            </a:r>
            <a:r>
              <a:rPr lang="en" sz="1800">
                <a:solidFill>
                  <a:srgbClr val="FFFF00"/>
                </a:solidFill>
                <a:latin typeface="Consolas"/>
                <a:ea typeface="Consolas"/>
                <a:cs typeface="Consolas"/>
                <a:sym typeface="Consolas"/>
              </a:rPr>
              <a:t>RouterModule.forRoot(routes)</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  exports: [RouterModule]</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rgbClr val="FFFFFF"/>
                </a:solidFill>
                <a:latin typeface="Consolas"/>
                <a:ea typeface="Consolas"/>
                <a:cs typeface="Consolas"/>
                <a:sym typeface="Consolas"/>
              </a:rPr>
              <a:t>export class AppRoutingModule {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FFFFF"/>
              </a:solidFill>
              <a:latin typeface="Consolas"/>
              <a:ea typeface="Consolas"/>
              <a:cs typeface="Consolas"/>
              <a:sym typeface="Consolas"/>
            </a:endParaRPr>
          </a:p>
        </p:txBody>
      </p:sp>
      <p:sp>
        <p:nvSpPr>
          <p:cNvPr id="3766" name="Google Shape;3766;p591"/>
          <p:cNvSpPr txBox="1"/>
          <p:nvPr>
            <p:ph idx="2" type="body"/>
          </p:nvPr>
        </p:nvSpPr>
        <p:spPr>
          <a:xfrm>
            <a:off x="461876" y="636277"/>
            <a:ext cx="8175900" cy="1334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800"/>
              </a:spcBef>
              <a:spcAft>
                <a:spcPts val="0"/>
              </a:spcAft>
              <a:buNone/>
            </a:pPr>
            <a:r>
              <a:rPr lang="en" sz="1800">
                <a:solidFill>
                  <a:srgbClr val="404040"/>
                </a:solidFill>
              </a:rPr>
              <a:t>Create a routing module using our routes, and import it</a:t>
            </a:r>
            <a:endParaRPr sz="1800"/>
          </a:p>
          <a:p>
            <a:pPr indent="0" lvl="0" marL="0" rtl="0" algn="l">
              <a:lnSpc>
                <a:spcPct val="115000"/>
              </a:lnSpc>
              <a:spcBef>
                <a:spcPts val="1800"/>
              </a:spcBef>
              <a:spcAft>
                <a:spcPts val="0"/>
              </a:spcAft>
              <a:buNone/>
            </a:pPr>
            <a:r>
              <a:rPr lang="en" sz="1800">
                <a:solidFill>
                  <a:srgbClr val="404040"/>
                </a:solidFill>
              </a:rPr>
              <a:t>Export our new </a:t>
            </a:r>
            <a:r>
              <a:rPr lang="en" sz="1800">
                <a:solidFill>
                  <a:srgbClr val="A62E5C"/>
                </a:solidFill>
              </a:rPr>
              <a:t>AppRoutingModule</a:t>
            </a:r>
            <a:endParaRPr sz="1800">
              <a:solidFill>
                <a:srgbClr val="A62E5C"/>
              </a:solidFill>
            </a:endParaRPr>
          </a:p>
          <a:p>
            <a:pPr indent="0" lvl="0" marL="0" rtl="0" algn="l">
              <a:lnSpc>
                <a:spcPct val="115000"/>
              </a:lnSpc>
              <a:spcBef>
                <a:spcPts val="1800"/>
              </a:spcBef>
              <a:spcAft>
                <a:spcPts val="0"/>
              </a:spcAft>
              <a:buNone/>
            </a:pPr>
            <a:r>
              <a:t/>
            </a:r>
            <a:endParaRPr sz="1800"/>
          </a:p>
          <a:p>
            <a:pPr indent="0" lvl="0" marL="0" rtl="0" algn="l">
              <a:spcBef>
                <a:spcPts val="0"/>
              </a:spcBef>
              <a:spcAft>
                <a:spcPts val="0"/>
              </a:spcAft>
              <a:buNone/>
            </a:pPr>
            <a:r>
              <a:t/>
            </a:r>
            <a:endParaRPr sz="1800">
              <a:solidFill>
                <a:srgbClr val="404040"/>
              </a:solidFill>
            </a:endParaRPr>
          </a:p>
          <a:p>
            <a:pPr indent="0" lvl="0" marL="0" marR="0" rtl="0" algn="l">
              <a:lnSpc>
                <a:spcPct val="100000"/>
              </a:lnSpc>
              <a:spcBef>
                <a:spcPts val="0"/>
              </a:spcBef>
              <a:spcAft>
                <a:spcPts val="0"/>
              </a:spcAft>
              <a:buClr>
                <a:schemeClr val="accent1"/>
              </a:buClr>
              <a:buFont typeface="Noto Symbol"/>
              <a:buNone/>
            </a:pPr>
            <a:r>
              <a:t/>
            </a:r>
            <a:endParaRPr sz="1800">
              <a:solidFill>
                <a:srgbClr val="404040"/>
              </a:solidFill>
            </a:endParaRPr>
          </a:p>
        </p:txBody>
      </p:sp>
      <p:sp>
        <p:nvSpPr>
          <p:cNvPr id="3767" name="Google Shape;3767;p591"/>
          <p:cNvSpPr txBox="1"/>
          <p:nvPr>
            <p:ph type="title"/>
          </p:nvPr>
        </p:nvSpPr>
        <p:spPr>
          <a:xfrm>
            <a:off x="450850" y="15240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Define a </a:t>
            </a:r>
            <a:r>
              <a:rPr b="1" lang="en" sz="3000">
                <a:solidFill>
                  <a:srgbClr val="A62E5C"/>
                </a:solidFill>
              </a:rPr>
              <a:t>Module</a:t>
            </a:r>
            <a:endParaRPr b="1" sz="3000">
              <a:solidFill>
                <a:srgbClr val="A62E5C"/>
              </a:solidFill>
            </a:endParaRPr>
          </a:p>
        </p:txBody>
      </p:sp>
      <p:sp>
        <p:nvSpPr>
          <p:cNvPr id="3768" name="Google Shape;3768;p591"/>
          <p:cNvSpPr/>
          <p:nvPr/>
        </p:nvSpPr>
        <p:spPr>
          <a:xfrm>
            <a:off x="3316650" y="2047175"/>
            <a:ext cx="4371900" cy="465900"/>
          </a:xfrm>
          <a:prstGeom prst="wedgeRoundRectCallout">
            <a:avLst>
              <a:gd fmla="val -35996" name="adj1"/>
              <a:gd fmla="val 157416" name="adj2"/>
              <a:gd fmla="val 16667" name="adj3"/>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Only use forRoot() for the app root module’s routes</a:t>
            </a:r>
            <a:endParaRPr b="0" i="0" sz="1400" u="none" cap="none" strike="noStrike">
              <a:solidFill>
                <a:schemeClr val="lt1"/>
              </a:solidFill>
              <a:latin typeface="PT Sans"/>
              <a:ea typeface="PT Sans"/>
              <a:cs typeface="PT Sans"/>
              <a:sym typeface="PT Sans"/>
            </a:endParaRPr>
          </a:p>
        </p:txBody>
      </p:sp>
      <p:sp>
        <p:nvSpPr>
          <p:cNvPr id="3769" name="Google Shape;3769;p591"/>
          <p:cNvSpPr txBox="1"/>
          <p:nvPr/>
        </p:nvSpPr>
        <p:spPr>
          <a:xfrm>
            <a:off x="-19720" y="1815107"/>
            <a:ext cx="26787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app-routing.module.ts</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5"/>
                                        </p:tgtEl>
                                        <p:attrNameLst>
                                          <p:attrName>style.visibility</p:attrName>
                                        </p:attrNameLst>
                                      </p:cBhvr>
                                      <p:to>
                                        <p:strVal val="visible"/>
                                      </p:to>
                                    </p:set>
                                    <p:animEffect filter="fade" transition="in">
                                      <p:cBhvr>
                                        <p:cTn dur="1000"/>
                                        <p:tgtEl>
                                          <p:spTgt spid="3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8"/>
                                        </p:tgtEl>
                                        <p:attrNameLst>
                                          <p:attrName>style.visibility</p:attrName>
                                        </p:attrNameLst>
                                      </p:cBhvr>
                                      <p:to>
                                        <p:strVal val="visible"/>
                                      </p:to>
                                    </p:set>
                                    <p:animEffect filter="fade" transition="in">
                                      <p:cBhvr>
                                        <p:cTn dur="1000"/>
                                        <p:tgtEl>
                                          <p:spTgt spid="3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4" name="Shape 3774"/>
        <p:cNvGrpSpPr/>
        <p:nvPr/>
      </p:nvGrpSpPr>
      <p:grpSpPr>
        <a:xfrm>
          <a:off x="0" y="0"/>
          <a:ext cx="0" cy="0"/>
          <a:chOff x="0" y="0"/>
          <a:chExt cx="0" cy="0"/>
        </a:xfrm>
      </p:grpSpPr>
      <p:sp>
        <p:nvSpPr>
          <p:cNvPr id="3775" name="Google Shape;3775;p592"/>
          <p:cNvSpPr/>
          <p:nvPr/>
        </p:nvSpPr>
        <p:spPr>
          <a:xfrm>
            <a:off x="-125" y="1121825"/>
            <a:ext cx="9144000" cy="406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92"/>
          <p:cNvSpPr txBox="1"/>
          <p:nvPr>
            <p:ph type="title"/>
          </p:nvPr>
        </p:nvSpPr>
        <p:spPr>
          <a:xfrm>
            <a:off x="450850" y="76201"/>
            <a:ext cx="8175900" cy="738000"/>
          </a:xfrm>
          <a:prstGeom prst="rect">
            <a:avLst/>
          </a:prstGeom>
          <a:noFill/>
          <a:ln>
            <a:noFill/>
          </a:ln>
        </p:spPr>
        <p:txBody>
          <a:bodyPr anchorCtr="0" anchor="ctr" bIns="32975" lIns="0" spcFirstLastPara="1" rIns="65925" wrap="square" tIns="32975">
            <a:noAutofit/>
          </a:bodyPr>
          <a:lstStyle/>
          <a:p>
            <a:pPr indent="0" lvl="0" marL="0" rtl="0" algn="ctr">
              <a:spcBef>
                <a:spcPts val="0"/>
              </a:spcBef>
              <a:spcAft>
                <a:spcPts val="0"/>
              </a:spcAft>
              <a:buClr>
                <a:srgbClr val="404040"/>
              </a:buClr>
              <a:buFont typeface="Arial"/>
              <a:buNone/>
            </a:pPr>
            <a:r>
              <a:rPr b="1" lang="en" sz="3000">
                <a:solidFill>
                  <a:srgbClr val="404040"/>
                </a:solidFill>
              </a:rPr>
              <a:t>Routing, All Together</a:t>
            </a:r>
            <a:endParaRPr b="1" sz="3000">
              <a:solidFill>
                <a:srgbClr val="434343"/>
              </a:solidFill>
            </a:endParaRPr>
          </a:p>
        </p:txBody>
      </p:sp>
      <p:sp>
        <p:nvSpPr>
          <p:cNvPr id="3777" name="Google Shape;3777;p592"/>
          <p:cNvSpPr txBox="1"/>
          <p:nvPr>
            <p:ph idx="1" type="body"/>
          </p:nvPr>
        </p:nvSpPr>
        <p:spPr>
          <a:xfrm>
            <a:off x="0" y="1121825"/>
            <a:ext cx="9144000" cy="40614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t/>
            </a:r>
            <a:endParaRPr sz="15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5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chemeClr val="lt1"/>
                </a:solidFill>
                <a:latin typeface="Consolas"/>
                <a:ea typeface="Consolas"/>
                <a:cs typeface="Consolas"/>
                <a:sym typeface="Consolas"/>
              </a:rPr>
              <a:t>import { NgModule } from '@angular/core';</a:t>
            </a:r>
            <a:endParaRPr sz="15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chemeClr val="lt1"/>
                </a:solidFill>
                <a:latin typeface="Consolas"/>
                <a:ea typeface="Consolas"/>
                <a:cs typeface="Consolas"/>
                <a:sym typeface="Consolas"/>
              </a:rPr>
              <a:t>import { </a:t>
            </a:r>
            <a:r>
              <a:rPr lang="en" sz="1500">
                <a:solidFill>
                  <a:srgbClr val="FFFF00"/>
                </a:solidFill>
                <a:latin typeface="Consolas"/>
                <a:ea typeface="Consolas"/>
                <a:cs typeface="Consolas"/>
                <a:sym typeface="Consolas"/>
              </a:rPr>
              <a:t>Routes, RouterModule</a:t>
            </a:r>
            <a:r>
              <a:rPr lang="en" sz="1500">
                <a:solidFill>
                  <a:schemeClr val="lt1"/>
                </a:solidFill>
                <a:latin typeface="Consolas"/>
                <a:ea typeface="Consolas"/>
                <a:cs typeface="Consolas"/>
                <a:sym typeface="Consolas"/>
              </a:rPr>
              <a:t> } from '@angular/router';</a:t>
            </a:r>
            <a:endParaRPr sz="15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5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chemeClr val="lt1"/>
                </a:solidFill>
                <a:latin typeface="Consolas"/>
                <a:ea typeface="Consolas"/>
                <a:cs typeface="Consolas"/>
                <a:sym typeface="Consolas"/>
              </a:rPr>
              <a:t>const routes: Routes = [</a:t>
            </a:r>
            <a:endParaRPr sz="15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00"/>
                </a:solidFill>
                <a:latin typeface="Consolas"/>
                <a:ea typeface="Consolas"/>
                <a:cs typeface="Consolas"/>
                <a:sym typeface="Consolas"/>
              </a:rPr>
              <a:t>  { path: '', pathMatch: 'full', redirectTo: 'customers', },</a:t>
            </a:r>
            <a:endParaRPr sz="15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00"/>
                </a:solidFill>
                <a:latin typeface="Consolas"/>
                <a:ea typeface="Consolas"/>
                <a:cs typeface="Consolas"/>
                <a:sym typeface="Consolas"/>
              </a:rPr>
              <a:t>  { path: 'customers', component: CustomersComponent },</a:t>
            </a:r>
            <a:endParaRPr sz="15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00"/>
                </a:solidFill>
                <a:latin typeface="Consolas"/>
                <a:ea typeface="Consolas"/>
                <a:cs typeface="Consolas"/>
                <a:sym typeface="Consolas"/>
              </a:rPr>
              <a:t>  { path: 'customers/:id', component: CustomerDetailComponent },</a:t>
            </a:r>
            <a:endParaRPr sz="15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00"/>
                </a:solidFill>
                <a:latin typeface="Consolas"/>
                <a:ea typeface="Consolas"/>
                <a:cs typeface="Consolas"/>
                <a:sym typeface="Consolas"/>
              </a:rPr>
              <a:t>  { path: '**', pathMatch: 'full', component: PageNotFoundComponent },</a:t>
            </a:r>
            <a:endParaRPr sz="15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chemeClr val="lt1"/>
                </a:solidFill>
                <a:latin typeface="Consolas"/>
                <a:ea typeface="Consolas"/>
                <a:cs typeface="Consolas"/>
                <a:sym typeface="Consolas"/>
              </a:rPr>
              <a:t>];</a:t>
            </a:r>
            <a:endParaRPr sz="15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5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chemeClr val="lt1"/>
                </a:solidFill>
                <a:latin typeface="Consolas"/>
                <a:ea typeface="Consolas"/>
                <a:cs typeface="Consolas"/>
                <a:sym typeface="Consolas"/>
              </a:rPr>
              <a:t>@NgModule({</a:t>
            </a:r>
            <a:endParaRPr sz="15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00"/>
                </a:solidFill>
                <a:latin typeface="Consolas"/>
                <a:ea typeface="Consolas"/>
                <a:cs typeface="Consolas"/>
                <a:sym typeface="Consolas"/>
              </a:rPr>
              <a:t>  imports: [RouterModule.forRoot(routes)],</a:t>
            </a:r>
            <a:endParaRPr sz="15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00"/>
                </a:solidFill>
                <a:latin typeface="Consolas"/>
                <a:ea typeface="Consolas"/>
                <a:cs typeface="Consolas"/>
                <a:sym typeface="Consolas"/>
              </a:rPr>
              <a:t>  exports: [RouterModule]</a:t>
            </a:r>
            <a:endParaRPr sz="15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chemeClr val="lt1"/>
                </a:solidFill>
                <a:latin typeface="Consolas"/>
                <a:ea typeface="Consolas"/>
                <a:cs typeface="Consolas"/>
                <a:sym typeface="Consolas"/>
              </a:rPr>
              <a:t>})</a:t>
            </a:r>
            <a:endParaRPr sz="15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chemeClr val="lt1"/>
                </a:solidFill>
                <a:latin typeface="Consolas"/>
                <a:ea typeface="Consolas"/>
                <a:cs typeface="Consolas"/>
                <a:sym typeface="Consolas"/>
              </a:rPr>
              <a:t>export class AppRoutingModule { }</a:t>
            </a:r>
            <a:endParaRPr sz="15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500">
              <a:solidFill>
                <a:srgbClr val="FFFFFF"/>
              </a:solidFill>
              <a:latin typeface="Consolas"/>
              <a:ea typeface="Consolas"/>
              <a:cs typeface="Consolas"/>
              <a:sym typeface="Consolas"/>
            </a:endParaRPr>
          </a:p>
        </p:txBody>
      </p:sp>
      <p:sp>
        <p:nvSpPr>
          <p:cNvPr id="3778" name="Google Shape;3778;p592"/>
          <p:cNvSpPr txBox="1"/>
          <p:nvPr/>
        </p:nvSpPr>
        <p:spPr>
          <a:xfrm>
            <a:off x="-10820" y="775683"/>
            <a:ext cx="26787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app-routing.module.ts</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7"/>
                                        </p:tgtEl>
                                        <p:attrNameLst>
                                          <p:attrName>style.visibility</p:attrName>
                                        </p:attrNameLst>
                                      </p:cBhvr>
                                      <p:to>
                                        <p:strVal val="visible"/>
                                      </p:to>
                                    </p:set>
                                    <p:animEffect filter="fade" transition="in">
                                      <p:cBhvr>
                                        <p:cTn dur="1000"/>
                                        <p:tgtEl>
                                          <p:spTgt spid="37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2" name="Shape 3782"/>
        <p:cNvGrpSpPr/>
        <p:nvPr/>
      </p:nvGrpSpPr>
      <p:grpSpPr>
        <a:xfrm>
          <a:off x="0" y="0"/>
          <a:ext cx="0" cy="0"/>
          <a:chOff x="0" y="0"/>
          <a:chExt cx="0" cy="0"/>
        </a:xfrm>
      </p:grpSpPr>
      <p:sp>
        <p:nvSpPr>
          <p:cNvPr id="3783" name="Google Shape;3783;p59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Steps to Use Routing</a:t>
            </a:r>
            <a:endParaRPr/>
          </a:p>
        </p:txBody>
      </p:sp>
      <p:sp>
        <p:nvSpPr>
          <p:cNvPr id="3784" name="Google Shape;3784;p593"/>
          <p:cNvSpPr txBox="1"/>
          <p:nvPr>
            <p:ph idx="1" type="body"/>
          </p:nvPr>
        </p:nvSpPr>
        <p:spPr>
          <a:xfrm>
            <a:off x="838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200">
                <a:solidFill>
                  <a:srgbClr val="CCCCCC"/>
                </a:solidFill>
              </a:rPr>
              <a:t>Add a &lt;base&gt; Element</a:t>
            </a:r>
            <a:br>
              <a:rPr lang="en" sz="2200">
                <a:solidFill>
                  <a:srgbClr val="CCCCCC"/>
                </a:solidFill>
              </a:rPr>
            </a:br>
            <a:endParaRPr sz="2200">
              <a:solidFill>
                <a:srgbClr val="CCCCCC"/>
              </a:solidFill>
            </a:endParaRPr>
          </a:p>
          <a:p>
            <a:pPr indent="0" lvl="0" marL="0" rtl="0" algn="l">
              <a:spcBef>
                <a:spcPts val="600"/>
              </a:spcBef>
              <a:spcAft>
                <a:spcPts val="0"/>
              </a:spcAft>
              <a:buClr>
                <a:schemeClr val="dk1"/>
              </a:buClr>
              <a:buSzPts val="1100"/>
              <a:buFont typeface="Arial"/>
              <a:buNone/>
            </a:pPr>
            <a:r>
              <a:rPr lang="en" sz="2200">
                <a:solidFill>
                  <a:srgbClr val="CCCCCC"/>
                </a:solidFill>
              </a:rPr>
              <a:t>Define routes</a:t>
            </a:r>
            <a:br>
              <a:rPr lang="en" sz="2200"/>
            </a:br>
            <a:endParaRPr sz="2200"/>
          </a:p>
          <a:p>
            <a:pPr indent="0" lvl="0" marL="0" rtl="0" algn="l">
              <a:spcBef>
                <a:spcPts val="600"/>
              </a:spcBef>
              <a:spcAft>
                <a:spcPts val="0"/>
              </a:spcAft>
              <a:buClr>
                <a:schemeClr val="dk1"/>
              </a:buClr>
              <a:buSzPts val="1100"/>
              <a:buFont typeface="Arial"/>
              <a:buNone/>
            </a:pPr>
            <a:r>
              <a:rPr lang="en" sz="2200"/>
              <a:t>Pass routes to the root module</a:t>
            </a:r>
            <a:br>
              <a:rPr lang="en" sz="2200"/>
            </a:br>
            <a:endParaRPr sz="2200"/>
          </a:p>
          <a:p>
            <a:pPr indent="0" lvl="0" marL="0" rtl="0" algn="l">
              <a:spcBef>
                <a:spcPts val="600"/>
              </a:spcBef>
              <a:spcAft>
                <a:spcPts val="0"/>
              </a:spcAft>
              <a:buClr>
                <a:schemeClr val="dk1"/>
              </a:buClr>
              <a:buSzPts val="1100"/>
              <a:buFont typeface="Arial"/>
              <a:buNone/>
            </a:pPr>
            <a:r>
              <a:rPr lang="en" sz="2200">
                <a:solidFill>
                  <a:srgbClr val="CCCCCC"/>
                </a:solidFill>
              </a:rPr>
              <a:t>Add a &lt;router-outlet&gt;</a:t>
            </a:r>
            <a:endParaRPr sz="2200">
              <a:solidFill>
                <a:srgbClr val="CCCCCC"/>
              </a:solidFill>
            </a:endParaRPr>
          </a:p>
          <a:p>
            <a:pPr indent="0" lvl="0" marL="0" rtl="0" algn="l">
              <a:spcBef>
                <a:spcPts val="600"/>
              </a:spcBef>
              <a:spcAft>
                <a:spcPts val="0"/>
              </a:spcAft>
              <a:buClr>
                <a:schemeClr val="dk1"/>
              </a:buClr>
              <a:buSzPts val="1100"/>
              <a:buFont typeface="Arial"/>
              <a:buNone/>
            </a:pPr>
            <a:r>
              <a:t/>
            </a:r>
            <a:endParaRPr sz="2200">
              <a:solidFill>
                <a:srgbClr val="CCCCCC"/>
              </a:solidFill>
            </a:endParaRPr>
          </a:p>
          <a:p>
            <a:pPr indent="0" lvl="0" marL="0" rtl="0" algn="l">
              <a:spcBef>
                <a:spcPts val="600"/>
              </a:spcBef>
              <a:spcAft>
                <a:spcPts val="0"/>
              </a:spcAft>
              <a:buClr>
                <a:schemeClr val="dk1"/>
              </a:buClr>
              <a:buSzPts val="1100"/>
              <a:buFont typeface="Arial"/>
              <a:buNone/>
            </a:pPr>
            <a:r>
              <a:rPr lang="en" sz="2200">
                <a:solidFill>
                  <a:srgbClr val="CCCCCC"/>
                </a:solidFill>
              </a:rPr>
              <a:t>Use the routerLink Directive</a:t>
            </a:r>
            <a:endParaRPr sz="2200">
              <a:solidFill>
                <a:srgbClr val="CCCCCC"/>
              </a:solidFill>
            </a:endParaRPr>
          </a:p>
        </p:txBody>
      </p:sp>
      <p:sp>
        <p:nvSpPr>
          <p:cNvPr id="3785" name="Google Shape;3785;p593"/>
          <p:cNvSpPr/>
          <p:nvPr/>
        </p:nvSpPr>
        <p:spPr>
          <a:xfrm>
            <a:off x="401600" y="2058800"/>
            <a:ext cx="454500" cy="454500"/>
          </a:xfrm>
          <a:prstGeom prst="ellipse">
            <a:avLst/>
          </a:prstGeom>
          <a:solidFill>
            <a:srgbClr val="BFBFB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2</a:t>
            </a:r>
            <a:endParaRPr sz="1800">
              <a:solidFill>
                <a:srgbClr val="FFFFFF"/>
              </a:solidFill>
            </a:endParaRPr>
          </a:p>
        </p:txBody>
      </p:sp>
      <p:sp>
        <p:nvSpPr>
          <p:cNvPr id="3786" name="Google Shape;3786;p593"/>
          <p:cNvSpPr/>
          <p:nvPr/>
        </p:nvSpPr>
        <p:spPr>
          <a:xfrm>
            <a:off x="401600" y="1310200"/>
            <a:ext cx="454500" cy="454500"/>
          </a:xfrm>
          <a:prstGeom prst="ellipse">
            <a:avLst/>
          </a:prstGeom>
          <a:solidFill>
            <a:srgbClr val="BFBFB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a:t>
            </a:r>
            <a:endParaRPr sz="1800">
              <a:solidFill>
                <a:srgbClr val="FFFFFF"/>
              </a:solidFill>
            </a:endParaRPr>
          </a:p>
        </p:txBody>
      </p:sp>
      <p:sp>
        <p:nvSpPr>
          <p:cNvPr id="3787" name="Google Shape;3787;p593"/>
          <p:cNvSpPr/>
          <p:nvPr/>
        </p:nvSpPr>
        <p:spPr>
          <a:xfrm>
            <a:off x="401600" y="2807400"/>
            <a:ext cx="454500" cy="454500"/>
          </a:xfrm>
          <a:prstGeom prst="ellipse">
            <a:avLst/>
          </a:prstGeom>
          <a:solidFill>
            <a:srgbClr val="DC371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3</a:t>
            </a:r>
            <a:endParaRPr sz="1800">
              <a:solidFill>
                <a:srgbClr val="FFFFFF"/>
              </a:solidFill>
            </a:endParaRPr>
          </a:p>
        </p:txBody>
      </p:sp>
      <p:sp>
        <p:nvSpPr>
          <p:cNvPr id="3788" name="Google Shape;3788;p593"/>
          <p:cNvSpPr/>
          <p:nvPr/>
        </p:nvSpPr>
        <p:spPr>
          <a:xfrm>
            <a:off x="401600" y="3556000"/>
            <a:ext cx="454500" cy="4545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4</a:t>
            </a:r>
            <a:endParaRPr sz="1800">
              <a:solidFill>
                <a:srgbClr val="FFFFFF"/>
              </a:solidFill>
            </a:endParaRPr>
          </a:p>
        </p:txBody>
      </p:sp>
      <p:sp>
        <p:nvSpPr>
          <p:cNvPr id="3789" name="Google Shape;3789;p593"/>
          <p:cNvSpPr/>
          <p:nvPr/>
        </p:nvSpPr>
        <p:spPr>
          <a:xfrm>
            <a:off x="401600" y="4374050"/>
            <a:ext cx="454500" cy="4545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5</a:t>
            </a:r>
            <a:endParaRPr sz="18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2186" name="Shape 2186"/>
        <p:cNvGrpSpPr/>
        <p:nvPr/>
      </p:nvGrpSpPr>
      <p:grpSpPr>
        <a:xfrm>
          <a:off x="0" y="0"/>
          <a:ext cx="0" cy="0"/>
          <a:chOff x="0" y="0"/>
          <a:chExt cx="0" cy="0"/>
        </a:xfrm>
      </p:grpSpPr>
      <p:sp>
        <p:nvSpPr>
          <p:cNvPr id="2187" name="Google Shape;2187;p432"/>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32"/>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Lab: Tooling and Setup</a:t>
            </a:r>
            <a:endParaRPr sz="2400">
              <a:solidFill>
                <a:schemeClr val="lt1"/>
              </a:solidFill>
              <a:latin typeface="PT Sans"/>
              <a:ea typeface="PT Sans"/>
              <a:cs typeface="PT Sans"/>
              <a:sym typeface="PT Sans"/>
            </a:endParaRPr>
          </a:p>
        </p:txBody>
      </p:sp>
      <p:sp>
        <p:nvSpPr>
          <p:cNvPr id="2189" name="Google Shape;2189;p432"/>
          <p:cNvSpPr txBox="1"/>
          <p:nvPr/>
        </p:nvSpPr>
        <p:spPr>
          <a:xfrm>
            <a:off x="1326675" y="1021600"/>
            <a:ext cx="7342800" cy="31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Install tooling</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Get the samples and lab code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Make sure it all works</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Also - check this link :) </a:t>
            </a:r>
            <a:endParaRPr sz="1800">
              <a:solidFill>
                <a:schemeClr val="lt1"/>
              </a:solidFill>
              <a:latin typeface="PT Sans"/>
              <a:ea typeface="PT Sans"/>
              <a:cs typeface="PT Sans"/>
              <a:sym typeface="PT Sans"/>
            </a:endParaRPr>
          </a:p>
          <a:p>
            <a:pPr indent="-342900" lvl="1" marL="1371600" rtl="0" algn="l">
              <a:lnSpc>
                <a:spcPct val="150000"/>
              </a:lnSpc>
              <a:spcBef>
                <a:spcPts val="0"/>
              </a:spcBef>
              <a:spcAft>
                <a:spcPts val="0"/>
              </a:spcAft>
              <a:buClr>
                <a:schemeClr val="lt1"/>
              </a:buClr>
              <a:buSzPts val="1800"/>
              <a:buFont typeface="PT Sans"/>
              <a:buChar char="○"/>
            </a:pPr>
            <a:r>
              <a:rPr lang="en" sz="1800" u="sng">
                <a:solidFill>
                  <a:schemeClr val="lt1"/>
                </a:solidFill>
                <a:latin typeface="PT Sans"/>
                <a:ea typeface="PT Sans"/>
                <a:cs typeface="PT Sans"/>
                <a:sym typeface="PT Sans"/>
                <a:hlinkClick r:id="rId3"/>
              </a:rPr>
              <a:t>https://codewithdan.me/ng-architecture-labs</a:t>
            </a:r>
            <a:r>
              <a:rPr lang="en" sz="1800">
                <a:solidFill>
                  <a:schemeClr val="lt1"/>
                </a:solidFill>
                <a:latin typeface="PT Sans"/>
                <a:ea typeface="PT Sans"/>
                <a:cs typeface="PT Sans"/>
                <a:sym typeface="PT Sans"/>
              </a:rPr>
              <a:t> </a:t>
            </a:r>
            <a:endParaRPr sz="1800">
              <a:solidFill>
                <a:schemeClr val="lt1"/>
              </a:solidFill>
              <a:latin typeface="PT Sans"/>
              <a:ea typeface="PT Sans"/>
              <a:cs typeface="PT Sans"/>
              <a:sym typeface="PT Sans"/>
            </a:endParaRPr>
          </a:p>
          <a:p>
            <a:pPr indent="0" lvl="0" marL="0" rtl="0" algn="l">
              <a:lnSpc>
                <a:spcPct val="150000"/>
              </a:lnSpc>
              <a:spcBef>
                <a:spcPts val="0"/>
              </a:spcBef>
              <a:spcAft>
                <a:spcPts val="0"/>
              </a:spcAft>
              <a:buNone/>
            </a:pPr>
            <a:r>
              <a:t/>
            </a:r>
            <a:endParaRPr sz="1800">
              <a:solidFill>
                <a:schemeClr val="lt1"/>
              </a:solidFill>
              <a:latin typeface="PT Sans"/>
              <a:ea typeface="PT Sans"/>
              <a:cs typeface="PT Sans"/>
              <a:sym typeface="PT Sans"/>
            </a:endParaRPr>
          </a:p>
        </p:txBody>
      </p:sp>
      <p:pic>
        <p:nvPicPr>
          <p:cNvPr id="2190" name="Google Shape;2190;p432"/>
          <p:cNvPicPr preferRelativeResize="0"/>
          <p:nvPr/>
        </p:nvPicPr>
        <p:blipFill>
          <a:blip r:embed="rId4">
            <a:alphaModFix/>
          </a:blip>
          <a:stretch>
            <a:fillRect/>
          </a:stretch>
        </p:blipFill>
        <p:spPr>
          <a:xfrm>
            <a:off x="53338" y="82050"/>
            <a:ext cx="474725" cy="516000"/>
          </a:xfrm>
          <a:prstGeom prst="rect">
            <a:avLst/>
          </a:prstGeom>
          <a:noFill/>
          <a:ln>
            <a:noFill/>
          </a:ln>
        </p:spPr>
      </p:pic>
      <p:sp>
        <p:nvSpPr>
          <p:cNvPr id="2191" name="Google Shape;2191;p432"/>
          <p:cNvSpPr txBox="1"/>
          <p:nvPr/>
        </p:nvSpPr>
        <p:spPr>
          <a:xfrm>
            <a:off x="4404000" y="-18550"/>
            <a:ext cx="4746300" cy="210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Slides </a:t>
            </a:r>
            <a:r>
              <a:rPr lang="en" u="sng">
                <a:solidFill>
                  <a:schemeClr val="hlink"/>
                </a:solidFill>
                <a:hlinkClick r:id="rId5"/>
              </a:rPr>
              <a:t>https://jpapa.me/awesomeng-slides</a:t>
            </a:r>
            <a:r>
              <a:rPr lang="en">
                <a:solidFill>
                  <a:schemeClr val="dk1"/>
                </a:solidFill>
              </a:rPr>
              <a:t>    </a:t>
            </a:r>
            <a:endParaRPr>
              <a:solidFill>
                <a:schemeClr val="dk2"/>
              </a:solidFill>
            </a:endParaRPr>
          </a:p>
        </p:txBody>
      </p:sp>
      <p:sp>
        <p:nvSpPr>
          <p:cNvPr id="2192" name="Google Shape;2192;p432"/>
          <p:cNvSpPr txBox="1"/>
          <p:nvPr/>
        </p:nvSpPr>
        <p:spPr>
          <a:xfrm>
            <a:off x="777075" y="291550"/>
            <a:ext cx="45255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LAB</a:t>
            </a:r>
            <a:endParaRPr sz="3600">
              <a:solidFill>
                <a:schemeClr val="lt1"/>
              </a:solidFill>
              <a:latin typeface="PT Sans"/>
              <a:ea typeface="PT Sans"/>
              <a:cs typeface="PT Sans"/>
              <a:sym typeface="PT Sans"/>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4" name="Shape 3794"/>
        <p:cNvGrpSpPr/>
        <p:nvPr/>
      </p:nvGrpSpPr>
      <p:grpSpPr>
        <a:xfrm>
          <a:off x="0" y="0"/>
          <a:ext cx="0" cy="0"/>
          <a:chOff x="0" y="0"/>
          <a:chExt cx="0" cy="0"/>
        </a:xfrm>
      </p:grpSpPr>
      <p:sp>
        <p:nvSpPr>
          <p:cNvPr id="3795" name="Google Shape;3795;p594"/>
          <p:cNvSpPr/>
          <p:nvPr/>
        </p:nvSpPr>
        <p:spPr>
          <a:xfrm>
            <a:off x="-125" y="1916825"/>
            <a:ext cx="9144000" cy="326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94"/>
          <p:cNvSpPr txBox="1"/>
          <p:nvPr>
            <p:ph idx="1" type="body"/>
          </p:nvPr>
        </p:nvSpPr>
        <p:spPr>
          <a:xfrm>
            <a:off x="0" y="1914825"/>
            <a:ext cx="9144000" cy="32505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import { NgModule }      from '@angular/core';</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import { BrowserModule } from '@angular/platform-browser';</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import { AppComponent }  from './app.component';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import { CustomersComponent } from './customers/customers.component';</a:t>
            </a:r>
            <a:br>
              <a:rPr lang="en" sz="1400">
                <a:solidFill>
                  <a:srgbClr val="FFFFFF"/>
                </a:solidFill>
                <a:latin typeface="Consolas"/>
                <a:ea typeface="Consolas"/>
                <a:cs typeface="Consolas"/>
                <a:sym typeface="Consolas"/>
              </a:rPr>
            </a:br>
            <a:r>
              <a:rPr lang="en" sz="1400">
                <a:solidFill>
                  <a:srgbClr val="FFFF00"/>
                </a:solidFill>
                <a:latin typeface="Consolas"/>
                <a:ea typeface="Consolas"/>
                <a:cs typeface="Consolas"/>
                <a:sym typeface="Consolas"/>
              </a:rPr>
              <a:t>import { AppRoutingModule } from './app-routing.module';</a:t>
            </a:r>
            <a:endParaRPr sz="14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import { DataService } from './core/services/data.service';</a:t>
            </a:r>
            <a:br>
              <a:rPr lang="en" sz="1400">
                <a:solidFill>
                  <a:srgbClr val="FFFFFF"/>
                </a:solidFill>
                <a:latin typeface="Consolas"/>
                <a:ea typeface="Consolas"/>
                <a:cs typeface="Consolas"/>
                <a:sym typeface="Consolas"/>
              </a:rPr>
            </a:b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@NgModule({</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imports:      [ BrowserModule, </a:t>
            </a:r>
            <a:r>
              <a:rPr lang="en" sz="1400">
                <a:solidFill>
                  <a:srgbClr val="FFFF00"/>
                </a:solidFill>
                <a:latin typeface="Consolas"/>
                <a:ea typeface="Consolas"/>
                <a:cs typeface="Consolas"/>
                <a:sym typeface="Consolas"/>
              </a:rPr>
              <a:t>AppRoutingModule</a:t>
            </a:r>
            <a:r>
              <a:rPr lang="en" sz="1400">
                <a:solidFill>
                  <a:srgbClr val="FFFFFF"/>
                </a:solidFill>
                <a:latin typeface="Consolas"/>
                <a:ea typeface="Consolas"/>
                <a:cs typeface="Consolas"/>
                <a:sym typeface="Consolas"/>
              </a:rPr>
              <a:t> ],</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declarations: [ AppComponent, CustomersComponent ],</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providers:    [ DataService ],</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bootstrap:    [ AppComponent ]</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export class AppModule { }</a:t>
            </a:r>
            <a:endParaRPr sz="1400">
              <a:solidFill>
                <a:srgbClr val="FFFFFF"/>
              </a:solidFill>
              <a:latin typeface="Consolas"/>
              <a:ea typeface="Consolas"/>
              <a:cs typeface="Consolas"/>
              <a:sym typeface="Consolas"/>
            </a:endParaRPr>
          </a:p>
        </p:txBody>
      </p:sp>
      <p:sp>
        <p:nvSpPr>
          <p:cNvPr id="3797" name="Google Shape;3797;p594"/>
          <p:cNvSpPr txBox="1"/>
          <p:nvPr>
            <p:ph idx="2" type="body"/>
          </p:nvPr>
        </p:nvSpPr>
        <p:spPr>
          <a:xfrm>
            <a:off x="450850" y="788677"/>
            <a:ext cx="8175900" cy="133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434343"/>
                </a:solidFill>
              </a:rPr>
              <a:t>Pass application routes to the root module</a:t>
            </a:r>
            <a:endParaRPr sz="1800">
              <a:solidFill>
                <a:srgbClr val="434343"/>
              </a:solidFill>
            </a:endParaRPr>
          </a:p>
          <a:p>
            <a:pPr indent="0" lvl="0" marL="0" rtl="0" algn="l">
              <a:spcBef>
                <a:spcPts val="0"/>
              </a:spcBef>
              <a:spcAft>
                <a:spcPts val="0"/>
              </a:spcAft>
              <a:buNone/>
            </a:pPr>
            <a:r>
              <a:rPr lang="en" sz="1800">
                <a:solidFill>
                  <a:srgbClr val="404040"/>
                </a:solidFill>
              </a:rPr>
              <a:t>Import our </a:t>
            </a:r>
            <a:r>
              <a:rPr lang="en" sz="1800">
                <a:solidFill>
                  <a:srgbClr val="A62E5C"/>
                </a:solidFill>
              </a:rPr>
              <a:t>AppRoutingModule</a:t>
            </a:r>
            <a:endParaRPr sz="1800">
              <a:solidFill>
                <a:srgbClr val="A62E5C"/>
              </a:solidFill>
            </a:endParaRPr>
          </a:p>
          <a:p>
            <a:pPr indent="0" lvl="0" marL="0" rtl="0" algn="l">
              <a:lnSpc>
                <a:spcPct val="115000"/>
              </a:lnSpc>
              <a:spcBef>
                <a:spcPts val="1800"/>
              </a:spcBef>
              <a:spcAft>
                <a:spcPts val="0"/>
              </a:spcAft>
              <a:buNone/>
            </a:pPr>
            <a:r>
              <a:t/>
            </a:r>
            <a:endParaRPr sz="1800"/>
          </a:p>
          <a:p>
            <a:pPr indent="0" lvl="0" marL="0" rtl="0" algn="l">
              <a:spcBef>
                <a:spcPts val="0"/>
              </a:spcBef>
              <a:spcAft>
                <a:spcPts val="0"/>
              </a:spcAft>
              <a:buNone/>
            </a:pPr>
            <a:r>
              <a:t/>
            </a:r>
            <a:endParaRPr sz="1800">
              <a:solidFill>
                <a:srgbClr val="404040"/>
              </a:solidFill>
            </a:endParaRPr>
          </a:p>
          <a:p>
            <a:pPr indent="0" lvl="0" marL="0" marR="0" rtl="0" algn="l">
              <a:lnSpc>
                <a:spcPct val="100000"/>
              </a:lnSpc>
              <a:spcBef>
                <a:spcPts val="0"/>
              </a:spcBef>
              <a:spcAft>
                <a:spcPts val="0"/>
              </a:spcAft>
              <a:buClr>
                <a:schemeClr val="accent1"/>
              </a:buClr>
              <a:buFont typeface="Noto Symbol"/>
              <a:buNone/>
            </a:pPr>
            <a:r>
              <a:t/>
            </a:r>
            <a:endParaRPr sz="1800">
              <a:solidFill>
                <a:srgbClr val="404040"/>
              </a:solidFill>
            </a:endParaRPr>
          </a:p>
        </p:txBody>
      </p:sp>
      <p:sp>
        <p:nvSpPr>
          <p:cNvPr id="3798" name="Google Shape;3798;p594"/>
          <p:cNvSpPr txBox="1"/>
          <p:nvPr>
            <p:ph type="title"/>
          </p:nvPr>
        </p:nvSpPr>
        <p:spPr>
          <a:xfrm>
            <a:off x="450850" y="7620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Importing Routing in the </a:t>
            </a:r>
            <a:r>
              <a:rPr b="1" lang="en" sz="3000">
                <a:solidFill>
                  <a:srgbClr val="434343"/>
                </a:solidFill>
              </a:rPr>
              <a:t>AppModule</a:t>
            </a:r>
            <a:endParaRPr b="1" sz="3000">
              <a:solidFill>
                <a:srgbClr val="434343"/>
              </a:solidFill>
            </a:endParaRPr>
          </a:p>
        </p:txBody>
      </p:sp>
      <p:sp>
        <p:nvSpPr>
          <p:cNvPr id="3799" name="Google Shape;3799;p594"/>
          <p:cNvSpPr/>
          <p:nvPr/>
        </p:nvSpPr>
        <p:spPr>
          <a:xfrm>
            <a:off x="5721425" y="3365800"/>
            <a:ext cx="2943900" cy="507900"/>
          </a:xfrm>
          <a:prstGeom prst="wedgeRoundRectCallout">
            <a:avLst>
              <a:gd fmla="val -65499" name="adj1"/>
              <a:gd fmla="val 17184" name="adj2"/>
              <a:gd fmla="val 16667" name="adj3"/>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Import routes into our root module</a:t>
            </a:r>
            <a:endParaRPr b="0" i="0" sz="1400" u="none" cap="none" strike="noStrike">
              <a:solidFill>
                <a:schemeClr val="lt1"/>
              </a:solidFill>
              <a:latin typeface="PT Sans"/>
              <a:ea typeface="PT Sans"/>
              <a:cs typeface="PT Sans"/>
              <a:sym typeface="PT Sans"/>
            </a:endParaRPr>
          </a:p>
        </p:txBody>
      </p:sp>
      <p:sp>
        <p:nvSpPr>
          <p:cNvPr id="3800" name="Google Shape;3800;p594"/>
          <p:cNvSpPr txBox="1"/>
          <p:nvPr/>
        </p:nvSpPr>
        <p:spPr>
          <a:xfrm>
            <a:off x="-8899" y="1577608"/>
            <a:ext cx="26787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app.module.ts</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6"/>
                                        </p:tgtEl>
                                        <p:attrNameLst>
                                          <p:attrName>style.visibility</p:attrName>
                                        </p:attrNameLst>
                                      </p:cBhvr>
                                      <p:to>
                                        <p:strVal val="visible"/>
                                      </p:to>
                                    </p:set>
                                    <p:animEffect filter="fade" transition="in">
                                      <p:cBhvr>
                                        <p:cTn dur="1000"/>
                                        <p:tgtEl>
                                          <p:spTgt spid="3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9"/>
                                        </p:tgtEl>
                                        <p:attrNameLst>
                                          <p:attrName>style.visibility</p:attrName>
                                        </p:attrNameLst>
                                      </p:cBhvr>
                                      <p:to>
                                        <p:strVal val="visible"/>
                                      </p:to>
                                    </p:set>
                                    <p:animEffect filter="fade" transition="in">
                                      <p:cBhvr>
                                        <p:cTn dur="1000"/>
                                        <p:tgtEl>
                                          <p:spTgt spid="3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4" name="Shape 3804"/>
        <p:cNvGrpSpPr/>
        <p:nvPr/>
      </p:nvGrpSpPr>
      <p:grpSpPr>
        <a:xfrm>
          <a:off x="0" y="0"/>
          <a:ext cx="0" cy="0"/>
          <a:chOff x="0" y="0"/>
          <a:chExt cx="0" cy="0"/>
        </a:xfrm>
      </p:grpSpPr>
      <p:sp>
        <p:nvSpPr>
          <p:cNvPr id="3805" name="Google Shape;3805;p59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Steps to Use Routing</a:t>
            </a:r>
            <a:endParaRPr/>
          </a:p>
        </p:txBody>
      </p:sp>
      <p:sp>
        <p:nvSpPr>
          <p:cNvPr id="3806" name="Google Shape;3806;p595"/>
          <p:cNvSpPr txBox="1"/>
          <p:nvPr>
            <p:ph idx="1" type="body"/>
          </p:nvPr>
        </p:nvSpPr>
        <p:spPr>
          <a:xfrm>
            <a:off x="838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200">
                <a:solidFill>
                  <a:srgbClr val="CCCCCC"/>
                </a:solidFill>
              </a:rPr>
              <a:t>Add a &lt;base&gt; Element</a:t>
            </a:r>
            <a:br>
              <a:rPr lang="en" sz="2200">
                <a:solidFill>
                  <a:srgbClr val="CCCCCC"/>
                </a:solidFill>
              </a:rPr>
            </a:br>
            <a:endParaRPr sz="2200">
              <a:solidFill>
                <a:srgbClr val="CCCCCC"/>
              </a:solidFill>
            </a:endParaRPr>
          </a:p>
          <a:p>
            <a:pPr indent="0" lvl="0" marL="0" rtl="0" algn="l">
              <a:spcBef>
                <a:spcPts val="600"/>
              </a:spcBef>
              <a:spcAft>
                <a:spcPts val="0"/>
              </a:spcAft>
              <a:buClr>
                <a:schemeClr val="dk1"/>
              </a:buClr>
              <a:buSzPts val="1100"/>
              <a:buFont typeface="Arial"/>
              <a:buNone/>
            </a:pPr>
            <a:r>
              <a:rPr lang="en" sz="2200">
                <a:solidFill>
                  <a:srgbClr val="CCCCCC"/>
                </a:solidFill>
              </a:rPr>
              <a:t>Define routes</a:t>
            </a:r>
            <a:br>
              <a:rPr lang="en" sz="2200">
                <a:solidFill>
                  <a:srgbClr val="CCCCCC"/>
                </a:solidFill>
              </a:rPr>
            </a:br>
            <a:endParaRPr sz="2200">
              <a:solidFill>
                <a:srgbClr val="CCCCCC"/>
              </a:solidFill>
            </a:endParaRPr>
          </a:p>
          <a:p>
            <a:pPr indent="0" lvl="0" marL="0" rtl="0" algn="l">
              <a:spcBef>
                <a:spcPts val="600"/>
              </a:spcBef>
              <a:spcAft>
                <a:spcPts val="0"/>
              </a:spcAft>
              <a:buClr>
                <a:schemeClr val="dk1"/>
              </a:buClr>
              <a:buSzPts val="1100"/>
              <a:buFont typeface="Arial"/>
              <a:buNone/>
            </a:pPr>
            <a:r>
              <a:rPr lang="en" sz="2200">
                <a:solidFill>
                  <a:srgbClr val="CCCCCC"/>
                </a:solidFill>
              </a:rPr>
              <a:t>Pass routes to the root module</a:t>
            </a:r>
            <a:br>
              <a:rPr lang="en" sz="2200"/>
            </a:br>
            <a:endParaRPr sz="2200"/>
          </a:p>
          <a:p>
            <a:pPr indent="0" lvl="0" marL="0" rtl="0" algn="l">
              <a:spcBef>
                <a:spcPts val="600"/>
              </a:spcBef>
              <a:spcAft>
                <a:spcPts val="0"/>
              </a:spcAft>
              <a:buClr>
                <a:schemeClr val="dk1"/>
              </a:buClr>
              <a:buSzPts val="1100"/>
              <a:buFont typeface="Arial"/>
              <a:buNone/>
            </a:pPr>
            <a:r>
              <a:rPr lang="en" sz="2200"/>
              <a:t>Add a &lt;router-outlet&gt;</a:t>
            </a:r>
            <a:endParaRPr sz="2200"/>
          </a:p>
          <a:p>
            <a:pPr indent="0" lvl="0" marL="0" rtl="0" algn="l">
              <a:spcBef>
                <a:spcPts val="600"/>
              </a:spcBef>
              <a:spcAft>
                <a:spcPts val="0"/>
              </a:spcAft>
              <a:buClr>
                <a:schemeClr val="dk1"/>
              </a:buClr>
              <a:buSzPts val="1100"/>
              <a:buFont typeface="Arial"/>
              <a:buNone/>
            </a:pPr>
            <a:r>
              <a:t/>
            </a:r>
            <a:endParaRPr sz="2200"/>
          </a:p>
          <a:p>
            <a:pPr indent="0" lvl="0" marL="0" rtl="0" algn="l">
              <a:spcBef>
                <a:spcPts val="600"/>
              </a:spcBef>
              <a:spcAft>
                <a:spcPts val="0"/>
              </a:spcAft>
              <a:buClr>
                <a:schemeClr val="dk1"/>
              </a:buClr>
              <a:buSzPts val="1100"/>
              <a:buFont typeface="Arial"/>
              <a:buNone/>
            </a:pPr>
            <a:r>
              <a:rPr lang="en" sz="2200">
                <a:solidFill>
                  <a:srgbClr val="CCCCCC"/>
                </a:solidFill>
              </a:rPr>
              <a:t>Use the routerLink Directive</a:t>
            </a:r>
            <a:endParaRPr sz="2200">
              <a:solidFill>
                <a:srgbClr val="CCCCCC"/>
              </a:solidFill>
            </a:endParaRPr>
          </a:p>
        </p:txBody>
      </p:sp>
      <p:sp>
        <p:nvSpPr>
          <p:cNvPr id="3807" name="Google Shape;3807;p595"/>
          <p:cNvSpPr/>
          <p:nvPr/>
        </p:nvSpPr>
        <p:spPr>
          <a:xfrm>
            <a:off x="401600" y="2058800"/>
            <a:ext cx="454500" cy="454500"/>
          </a:xfrm>
          <a:prstGeom prst="ellipse">
            <a:avLst/>
          </a:prstGeom>
          <a:solidFill>
            <a:srgbClr val="BFBFB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2</a:t>
            </a:r>
            <a:endParaRPr sz="1800">
              <a:solidFill>
                <a:srgbClr val="FFFFFF"/>
              </a:solidFill>
            </a:endParaRPr>
          </a:p>
        </p:txBody>
      </p:sp>
      <p:sp>
        <p:nvSpPr>
          <p:cNvPr id="3808" name="Google Shape;3808;p595"/>
          <p:cNvSpPr/>
          <p:nvPr/>
        </p:nvSpPr>
        <p:spPr>
          <a:xfrm>
            <a:off x="401600" y="1310200"/>
            <a:ext cx="454500" cy="454500"/>
          </a:xfrm>
          <a:prstGeom prst="ellipse">
            <a:avLst/>
          </a:prstGeom>
          <a:solidFill>
            <a:srgbClr val="BFBFB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a:t>
            </a:r>
            <a:endParaRPr sz="1800">
              <a:solidFill>
                <a:srgbClr val="FFFFFF"/>
              </a:solidFill>
            </a:endParaRPr>
          </a:p>
        </p:txBody>
      </p:sp>
      <p:sp>
        <p:nvSpPr>
          <p:cNvPr id="3809" name="Google Shape;3809;p595"/>
          <p:cNvSpPr/>
          <p:nvPr/>
        </p:nvSpPr>
        <p:spPr>
          <a:xfrm>
            <a:off x="401600" y="2807400"/>
            <a:ext cx="454500" cy="4545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3</a:t>
            </a:r>
            <a:endParaRPr sz="1800">
              <a:solidFill>
                <a:srgbClr val="FFFFFF"/>
              </a:solidFill>
            </a:endParaRPr>
          </a:p>
        </p:txBody>
      </p:sp>
      <p:sp>
        <p:nvSpPr>
          <p:cNvPr id="3810" name="Google Shape;3810;p595"/>
          <p:cNvSpPr/>
          <p:nvPr/>
        </p:nvSpPr>
        <p:spPr>
          <a:xfrm>
            <a:off x="401600" y="3556000"/>
            <a:ext cx="454500" cy="454500"/>
          </a:xfrm>
          <a:prstGeom prst="ellipse">
            <a:avLst/>
          </a:prstGeom>
          <a:solidFill>
            <a:srgbClr val="DC371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4</a:t>
            </a:r>
            <a:endParaRPr sz="1800">
              <a:solidFill>
                <a:srgbClr val="FFFFFF"/>
              </a:solidFill>
            </a:endParaRPr>
          </a:p>
        </p:txBody>
      </p:sp>
      <p:sp>
        <p:nvSpPr>
          <p:cNvPr id="3811" name="Google Shape;3811;p595"/>
          <p:cNvSpPr/>
          <p:nvPr/>
        </p:nvSpPr>
        <p:spPr>
          <a:xfrm>
            <a:off x="401600" y="4374050"/>
            <a:ext cx="454500" cy="4545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5</a:t>
            </a:r>
            <a:endParaRPr sz="1800">
              <a:solidFill>
                <a:srgbClr val="FFFFFF"/>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6" name="Shape 3816"/>
        <p:cNvGrpSpPr/>
        <p:nvPr/>
      </p:nvGrpSpPr>
      <p:grpSpPr>
        <a:xfrm>
          <a:off x="0" y="0"/>
          <a:ext cx="0" cy="0"/>
          <a:chOff x="0" y="0"/>
          <a:chExt cx="0" cy="0"/>
        </a:xfrm>
      </p:grpSpPr>
      <p:sp>
        <p:nvSpPr>
          <p:cNvPr id="3817" name="Google Shape;3817;p596"/>
          <p:cNvSpPr txBox="1"/>
          <p:nvPr>
            <p:ph type="title"/>
          </p:nvPr>
        </p:nvSpPr>
        <p:spPr>
          <a:xfrm>
            <a:off x="526002" y="3070655"/>
            <a:ext cx="8084100" cy="327900"/>
          </a:xfrm>
          <a:prstGeom prst="rect">
            <a:avLst/>
          </a:prstGeom>
          <a:noFill/>
          <a:ln>
            <a:noFill/>
          </a:ln>
        </p:spPr>
        <p:txBody>
          <a:bodyPr anchorCtr="0" anchor="t" bIns="32975" lIns="0" spcFirstLastPara="1" rIns="65925" wrap="square" tIns="32975">
            <a:noAutofit/>
          </a:bodyPr>
          <a:lstStyle/>
          <a:p>
            <a:pPr indent="0" lvl="0" marL="0" marR="0" rtl="0" algn="l">
              <a:lnSpc>
                <a:spcPct val="85000"/>
              </a:lnSpc>
              <a:spcBef>
                <a:spcPts val="0"/>
              </a:spcBef>
              <a:spcAft>
                <a:spcPts val="0"/>
              </a:spcAft>
              <a:buClr>
                <a:schemeClr val="dk1"/>
              </a:buClr>
              <a:buFont typeface="Arial"/>
              <a:buNone/>
            </a:pPr>
            <a:r>
              <a:rPr b="1" lang="en" sz="3000"/>
              <a:t>RouterOutlet</a:t>
            </a:r>
            <a:endParaRPr b="1" i="0" sz="3000" u="none" cap="none" strike="noStrike">
              <a:solidFill>
                <a:schemeClr val="dk1"/>
              </a:solidFill>
            </a:endParaRPr>
          </a:p>
        </p:txBody>
      </p:sp>
      <p:sp>
        <p:nvSpPr>
          <p:cNvPr id="3818" name="Google Shape;3818;p596"/>
          <p:cNvSpPr txBox="1"/>
          <p:nvPr>
            <p:ph idx="2" type="body"/>
          </p:nvPr>
        </p:nvSpPr>
        <p:spPr>
          <a:xfrm>
            <a:off x="493856" y="3737498"/>
            <a:ext cx="8146800" cy="142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Char char=" "/>
            </a:pPr>
            <a:r>
              <a:rPr lang="en">
                <a:latin typeface="Arial"/>
                <a:ea typeface="Arial"/>
                <a:cs typeface="Arial"/>
                <a:sym typeface="Arial"/>
              </a:rPr>
              <a:t>Angular puts components in a "component container" </a:t>
            </a:r>
            <a:endParaRPr>
              <a:latin typeface="Arial"/>
              <a:ea typeface="Arial"/>
              <a:cs typeface="Arial"/>
              <a:sym typeface="Arial"/>
            </a:endParaRPr>
          </a:p>
          <a:p>
            <a:pPr indent="0" lvl="0" marL="0" marR="0" rtl="0" algn="l">
              <a:lnSpc>
                <a:spcPct val="100000"/>
              </a:lnSpc>
              <a:spcBef>
                <a:spcPts val="1400"/>
              </a:spcBef>
              <a:spcAft>
                <a:spcPts val="0"/>
              </a:spcAft>
              <a:buClr>
                <a:schemeClr val="dk1"/>
              </a:buClr>
              <a:buSzPts val="1400"/>
              <a:buFont typeface="Arial"/>
              <a:buChar char=" "/>
            </a:pPr>
            <a:r>
              <a:rPr lang="en">
                <a:solidFill>
                  <a:srgbClr val="A62E5C"/>
                </a:solidFill>
                <a:latin typeface="Arial"/>
                <a:ea typeface="Arial"/>
                <a:cs typeface="Arial"/>
                <a:sym typeface="Arial"/>
              </a:rPr>
              <a:t>&lt;router-outlet&gt;</a:t>
            </a:r>
            <a:r>
              <a:rPr lang="en">
                <a:latin typeface="Arial"/>
                <a:ea typeface="Arial"/>
                <a:cs typeface="Arial"/>
                <a:sym typeface="Arial"/>
              </a:rPr>
              <a:t> defines location where components are loaded</a:t>
            </a:r>
            <a:endParaRPr>
              <a:latin typeface="Arial"/>
              <a:ea typeface="Arial"/>
              <a:cs typeface="Arial"/>
              <a:sym typeface="Arial"/>
            </a:endParaRPr>
          </a:p>
        </p:txBody>
      </p:sp>
      <p:sp>
        <p:nvSpPr>
          <p:cNvPr id="3819" name="Google Shape;3819;p596"/>
          <p:cNvSpPr txBox="1"/>
          <p:nvPr/>
        </p:nvSpPr>
        <p:spPr>
          <a:xfrm>
            <a:off x="-10820" y="2580943"/>
            <a:ext cx="26787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app.component.html</a:t>
            </a:r>
            <a:endParaRPr>
              <a:solidFill>
                <a:srgbClr val="FFFFFF"/>
              </a:solidFill>
            </a:endParaRPr>
          </a:p>
        </p:txBody>
      </p:sp>
      <p:sp>
        <p:nvSpPr>
          <p:cNvPr id="3820" name="Google Shape;3820;p596"/>
          <p:cNvSpPr txBox="1"/>
          <p:nvPr>
            <p:ph idx="1" type="body"/>
          </p:nvPr>
        </p:nvSpPr>
        <p:spPr>
          <a:xfrm>
            <a:off x="528859" y="191530"/>
            <a:ext cx="8084100" cy="2279700"/>
          </a:xfrm>
          <a:prstGeom prst="rect">
            <a:avLst/>
          </a:prstGeom>
          <a:solidFill>
            <a:srgbClr val="000000"/>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a:solidFill>
                  <a:srgbClr val="FFFFFF"/>
                </a:solidFill>
                <a:latin typeface="Consolas"/>
                <a:ea typeface="Consolas"/>
                <a:cs typeface="Consolas"/>
                <a:sym typeface="Consolas"/>
              </a:rPr>
              <a:t>@Component({ </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  selector: 'app-container',</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  template: `</a:t>
            </a:r>
            <a:r>
              <a:rPr lang="en">
                <a:solidFill>
                  <a:srgbClr val="FFFF00"/>
                </a:solidFill>
                <a:latin typeface="Consolas"/>
                <a:ea typeface="Consolas"/>
                <a:cs typeface="Consolas"/>
                <a:sym typeface="Consolas"/>
              </a:rPr>
              <a:t>&lt;router-outlet&gt;&lt;/router-outlet&gt;</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export class AppComponent { }</a:t>
            </a:r>
            <a:br>
              <a:rPr b="1" lang="en">
                <a:solidFill>
                  <a:srgbClr val="FFFFFF"/>
                </a:solidFill>
                <a:latin typeface="Consolas"/>
                <a:ea typeface="Consolas"/>
                <a:cs typeface="Consolas"/>
                <a:sym typeface="Consolas"/>
              </a:rPr>
            </a:br>
            <a:endParaRPr>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FFFFFF"/>
              </a:solidFill>
              <a:latin typeface="Consolas"/>
              <a:ea typeface="Consolas"/>
              <a:cs typeface="Consolas"/>
              <a:sym typeface="Consolas"/>
            </a:endParaRPr>
          </a:p>
        </p:txBody>
      </p:sp>
      <p:sp>
        <p:nvSpPr>
          <p:cNvPr id="3821" name="Google Shape;3821;p596"/>
          <p:cNvSpPr/>
          <p:nvPr/>
        </p:nvSpPr>
        <p:spPr>
          <a:xfrm>
            <a:off x="5028250" y="1346200"/>
            <a:ext cx="2736900" cy="471000"/>
          </a:xfrm>
          <a:prstGeom prst="wedgeRoundRectCallout">
            <a:avLst>
              <a:gd fmla="val -47251" name="adj1"/>
              <a:gd fmla="val -84761"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Define where components get loaded in the application</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8">
                                            <p:txEl>
                                              <p:pRg end="0" st="0"/>
                                            </p:txEl>
                                          </p:spTgt>
                                        </p:tgtEl>
                                        <p:attrNameLst>
                                          <p:attrName>style.visibility</p:attrName>
                                        </p:attrNameLst>
                                      </p:cBhvr>
                                      <p:to>
                                        <p:strVal val="visible"/>
                                      </p:to>
                                    </p:set>
                                    <p:animEffect filter="fade" transition="in">
                                      <p:cBhvr>
                                        <p:cTn dur="500"/>
                                        <p:tgtEl>
                                          <p:spTgt spid="38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8">
                                            <p:txEl>
                                              <p:pRg end="1" st="1"/>
                                            </p:txEl>
                                          </p:spTgt>
                                        </p:tgtEl>
                                        <p:attrNameLst>
                                          <p:attrName>style.visibility</p:attrName>
                                        </p:attrNameLst>
                                      </p:cBhvr>
                                      <p:to>
                                        <p:strVal val="visible"/>
                                      </p:to>
                                    </p:set>
                                    <p:animEffect filter="fade" transition="in">
                                      <p:cBhvr>
                                        <p:cTn dur="500"/>
                                        <p:tgtEl>
                                          <p:spTgt spid="38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0"/>
                                        </p:tgtEl>
                                        <p:attrNameLst>
                                          <p:attrName>style.visibility</p:attrName>
                                        </p:attrNameLst>
                                      </p:cBhvr>
                                      <p:to>
                                        <p:strVal val="visible"/>
                                      </p:to>
                                    </p:set>
                                    <p:animEffect filter="fade" transition="in">
                                      <p:cBhvr>
                                        <p:cTn dur="1000"/>
                                        <p:tgtEl>
                                          <p:spTgt spid="3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1"/>
                                        </p:tgtEl>
                                        <p:attrNameLst>
                                          <p:attrName>style.visibility</p:attrName>
                                        </p:attrNameLst>
                                      </p:cBhvr>
                                      <p:to>
                                        <p:strVal val="visible"/>
                                      </p:to>
                                    </p:set>
                                    <p:animEffect filter="fade" transition="in">
                                      <p:cBhvr>
                                        <p:cTn dur="1000"/>
                                        <p:tgtEl>
                                          <p:spTgt spid="3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5" name="Shape 3825"/>
        <p:cNvGrpSpPr/>
        <p:nvPr/>
      </p:nvGrpSpPr>
      <p:grpSpPr>
        <a:xfrm>
          <a:off x="0" y="0"/>
          <a:ext cx="0" cy="0"/>
          <a:chOff x="0" y="0"/>
          <a:chExt cx="0" cy="0"/>
        </a:xfrm>
      </p:grpSpPr>
      <p:sp>
        <p:nvSpPr>
          <p:cNvPr id="3826" name="Google Shape;3826;p59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Steps to Use Routing</a:t>
            </a:r>
            <a:endParaRPr/>
          </a:p>
        </p:txBody>
      </p:sp>
      <p:sp>
        <p:nvSpPr>
          <p:cNvPr id="3827" name="Google Shape;3827;p597"/>
          <p:cNvSpPr txBox="1"/>
          <p:nvPr>
            <p:ph idx="1" type="body"/>
          </p:nvPr>
        </p:nvSpPr>
        <p:spPr>
          <a:xfrm>
            <a:off x="838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200">
                <a:solidFill>
                  <a:srgbClr val="CCCCCC"/>
                </a:solidFill>
              </a:rPr>
              <a:t>Add a &lt;base&gt; Element</a:t>
            </a:r>
            <a:br>
              <a:rPr lang="en" sz="2200">
                <a:solidFill>
                  <a:srgbClr val="CCCCCC"/>
                </a:solidFill>
              </a:rPr>
            </a:br>
            <a:endParaRPr sz="2200">
              <a:solidFill>
                <a:srgbClr val="CCCCCC"/>
              </a:solidFill>
            </a:endParaRPr>
          </a:p>
          <a:p>
            <a:pPr indent="0" lvl="0" marL="0" rtl="0" algn="l">
              <a:spcBef>
                <a:spcPts val="600"/>
              </a:spcBef>
              <a:spcAft>
                <a:spcPts val="0"/>
              </a:spcAft>
              <a:buClr>
                <a:schemeClr val="dk1"/>
              </a:buClr>
              <a:buSzPts val="1100"/>
              <a:buFont typeface="Arial"/>
              <a:buNone/>
            </a:pPr>
            <a:r>
              <a:rPr lang="en" sz="2200">
                <a:solidFill>
                  <a:srgbClr val="CCCCCC"/>
                </a:solidFill>
              </a:rPr>
              <a:t>Define routes</a:t>
            </a:r>
            <a:br>
              <a:rPr lang="en" sz="2200">
                <a:solidFill>
                  <a:srgbClr val="CCCCCC"/>
                </a:solidFill>
              </a:rPr>
            </a:br>
            <a:endParaRPr sz="2200">
              <a:solidFill>
                <a:srgbClr val="CCCCCC"/>
              </a:solidFill>
            </a:endParaRPr>
          </a:p>
          <a:p>
            <a:pPr indent="0" lvl="0" marL="0" rtl="0" algn="l">
              <a:spcBef>
                <a:spcPts val="600"/>
              </a:spcBef>
              <a:spcAft>
                <a:spcPts val="0"/>
              </a:spcAft>
              <a:buClr>
                <a:schemeClr val="dk1"/>
              </a:buClr>
              <a:buSzPts val="1100"/>
              <a:buFont typeface="Arial"/>
              <a:buNone/>
            </a:pPr>
            <a:r>
              <a:rPr lang="en" sz="2200">
                <a:solidFill>
                  <a:srgbClr val="CCCCCC"/>
                </a:solidFill>
              </a:rPr>
              <a:t>Pass routes to the root module</a:t>
            </a:r>
            <a:br>
              <a:rPr lang="en" sz="2200">
                <a:solidFill>
                  <a:srgbClr val="CCCCCC"/>
                </a:solidFill>
              </a:rPr>
            </a:br>
            <a:endParaRPr sz="2200">
              <a:solidFill>
                <a:srgbClr val="CCCCCC"/>
              </a:solidFill>
            </a:endParaRPr>
          </a:p>
          <a:p>
            <a:pPr indent="0" lvl="0" marL="0" rtl="0" algn="l">
              <a:spcBef>
                <a:spcPts val="600"/>
              </a:spcBef>
              <a:spcAft>
                <a:spcPts val="0"/>
              </a:spcAft>
              <a:buClr>
                <a:schemeClr val="dk1"/>
              </a:buClr>
              <a:buSzPts val="1100"/>
              <a:buFont typeface="Arial"/>
              <a:buNone/>
            </a:pPr>
            <a:r>
              <a:rPr lang="en" sz="2200">
                <a:solidFill>
                  <a:srgbClr val="CCCCCC"/>
                </a:solidFill>
              </a:rPr>
              <a:t>Add a &lt;router-outlet&gt;</a:t>
            </a:r>
            <a:endParaRPr sz="2200">
              <a:solidFill>
                <a:srgbClr val="CCCCCC"/>
              </a:solidFill>
            </a:endParaRPr>
          </a:p>
          <a:p>
            <a:pPr indent="0" lvl="0" marL="0" rtl="0" algn="l">
              <a:spcBef>
                <a:spcPts val="600"/>
              </a:spcBef>
              <a:spcAft>
                <a:spcPts val="0"/>
              </a:spcAft>
              <a:buClr>
                <a:schemeClr val="dk1"/>
              </a:buClr>
              <a:buSzPts val="1100"/>
              <a:buFont typeface="Arial"/>
              <a:buNone/>
            </a:pPr>
            <a:r>
              <a:t/>
            </a:r>
            <a:endParaRPr sz="2200"/>
          </a:p>
          <a:p>
            <a:pPr indent="0" lvl="0" marL="0" rtl="0" algn="l">
              <a:spcBef>
                <a:spcPts val="600"/>
              </a:spcBef>
              <a:spcAft>
                <a:spcPts val="0"/>
              </a:spcAft>
              <a:buClr>
                <a:schemeClr val="dk1"/>
              </a:buClr>
              <a:buSzPts val="1100"/>
              <a:buFont typeface="Arial"/>
              <a:buNone/>
            </a:pPr>
            <a:r>
              <a:rPr lang="en" sz="2200"/>
              <a:t>Use the routerLink Directive</a:t>
            </a:r>
            <a:endParaRPr sz="2200">
              <a:solidFill>
                <a:srgbClr val="BFBFBF"/>
              </a:solidFill>
            </a:endParaRPr>
          </a:p>
        </p:txBody>
      </p:sp>
      <p:sp>
        <p:nvSpPr>
          <p:cNvPr id="3828" name="Google Shape;3828;p597"/>
          <p:cNvSpPr/>
          <p:nvPr/>
        </p:nvSpPr>
        <p:spPr>
          <a:xfrm>
            <a:off x="401600" y="2058800"/>
            <a:ext cx="454500" cy="454500"/>
          </a:xfrm>
          <a:prstGeom prst="ellipse">
            <a:avLst/>
          </a:prstGeom>
          <a:solidFill>
            <a:srgbClr val="BFBFB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2</a:t>
            </a:r>
            <a:endParaRPr sz="1800">
              <a:solidFill>
                <a:srgbClr val="FFFFFF"/>
              </a:solidFill>
            </a:endParaRPr>
          </a:p>
        </p:txBody>
      </p:sp>
      <p:sp>
        <p:nvSpPr>
          <p:cNvPr id="3829" name="Google Shape;3829;p597"/>
          <p:cNvSpPr/>
          <p:nvPr/>
        </p:nvSpPr>
        <p:spPr>
          <a:xfrm>
            <a:off x="401600" y="1310200"/>
            <a:ext cx="454500" cy="454500"/>
          </a:xfrm>
          <a:prstGeom prst="ellipse">
            <a:avLst/>
          </a:prstGeom>
          <a:solidFill>
            <a:srgbClr val="BFBFB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a:t>
            </a:r>
            <a:endParaRPr sz="1800">
              <a:solidFill>
                <a:srgbClr val="FFFFFF"/>
              </a:solidFill>
            </a:endParaRPr>
          </a:p>
        </p:txBody>
      </p:sp>
      <p:sp>
        <p:nvSpPr>
          <p:cNvPr id="3830" name="Google Shape;3830;p597"/>
          <p:cNvSpPr/>
          <p:nvPr/>
        </p:nvSpPr>
        <p:spPr>
          <a:xfrm>
            <a:off x="401600" y="2807400"/>
            <a:ext cx="454500" cy="4545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3</a:t>
            </a:r>
            <a:endParaRPr sz="1800">
              <a:solidFill>
                <a:srgbClr val="FFFFFF"/>
              </a:solidFill>
            </a:endParaRPr>
          </a:p>
        </p:txBody>
      </p:sp>
      <p:sp>
        <p:nvSpPr>
          <p:cNvPr id="3831" name="Google Shape;3831;p597"/>
          <p:cNvSpPr/>
          <p:nvPr/>
        </p:nvSpPr>
        <p:spPr>
          <a:xfrm>
            <a:off x="401600" y="3556000"/>
            <a:ext cx="454500" cy="454500"/>
          </a:xfrm>
          <a:prstGeom prst="ellipse">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4</a:t>
            </a:r>
            <a:endParaRPr sz="1800">
              <a:solidFill>
                <a:srgbClr val="FFFFFF"/>
              </a:solidFill>
            </a:endParaRPr>
          </a:p>
        </p:txBody>
      </p:sp>
      <p:sp>
        <p:nvSpPr>
          <p:cNvPr id="3832" name="Google Shape;3832;p597"/>
          <p:cNvSpPr/>
          <p:nvPr/>
        </p:nvSpPr>
        <p:spPr>
          <a:xfrm>
            <a:off x="401600" y="4374050"/>
            <a:ext cx="454500" cy="454500"/>
          </a:xfrm>
          <a:prstGeom prst="ellipse">
            <a:avLst/>
          </a:prstGeom>
          <a:solidFill>
            <a:srgbClr val="DC371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5</a:t>
            </a:r>
            <a:endParaRPr sz="1800">
              <a:solidFill>
                <a:srgbClr val="FFFFFF"/>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7" name="Shape 3837"/>
        <p:cNvGrpSpPr/>
        <p:nvPr/>
      </p:nvGrpSpPr>
      <p:grpSpPr>
        <a:xfrm>
          <a:off x="0" y="0"/>
          <a:ext cx="0" cy="0"/>
          <a:chOff x="0" y="0"/>
          <a:chExt cx="0" cy="0"/>
        </a:xfrm>
      </p:grpSpPr>
      <p:sp>
        <p:nvSpPr>
          <p:cNvPr id="3838" name="Google Shape;3838;p598"/>
          <p:cNvSpPr/>
          <p:nvPr/>
        </p:nvSpPr>
        <p:spPr>
          <a:xfrm>
            <a:off x="-125" y="1916825"/>
            <a:ext cx="9144000" cy="326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98"/>
          <p:cNvSpPr txBox="1"/>
          <p:nvPr>
            <p:ph idx="1" type="body"/>
          </p:nvPr>
        </p:nvSpPr>
        <p:spPr>
          <a:xfrm>
            <a:off x="-382650" y="1914825"/>
            <a:ext cx="5321400" cy="3250500"/>
          </a:xfrm>
          <a:prstGeom prst="rect">
            <a:avLst/>
          </a:prstGeom>
          <a:no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@Component({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  selector: 'customers',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  templateUrl: './customers.component.html'</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export class CustomersComponent {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  //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400">
              <a:solidFill>
                <a:srgbClr val="FFFFFF"/>
              </a:solidFill>
              <a:latin typeface="Consolas"/>
              <a:ea typeface="Consolas"/>
              <a:cs typeface="Consolas"/>
              <a:sym typeface="Consolas"/>
            </a:endParaRPr>
          </a:p>
        </p:txBody>
      </p:sp>
      <p:sp>
        <p:nvSpPr>
          <p:cNvPr id="3840" name="Google Shape;3840;p598"/>
          <p:cNvSpPr txBox="1"/>
          <p:nvPr>
            <p:ph idx="2" type="body"/>
          </p:nvPr>
        </p:nvSpPr>
        <p:spPr>
          <a:xfrm>
            <a:off x="450850" y="788677"/>
            <a:ext cx="8175900" cy="133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 sz="1800">
                <a:solidFill>
                  <a:srgbClr val="434343"/>
                </a:solidFill>
              </a:rPr>
              <a:t>The </a:t>
            </a:r>
            <a:r>
              <a:rPr lang="en" sz="1800">
                <a:solidFill>
                  <a:srgbClr val="A62E5C"/>
                </a:solidFill>
              </a:rPr>
              <a:t>routerLink</a:t>
            </a:r>
            <a:r>
              <a:rPr lang="en" sz="1800">
                <a:solidFill>
                  <a:srgbClr val="434343"/>
                </a:solidFill>
              </a:rPr>
              <a:t> directive can be used to add links to routes </a:t>
            </a:r>
            <a:endParaRPr sz="1800">
              <a:solidFill>
                <a:srgbClr val="434343"/>
              </a:solidFill>
            </a:endParaRPr>
          </a:p>
          <a:p>
            <a:pPr indent="0" lvl="0" marL="0" marR="0" rtl="0" algn="l">
              <a:lnSpc>
                <a:spcPct val="100000"/>
              </a:lnSpc>
              <a:spcBef>
                <a:spcPts val="0"/>
              </a:spcBef>
              <a:spcAft>
                <a:spcPts val="0"/>
              </a:spcAft>
              <a:buClr>
                <a:srgbClr val="000000"/>
              </a:buClr>
              <a:buSzPts val="1100"/>
              <a:buFont typeface="Arial"/>
              <a:buNone/>
            </a:pPr>
            <a:r>
              <a:rPr lang="en" sz="1800">
                <a:solidFill>
                  <a:srgbClr val="434343"/>
                </a:solidFill>
              </a:rPr>
              <a:t>Defines the route path and any route parameter data</a:t>
            </a:r>
            <a:endParaRPr sz="1800">
              <a:solidFill>
                <a:srgbClr val="434343"/>
              </a:solidFill>
            </a:endParaRPr>
          </a:p>
        </p:txBody>
      </p:sp>
      <p:sp>
        <p:nvSpPr>
          <p:cNvPr id="3841" name="Google Shape;3841;p598"/>
          <p:cNvSpPr txBox="1"/>
          <p:nvPr>
            <p:ph type="title"/>
          </p:nvPr>
        </p:nvSpPr>
        <p:spPr>
          <a:xfrm>
            <a:off x="450850" y="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RouterLink Directive</a:t>
            </a:r>
            <a:endParaRPr b="1" sz="3000">
              <a:solidFill>
                <a:srgbClr val="434343"/>
              </a:solidFill>
            </a:endParaRPr>
          </a:p>
        </p:txBody>
      </p:sp>
      <p:sp>
        <p:nvSpPr>
          <p:cNvPr id="3842" name="Google Shape;3842;p598"/>
          <p:cNvSpPr txBox="1"/>
          <p:nvPr/>
        </p:nvSpPr>
        <p:spPr>
          <a:xfrm>
            <a:off x="-8899" y="1577608"/>
            <a:ext cx="26787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customer.component.ts</a:t>
            </a:r>
            <a:endParaRPr>
              <a:solidFill>
                <a:srgbClr val="FFFFFF"/>
              </a:solidFill>
            </a:endParaRPr>
          </a:p>
        </p:txBody>
      </p:sp>
      <p:sp>
        <p:nvSpPr>
          <p:cNvPr id="3843" name="Google Shape;3843;p598"/>
          <p:cNvSpPr txBox="1"/>
          <p:nvPr>
            <p:ph idx="1" type="body"/>
          </p:nvPr>
        </p:nvSpPr>
        <p:spPr>
          <a:xfrm>
            <a:off x="4154700" y="1932725"/>
            <a:ext cx="5445900" cy="3250500"/>
          </a:xfrm>
          <a:prstGeom prst="rect">
            <a:avLst/>
          </a:prstGeom>
          <a:no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Font typeface="Arial"/>
              <a:buNone/>
            </a:pPr>
            <a:r>
              <a:rPr lang="en" sz="1400">
                <a:solidFill>
                  <a:schemeClr val="lt1"/>
                </a:solidFill>
                <a:latin typeface="Consolas"/>
                <a:ea typeface="Consolas"/>
                <a:cs typeface="Consolas"/>
                <a:sym typeface="Consolas"/>
              </a:rPr>
              <a:t>&lt;a </a:t>
            </a:r>
            <a:r>
              <a:rPr lang="en" sz="1400">
                <a:solidFill>
                  <a:srgbClr val="FFFF00"/>
                </a:solidFill>
                <a:latin typeface="Consolas"/>
                <a:ea typeface="Consolas"/>
                <a:cs typeface="Consolas"/>
                <a:sym typeface="Consolas"/>
              </a:rPr>
              <a:t>routerLink="/customers"</a:t>
            </a:r>
            <a:r>
              <a:rPr lang="en" sz="1400">
                <a:solidFill>
                  <a:schemeClr val="lt1"/>
                </a:solidFill>
                <a:latin typeface="Consolas"/>
                <a:ea typeface="Consolas"/>
                <a:cs typeface="Consolas"/>
                <a:sym typeface="Consolas"/>
              </a:rPr>
              <a:t>&gt;</a:t>
            </a:r>
            <a:br>
              <a:rPr lang="en" sz="1400">
                <a:solidFill>
                  <a:schemeClr val="lt1"/>
                </a:solidFill>
                <a:latin typeface="Consolas"/>
                <a:ea typeface="Consolas"/>
                <a:cs typeface="Consolas"/>
                <a:sym typeface="Consolas"/>
              </a:rPr>
            </a:br>
            <a:r>
              <a:rPr lang="en" sz="1400">
                <a:solidFill>
                  <a:schemeClr val="lt1"/>
                </a:solidFill>
                <a:latin typeface="Consolas"/>
                <a:ea typeface="Consolas"/>
                <a:cs typeface="Consolas"/>
                <a:sym typeface="Consolas"/>
              </a:rPr>
              <a:t>  Customers</a:t>
            </a:r>
            <a:br>
              <a:rPr lang="en" sz="1400">
                <a:solidFill>
                  <a:schemeClr val="lt1"/>
                </a:solidFill>
                <a:latin typeface="Consolas"/>
                <a:ea typeface="Consolas"/>
                <a:cs typeface="Consolas"/>
                <a:sym typeface="Consolas"/>
              </a:rPr>
            </a:br>
            <a:r>
              <a:rPr lang="en" sz="1400">
                <a:solidFill>
                  <a:schemeClr val="lt1"/>
                </a:solidFill>
                <a:latin typeface="Consolas"/>
                <a:ea typeface="Consolas"/>
                <a:cs typeface="Consolas"/>
                <a:sym typeface="Consolas"/>
              </a:rPr>
              <a:t>&lt;/a&gt;</a:t>
            </a:r>
            <a:endParaRPr sz="1400">
              <a:solidFill>
                <a:schemeClr val="lt1"/>
              </a:solidFill>
              <a:latin typeface="Consolas"/>
              <a:ea typeface="Consolas"/>
              <a:cs typeface="Consolas"/>
              <a:sym typeface="Consolas"/>
            </a:endParaRPr>
          </a:p>
          <a:p>
            <a:pPr indent="0" lvl="0" marL="0" rtl="0" algn="l">
              <a:spcBef>
                <a:spcPts val="0"/>
              </a:spcBef>
              <a:spcAft>
                <a:spcPts val="0"/>
              </a:spcAft>
              <a:buClr>
                <a:srgbClr val="000000"/>
              </a:buClr>
              <a:buFont typeface="Arial"/>
              <a:buNone/>
            </a:pPr>
            <a:r>
              <a:t/>
            </a:r>
            <a:endParaRPr sz="1400">
              <a:solidFill>
                <a:schemeClr val="lt1"/>
              </a:solidFill>
              <a:latin typeface="Consolas"/>
              <a:ea typeface="Consolas"/>
              <a:cs typeface="Consolas"/>
              <a:sym typeface="Consolas"/>
            </a:endParaRPr>
          </a:p>
          <a:p>
            <a:pPr indent="0" lvl="0" marL="0" rtl="0" algn="l">
              <a:spcBef>
                <a:spcPts val="0"/>
              </a:spcBef>
              <a:spcAft>
                <a:spcPts val="0"/>
              </a:spcAft>
              <a:buClr>
                <a:srgbClr val="000000"/>
              </a:buClr>
              <a:buFont typeface="Arial"/>
              <a:buNone/>
            </a:pPr>
            <a:r>
              <a:rPr lang="en" sz="1400">
                <a:solidFill>
                  <a:srgbClr val="FFFFFF"/>
                </a:solidFill>
                <a:latin typeface="Consolas"/>
                <a:ea typeface="Consolas"/>
                <a:cs typeface="Consolas"/>
                <a:sym typeface="Consolas"/>
              </a:rPr>
              <a:t>&lt;a </a:t>
            </a:r>
            <a:r>
              <a:rPr lang="en" sz="1400">
                <a:solidFill>
                  <a:srgbClr val="FFFF00"/>
                </a:solidFill>
                <a:latin typeface="Consolas"/>
                <a:ea typeface="Consolas"/>
                <a:cs typeface="Consolas"/>
                <a:sym typeface="Consolas"/>
              </a:rPr>
              <a:t>[routerLink]="['/customers', customer.id]"</a:t>
            </a:r>
            <a:r>
              <a:rPr lang="en" sz="1400">
                <a:solidFill>
                  <a:srgbClr val="FFFFFF"/>
                </a:solidFill>
                <a:latin typeface="Consolas"/>
                <a:ea typeface="Consolas"/>
                <a:cs typeface="Consolas"/>
                <a:sym typeface="Consolas"/>
              </a:rPr>
              <a:t>&gt;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 customer.firstName }}</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&lt;/a&gt;</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400">
              <a:solidFill>
                <a:srgbClr val="FFFFFF"/>
              </a:solidFill>
              <a:latin typeface="Consolas"/>
              <a:ea typeface="Consolas"/>
              <a:cs typeface="Consolas"/>
              <a:sym typeface="Consolas"/>
            </a:endParaRPr>
          </a:p>
        </p:txBody>
      </p:sp>
      <p:cxnSp>
        <p:nvCxnSpPr>
          <p:cNvPr id="3844" name="Google Shape;3844;p598"/>
          <p:cNvCxnSpPr/>
          <p:nvPr/>
        </p:nvCxnSpPr>
        <p:spPr>
          <a:xfrm>
            <a:off x="4526500" y="1906227"/>
            <a:ext cx="29700" cy="3352800"/>
          </a:xfrm>
          <a:prstGeom prst="straightConnector1">
            <a:avLst/>
          </a:prstGeom>
          <a:noFill/>
          <a:ln cap="flat" cmpd="sng" w="38100">
            <a:solidFill>
              <a:srgbClr val="FFFFFF"/>
            </a:solidFill>
            <a:prstDash val="solid"/>
            <a:round/>
            <a:headEnd len="med" w="med" type="none"/>
            <a:tailEnd len="med" w="med" type="none"/>
          </a:ln>
        </p:spPr>
      </p:cxnSp>
      <p:sp>
        <p:nvSpPr>
          <p:cNvPr id="3845" name="Google Shape;3845;p598"/>
          <p:cNvSpPr txBox="1"/>
          <p:nvPr/>
        </p:nvSpPr>
        <p:spPr>
          <a:xfrm>
            <a:off x="4540280" y="1577608"/>
            <a:ext cx="26787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customer.component.html</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9"/>
                                        </p:tgtEl>
                                        <p:attrNameLst>
                                          <p:attrName>style.visibility</p:attrName>
                                        </p:attrNameLst>
                                      </p:cBhvr>
                                      <p:to>
                                        <p:strVal val="visible"/>
                                      </p:to>
                                    </p:set>
                                    <p:animEffect filter="fade" transition="in">
                                      <p:cBhvr>
                                        <p:cTn dur="1000"/>
                                        <p:tgtEl>
                                          <p:spTgt spid="3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3"/>
                                        </p:tgtEl>
                                        <p:attrNameLst>
                                          <p:attrName>style.visibility</p:attrName>
                                        </p:attrNameLst>
                                      </p:cBhvr>
                                      <p:to>
                                        <p:strVal val="visible"/>
                                      </p:to>
                                    </p:set>
                                    <p:animEffect filter="fade" transition="in">
                                      <p:cBhvr>
                                        <p:cTn dur="1000"/>
                                        <p:tgtEl>
                                          <p:spTgt spid="38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9" name="Shape 3849"/>
        <p:cNvGrpSpPr/>
        <p:nvPr/>
      </p:nvGrpSpPr>
      <p:grpSpPr>
        <a:xfrm>
          <a:off x="0" y="0"/>
          <a:ext cx="0" cy="0"/>
          <a:chOff x="0" y="0"/>
          <a:chExt cx="0" cy="0"/>
        </a:xfrm>
      </p:grpSpPr>
      <p:sp>
        <p:nvSpPr>
          <p:cNvPr id="3850" name="Google Shape;3850;p599"/>
          <p:cNvSpPr txBox="1"/>
          <p:nvPr/>
        </p:nvSpPr>
        <p:spPr>
          <a:xfrm>
            <a:off x="1565550" y="2075250"/>
            <a:ext cx="61623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6000">
                <a:solidFill>
                  <a:schemeClr val="lt1"/>
                </a:solidFill>
                <a:latin typeface="PT Sans"/>
                <a:ea typeface="PT Sans"/>
                <a:cs typeface="PT Sans"/>
                <a:sym typeface="PT Sans"/>
              </a:rPr>
            </a:br>
            <a:r>
              <a:rPr lang="en" sz="6000">
                <a:solidFill>
                  <a:schemeClr val="lt1"/>
                </a:solidFill>
                <a:latin typeface="PT Sans"/>
                <a:ea typeface="PT Sans"/>
                <a:cs typeface="PT Sans"/>
                <a:sym typeface="PT Sans"/>
              </a:rPr>
              <a:t>NgModule Fundamentals</a:t>
            </a:r>
            <a:endParaRPr sz="6000">
              <a:solidFill>
                <a:schemeClr val="lt1"/>
              </a:solidFill>
              <a:latin typeface="PT Sans"/>
              <a:ea typeface="PT Sans"/>
              <a:cs typeface="PT Sans"/>
              <a:sym typeface="PT Sans"/>
            </a:endParaRPr>
          </a:p>
        </p:txBody>
      </p:sp>
      <p:pic>
        <p:nvPicPr>
          <p:cNvPr id="3851" name="Google Shape;3851;p599"/>
          <p:cNvPicPr preferRelativeResize="0"/>
          <p:nvPr/>
        </p:nvPicPr>
        <p:blipFill>
          <a:blip r:embed="rId3">
            <a:alphaModFix/>
          </a:blip>
          <a:stretch>
            <a:fillRect/>
          </a:stretch>
        </p:blipFill>
        <p:spPr>
          <a:xfrm>
            <a:off x="3974578" y="905325"/>
            <a:ext cx="1194850" cy="12987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6" name="Shape 3856"/>
        <p:cNvGrpSpPr/>
        <p:nvPr/>
      </p:nvGrpSpPr>
      <p:grpSpPr>
        <a:xfrm>
          <a:off x="0" y="0"/>
          <a:ext cx="0" cy="0"/>
          <a:chOff x="0" y="0"/>
          <a:chExt cx="0" cy="0"/>
        </a:xfrm>
      </p:grpSpPr>
      <p:sp>
        <p:nvSpPr>
          <p:cNvPr id="3857" name="Google Shape;3857;p600"/>
          <p:cNvSpPr txBox="1"/>
          <p:nvPr>
            <p:ph idx="1" type="body"/>
          </p:nvPr>
        </p:nvSpPr>
        <p:spPr>
          <a:xfrm>
            <a:off x="4672890" y="3039509"/>
            <a:ext cx="2571900" cy="1232700"/>
          </a:xfrm>
          <a:prstGeom prst="rect">
            <a:avLst/>
          </a:prstGeom>
          <a:solidFill>
            <a:schemeClr val="accent6"/>
          </a:solid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chemeClr val="lt1"/>
              </a:buClr>
              <a:buFont typeface="PT Sans"/>
              <a:buNone/>
            </a:pPr>
            <a:r>
              <a:rPr b="0" i="0" lang="en" sz="1800" u="none" cap="none" strike="noStrike">
                <a:solidFill>
                  <a:schemeClr val="lt1"/>
                </a:solidFill>
                <a:latin typeface="Montserrat"/>
                <a:ea typeface="Montserrat"/>
                <a:cs typeface="Montserrat"/>
                <a:sym typeface="Montserrat"/>
              </a:rPr>
              <a:t>Can be eagerly or lazily loaded</a:t>
            </a:r>
            <a:endParaRPr b="0" i="0" sz="1800" u="none" cap="none" strike="noStrike">
              <a:solidFill>
                <a:schemeClr val="lt1"/>
              </a:solidFill>
              <a:latin typeface="Montserrat"/>
              <a:ea typeface="Montserrat"/>
              <a:cs typeface="Montserrat"/>
              <a:sym typeface="Montserrat"/>
            </a:endParaRPr>
          </a:p>
        </p:txBody>
      </p:sp>
      <p:sp>
        <p:nvSpPr>
          <p:cNvPr id="3858" name="Google Shape;3858;p600"/>
          <p:cNvSpPr txBox="1"/>
          <p:nvPr>
            <p:ph idx="2" type="body"/>
          </p:nvPr>
        </p:nvSpPr>
        <p:spPr>
          <a:xfrm>
            <a:off x="1916651" y="3039509"/>
            <a:ext cx="2571900" cy="1232700"/>
          </a:xfrm>
          <a:prstGeom prst="rect">
            <a:avLst/>
          </a:prstGeom>
          <a:solidFill>
            <a:schemeClr val="accent5"/>
          </a:solid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chemeClr val="lt1"/>
              </a:buClr>
              <a:buFont typeface="PT Sans"/>
              <a:buNone/>
            </a:pPr>
            <a:r>
              <a:rPr b="0" i="0" lang="en" sz="1800" u="none" cap="none" strike="noStrike">
                <a:solidFill>
                  <a:schemeClr val="lt1"/>
                </a:solidFill>
                <a:latin typeface="Montserrat"/>
                <a:ea typeface="Montserrat"/>
                <a:cs typeface="Montserrat"/>
                <a:sym typeface="Montserrat"/>
              </a:rPr>
              <a:t>Provide services to injectors</a:t>
            </a:r>
            <a:endParaRPr b="0" i="0" sz="1800" u="none" cap="none" strike="noStrike">
              <a:solidFill>
                <a:schemeClr val="lt1"/>
              </a:solidFill>
              <a:latin typeface="Montserrat"/>
              <a:ea typeface="Montserrat"/>
              <a:cs typeface="Montserrat"/>
              <a:sym typeface="Montserrat"/>
            </a:endParaRPr>
          </a:p>
        </p:txBody>
      </p:sp>
      <p:sp>
        <p:nvSpPr>
          <p:cNvPr id="3859" name="Google Shape;3859;p600"/>
          <p:cNvSpPr txBox="1"/>
          <p:nvPr>
            <p:ph idx="3" type="body"/>
          </p:nvPr>
        </p:nvSpPr>
        <p:spPr>
          <a:xfrm>
            <a:off x="6038480" y="1630680"/>
            <a:ext cx="2571900" cy="1232700"/>
          </a:xfrm>
          <a:prstGeom prst="rect">
            <a:avLst/>
          </a:prstGeom>
          <a:solidFill>
            <a:schemeClr val="accent4"/>
          </a:solid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chemeClr val="lt1"/>
              </a:buClr>
              <a:buFont typeface="PT Sans"/>
              <a:buNone/>
            </a:pPr>
            <a:r>
              <a:rPr b="0" i="0" lang="en" sz="1800" u="none" cap="none" strike="noStrike">
                <a:solidFill>
                  <a:schemeClr val="lt1"/>
                </a:solidFill>
                <a:latin typeface="Montserrat"/>
                <a:ea typeface="Montserrat"/>
                <a:cs typeface="Montserrat"/>
                <a:sym typeface="Montserrat"/>
              </a:rPr>
              <a:t>Export its </a:t>
            </a:r>
            <a:r>
              <a:rPr lang="en">
                <a:solidFill>
                  <a:schemeClr val="lt1"/>
                </a:solidFill>
              </a:rPr>
              <a:t>f</a:t>
            </a:r>
            <a:r>
              <a:rPr b="0" i="0" lang="en" sz="1800" u="none" cap="none" strike="noStrike">
                <a:solidFill>
                  <a:schemeClr val="lt1"/>
                </a:solidFill>
                <a:latin typeface="Montserrat"/>
                <a:ea typeface="Montserrat"/>
                <a:cs typeface="Montserrat"/>
                <a:sym typeface="Montserrat"/>
              </a:rPr>
              <a:t>eatures</a:t>
            </a:r>
            <a:endParaRPr b="0" i="0" sz="1800" u="none" cap="none" strike="noStrike">
              <a:solidFill>
                <a:schemeClr val="lt1"/>
              </a:solidFill>
              <a:latin typeface="Montserrat"/>
              <a:ea typeface="Montserrat"/>
              <a:cs typeface="Montserrat"/>
              <a:sym typeface="Montserrat"/>
            </a:endParaRPr>
          </a:p>
        </p:txBody>
      </p:sp>
      <p:sp>
        <p:nvSpPr>
          <p:cNvPr id="3860" name="Google Shape;3860;p600"/>
          <p:cNvSpPr txBox="1"/>
          <p:nvPr>
            <p:ph idx="4" type="body"/>
          </p:nvPr>
        </p:nvSpPr>
        <p:spPr>
          <a:xfrm>
            <a:off x="3282240" y="1630680"/>
            <a:ext cx="2571900" cy="1232700"/>
          </a:xfrm>
          <a:prstGeom prst="rect">
            <a:avLst/>
          </a:prstGeom>
          <a:solidFill>
            <a:schemeClr val="accent2"/>
          </a:solid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chemeClr val="lt1"/>
              </a:buClr>
              <a:buFont typeface="PT Sans"/>
              <a:buNone/>
            </a:pPr>
            <a:r>
              <a:rPr b="0" i="0" lang="en" sz="1700" u="none" cap="none" strike="noStrike">
                <a:solidFill>
                  <a:schemeClr val="lt1"/>
                </a:solidFill>
                <a:latin typeface="Montserrat"/>
                <a:ea typeface="Montserrat"/>
                <a:cs typeface="Montserrat"/>
                <a:sym typeface="Montserrat"/>
              </a:rPr>
              <a:t>Identify Components, Pipes, and Directives</a:t>
            </a:r>
            <a:endParaRPr b="0" i="0" sz="1700" u="none" cap="none" strike="noStrike">
              <a:solidFill>
                <a:schemeClr val="lt1"/>
              </a:solidFill>
              <a:latin typeface="Montserrat"/>
              <a:ea typeface="Montserrat"/>
              <a:cs typeface="Montserrat"/>
              <a:sym typeface="Montserrat"/>
            </a:endParaRPr>
          </a:p>
        </p:txBody>
      </p:sp>
      <p:sp>
        <p:nvSpPr>
          <p:cNvPr id="3861" name="Google Shape;3861;p600"/>
          <p:cNvSpPr txBox="1"/>
          <p:nvPr>
            <p:ph idx="5" type="body"/>
          </p:nvPr>
        </p:nvSpPr>
        <p:spPr>
          <a:xfrm>
            <a:off x="529889" y="1630680"/>
            <a:ext cx="2571900" cy="1232700"/>
          </a:xfrm>
          <a:prstGeom prst="rect">
            <a:avLst/>
          </a:prstGeom>
          <a:solidFill>
            <a:schemeClr val="accent1"/>
          </a:solidFill>
          <a:ln>
            <a:noFill/>
          </a:ln>
        </p:spPr>
        <p:txBody>
          <a:bodyPr anchorCtr="0" anchor="ctr" bIns="205725" lIns="205725" spcFirstLastPara="1" rIns="205725" wrap="square" tIns="205725">
            <a:noAutofit/>
          </a:bodyPr>
          <a:lstStyle/>
          <a:p>
            <a:pPr indent="0" lvl="0" marL="0" marR="0" rtl="0" algn="ctr">
              <a:lnSpc>
                <a:spcPct val="100000"/>
              </a:lnSpc>
              <a:spcBef>
                <a:spcPts val="0"/>
              </a:spcBef>
              <a:spcAft>
                <a:spcPts val="0"/>
              </a:spcAft>
              <a:buClr>
                <a:schemeClr val="lt1"/>
              </a:buClr>
              <a:buFont typeface="PT Sans"/>
              <a:buNone/>
            </a:pPr>
            <a:r>
              <a:rPr b="0" i="0" lang="en" sz="1800" u="none" cap="none" strike="noStrike">
                <a:solidFill>
                  <a:schemeClr val="lt1"/>
                </a:solidFill>
                <a:latin typeface="Montserrat"/>
                <a:ea typeface="Montserrat"/>
                <a:cs typeface="Montserrat"/>
                <a:sym typeface="Montserrat"/>
              </a:rPr>
              <a:t>Import other Angular Modules</a:t>
            </a:r>
            <a:endParaRPr b="0" i="0" sz="1800" u="none" cap="none" strike="noStrike">
              <a:solidFill>
                <a:schemeClr val="lt1"/>
              </a:solidFill>
              <a:latin typeface="Montserrat"/>
              <a:ea typeface="Montserrat"/>
              <a:cs typeface="Montserrat"/>
              <a:sym typeface="Montserrat"/>
            </a:endParaRPr>
          </a:p>
        </p:txBody>
      </p:sp>
      <p:sp>
        <p:nvSpPr>
          <p:cNvPr id="3862" name="Google Shape;3862;p600"/>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85000"/>
              </a:lnSpc>
              <a:spcBef>
                <a:spcPts val="0"/>
              </a:spcBef>
              <a:spcAft>
                <a:spcPts val="0"/>
              </a:spcAft>
              <a:buClr>
                <a:schemeClr val="dk1"/>
              </a:buClr>
              <a:buFont typeface="Arial"/>
              <a:buNone/>
            </a:pPr>
            <a:r>
              <a:rPr b="0" i="0" lang="en" sz="2700" u="none" cap="none" strike="noStrike">
                <a:solidFill>
                  <a:schemeClr val="dk1"/>
                </a:solidFill>
                <a:latin typeface="Arial"/>
                <a:ea typeface="Arial"/>
                <a:cs typeface="Arial"/>
                <a:sym typeface="Arial"/>
              </a:rPr>
              <a:t>Roles of Angular Modules</a:t>
            </a:r>
            <a:endParaRPr b="0" i="0" sz="27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0">
                                            <p:txEl>
                                              <p:pRg end="0" st="0"/>
                                            </p:txEl>
                                          </p:spTgt>
                                        </p:tgtEl>
                                        <p:attrNameLst>
                                          <p:attrName>style.visibility</p:attrName>
                                        </p:attrNameLst>
                                      </p:cBhvr>
                                      <p:to>
                                        <p:strVal val="visible"/>
                                      </p:to>
                                    </p:set>
                                    <p:animEffect filter="fade" transition="in">
                                      <p:cBhvr>
                                        <p:cTn dur="500"/>
                                        <p:tgtEl>
                                          <p:spTgt spid="38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9">
                                            <p:txEl>
                                              <p:pRg end="0" st="0"/>
                                            </p:txEl>
                                          </p:spTgt>
                                        </p:tgtEl>
                                        <p:attrNameLst>
                                          <p:attrName>style.visibility</p:attrName>
                                        </p:attrNameLst>
                                      </p:cBhvr>
                                      <p:to>
                                        <p:strVal val="visible"/>
                                      </p:to>
                                    </p:set>
                                    <p:animEffect filter="fade" transition="in">
                                      <p:cBhvr>
                                        <p:cTn dur="500"/>
                                        <p:tgtEl>
                                          <p:spTgt spid="38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8">
                                            <p:txEl>
                                              <p:pRg end="0" st="0"/>
                                            </p:txEl>
                                          </p:spTgt>
                                        </p:tgtEl>
                                        <p:attrNameLst>
                                          <p:attrName>style.visibility</p:attrName>
                                        </p:attrNameLst>
                                      </p:cBhvr>
                                      <p:to>
                                        <p:strVal val="visible"/>
                                      </p:to>
                                    </p:set>
                                    <p:animEffect filter="fade" transition="in">
                                      <p:cBhvr>
                                        <p:cTn dur="500"/>
                                        <p:tgtEl>
                                          <p:spTgt spid="38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7">
                                            <p:txEl>
                                              <p:pRg end="0" st="0"/>
                                            </p:txEl>
                                          </p:spTgt>
                                        </p:tgtEl>
                                        <p:attrNameLst>
                                          <p:attrName>style.visibility</p:attrName>
                                        </p:attrNameLst>
                                      </p:cBhvr>
                                      <p:to>
                                        <p:strVal val="visible"/>
                                      </p:to>
                                    </p:set>
                                    <p:animEffect filter="fade" transition="in">
                                      <p:cBhvr>
                                        <p:cTn dur="500"/>
                                        <p:tgtEl>
                                          <p:spTgt spid="385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7" name="Shape 3867"/>
        <p:cNvGrpSpPr/>
        <p:nvPr/>
      </p:nvGrpSpPr>
      <p:grpSpPr>
        <a:xfrm>
          <a:off x="0" y="0"/>
          <a:ext cx="0" cy="0"/>
          <a:chOff x="0" y="0"/>
          <a:chExt cx="0" cy="0"/>
        </a:xfrm>
      </p:grpSpPr>
      <p:sp>
        <p:nvSpPr>
          <p:cNvPr id="3868" name="Google Shape;3868;p601"/>
          <p:cNvSpPr txBox="1"/>
          <p:nvPr/>
        </p:nvSpPr>
        <p:spPr>
          <a:xfrm>
            <a:off x="12286281" y="1871420"/>
            <a:ext cx="138600" cy="3000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chemeClr val="dk1"/>
              </a:solidFill>
              <a:latin typeface="Montserrat"/>
              <a:ea typeface="Montserrat"/>
              <a:cs typeface="Montserrat"/>
              <a:sym typeface="Montserrat"/>
            </a:endParaRPr>
          </a:p>
        </p:txBody>
      </p:sp>
      <p:sp>
        <p:nvSpPr>
          <p:cNvPr id="3869" name="Google Shape;3869;p601"/>
          <p:cNvSpPr/>
          <p:nvPr/>
        </p:nvSpPr>
        <p:spPr>
          <a:xfrm>
            <a:off x="4485334" y="1496806"/>
            <a:ext cx="557100" cy="557100"/>
          </a:xfrm>
          <a:prstGeom prst="ellipse">
            <a:avLst/>
          </a:prstGeom>
          <a:no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a:ea typeface="Montserrat"/>
              <a:cs typeface="Montserrat"/>
              <a:sym typeface="Montserrat"/>
            </a:endParaRPr>
          </a:p>
        </p:txBody>
      </p:sp>
      <p:sp>
        <p:nvSpPr>
          <p:cNvPr id="3870" name="Google Shape;3870;p601"/>
          <p:cNvSpPr/>
          <p:nvPr/>
        </p:nvSpPr>
        <p:spPr>
          <a:xfrm>
            <a:off x="1501718" y="944101"/>
            <a:ext cx="410700" cy="410700"/>
          </a:xfrm>
          <a:prstGeom prst="ellipse">
            <a:avLst/>
          </a:prstGeom>
          <a:no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a:ea typeface="Montserrat"/>
              <a:cs typeface="Montserrat"/>
              <a:sym typeface="Montserrat"/>
            </a:endParaRPr>
          </a:p>
        </p:txBody>
      </p:sp>
      <p:sp>
        <p:nvSpPr>
          <p:cNvPr id="3871" name="Google Shape;3871;p601"/>
          <p:cNvSpPr txBox="1"/>
          <p:nvPr/>
        </p:nvSpPr>
        <p:spPr>
          <a:xfrm>
            <a:off x="5187196" y="1382363"/>
            <a:ext cx="3960000" cy="3732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sp>
        <p:nvSpPr>
          <p:cNvPr id="3872" name="Google Shape;3872;p601"/>
          <p:cNvSpPr txBox="1"/>
          <p:nvPr/>
        </p:nvSpPr>
        <p:spPr>
          <a:xfrm>
            <a:off x="5243630" y="1382363"/>
            <a:ext cx="39036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sp>
        <p:nvSpPr>
          <p:cNvPr id="3873" name="Google Shape;3873;p601"/>
          <p:cNvSpPr txBox="1"/>
          <p:nvPr/>
        </p:nvSpPr>
        <p:spPr>
          <a:xfrm>
            <a:off x="5189564" y="1402132"/>
            <a:ext cx="39168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Font typeface="PT Sans"/>
              <a:buNone/>
            </a:pPr>
            <a:r>
              <a:rPr b="1" i="0" lang="en" sz="1500">
                <a:solidFill>
                  <a:schemeClr val="dk1"/>
                </a:solidFill>
                <a:latin typeface="Montserrat"/>
                <a:ea typeface="Montserrat"/>
                <a:cs typeface="Montserrat"/>
                <a:sym typeface="Montserrat"/>
              </a:rPr>
              <a:t>Import </a:t>
            </a:r>
            <a:r>
              <a:rPr b="1" i="0" lang="en" sz="1500">
                <a:solidFill>
                  <a:schemeClr val="dk1"/>
                </a:solidFill>
                <a:latin typeface="Arial"/>
                <a:ea typeface="Arial"/>
                <a:cs typeface="Arial"/>
                <a:sym typeface="Arial"/>
              </a:rPr>
              <a:t>modules we depend on</a:t>
            </a:r>
            <a:endParaRPr b="1" i="0" sz="1500">
              <a:solidFill>
                <a:schemeClr val="dk1"/>
              </a:solidFill>
              <a:latin typeface="Arial"/>
              <a:ea typeface="Arial"/>
              <a:cs typeface="Arial"/>
              <a:sym typeface="Arial"/>
            </a:endParaRPr>
          </a:p>
        </p:txBody>
      </p:sp>
      <p:sp>
        <p:nvSpPr>
          <p:cNvPr id="3874" name="Google Shape;3874;p601"/>
          <p:cNvSpPr txBox="1"/>
          <p:nvPr/>
        </p:nvSpPr>
        <p:spPr>
          <a:xfrm>
            <a:off x="5181629" y="4215367"/>
            <a:ext cx="3960000" cy="3732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sp>
        <p:nvSpPr>
          <p:cNvPr id="3875" name="Google Shape;3875;p601"/>
          <p:cNvSpPr txBox="1"/>
          <p:nvPr/>
        </p:nvSpPr>
        <p:spPr>
          <a:xfrm>
            <a:off x="5238061" y="4215367"/>
            <a:ext cx="39036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pic>
        <p:nvPicPr>
          <p:cNvPr id="3876" name="Google Shape;3876;p601"/>
          <p:cNvPicPr preferRelativeResize="0"/>
          <p:nvPr/>
        </p:nvPicPr>
        <p:blipFill rotWithShape="1">
          <a:blip r:embed="rId3">
            <a:alphaModFix/>
          </a:blip>
          <a:srcRect b="0" l="0" r="0" t="0"/>
          <a:stretch/>
        </p:blipFill>
        <p:spPr>
          <a:xfrm>
            <a:off x="444199" y="620963"/>
            <a:ext cx="4236000" cy="4522500"/>
          </a:xfrm>
          <a:prstGeom prst="rect">
            <a:avLst/>
          </a:prstGeom>
          <a:noFill/>
          <a:ln>
            <a:noFill/>
          </a:ln>
        </p:spPr>
      </p:pic>
      <p:sp>
        <p:nvSpPr>
          <p:cNvPr id="3877" name="Google Shape;3877;p601"/>
          <p:cNvSpPr txBox="1"/>
          <p:nvPr/>
        </p:nvSpPr>
        <p:spPr>
          <a:xfrm>
            <a:off x="5240429" y="4225792"/>
            <a:ext cx="38604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Font typeface="PT Sans"/>
              <a:buNone/>
            </a:pPr>
            <a:r>
              <a:rPr b="1" i="0" lang="en" sz="1500">
                <a:solidFill>
                  <a:schemeClr val="dk1"/>
                </a:solidFill>
                <a:latin typeface="Montserrat"/>
                <a:ea typeface="Montserrat"/>
                <a:cs typeface="Montserrat"/>
                <a:sym typeface="Montserrat"/>
              </a:rPr>
              <a:t>Class</a:t>
            </a:r>
            <a:r>
              <a:rPr b="1" i="0" lang="en" sz="1500">
                <a:solidFill>
                  <a:schemeClr val="dk1"/>
                </a:solidFill>
                <a:latin typeface="Arial"/>
                <a:ea typeface="Arial"/>
                <a:cs typeface="Arial"/>
                <a:sym typeface="Arial"/>
              </a:rPr>
              <a:t> to define the NgModule</a:t>
            </a:r>
            <a:endParaRPr b="1" i="0" sz="1500">
              <a:solidFill>
                <a:schemeClr val="dk1"/>
              </a:solidFill>
              <a:latin typeface="Arial"/>
              <a:ea typeface="Arial"/>
              <a:cs typeface="Arial"/>
              <a:sym typeface="Arial"/>
            </a:endParaRPr>
          </a:p>
        </p:txBody>
      </p:sp>
      <p:grpSp>
        <p:nvGrpSpPr>
          <p:cNvPr id="3878" name="Google Shape;3878;p601"/>
          <p:cNvGrpSpPr/>
          <p:nvPr/>
        </p:nvGrpSpPr>
        <p:grpSpPr>
          <a:xfrm>
            <a:off x="2711054" y="4172338"/>
            <a:ext cx="3836466" cy="544830"/>
            <a:chOff x="7218237" y="4977570"/>
            <a:chExt cx="1983900" cy="776664"/>
          </a:xfrm>
        </p:grpSpPr>
        <p:cxnSp>
          <p:nvCxnSpPr>
            <p:cNvPr id="3879" name="Google Shape;3879;p601"/>
            <p:cNvCxnSpPr/>
            <p:nvPr/>
          </p:nvCxnSpPr>
          <p:spPr>
            <a:xfrm flipH="1">
              <a:off x="7218237" y="5315334"/>
              <a:ext cx="1308300" cy="438900"/>
            </a:xfrm>
            <a:prstGeom prst="bentConnector2">
              <a:avLst/>
            </a:prstGeom>
            <a:noFill/>
            <a:ln cap="flat" cmpd="sng" w="25400">
              <a:solidFill>
                <a:schemeClr val="accent1"/>
              </a:solidFill>
              <a:prstDash val="solid"/>
              <a:round/>
              <a:headEnd len="sm" w="sm" type="none"/>
              <a:tailEnd len="med" w="med" type="triangle"/>
            </a:ln>
          </p:spPr>
        </p:cxnSp>
        <p:sp>
          <p:nvSpPr>
            <p:cNvPr id="3880" name="Google Shape;3880;p601"/>
            <p:cNvSpPr/>
            <p:nvPr/>
          </p:nvSpPr>
          <p:spPr>
            <a:xfrm>
              <a:off x="8526537" y="4977570"/>
              <a:ext cx="675600" cy="675600"/>
            </a:xfrm>
            <a:prstGeom prst="ellipse">
              <a:avLst/>
            </a:prstGeom>
            <a:no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a:ea typeface="Montserrat"/>
                <a:cs typeface="Montserrat"/>
                <a:sym typeface="Montserrat"/>
              </a:endParaRPr>
            </a:p>
          </p:txBody>
        </p:sp>
      </p:grpSp>
      <p:cxnSp>
        <p:nvCxnSpPr>
          <p:cNvPr id="3881" name="Google Shape;3881;p601"/>
          <p:cNvCxnSpPr>
            <a:stCxn id="3871" idx="1"/>
          </p:cNvCxnSpPr>
          <p:nvPr/>
        </p:nvCxnSpPr>
        <p:spPr>
          <a:xfrm rot="10800000">
            <a:off x="2710996" y="1568963"/>
            <a:ext cx="2476200" cy="0"/>
          </a:xfrm>
          <a:prstGeom prst="straightConnector1">
            <a:avLst/>
          </a:prstGeom>
          <a:noFill/>
          <a:ln cap="flat" cmpd="sng" w="25400">
            <a:solidFill>
              <a:schemeClr val="accent1"/>
            </a:solidFill>
            <a:prstDash val="solid"/>
            <a:round/>
            <a:headEnd len="sm" w="sm" type="none"/>
            <a:tailEnd len="med" w="med" type="triangle"/>
          </a:ln>
        </p:spPr>
      </p:cxnSp>
      <p:sp>
        <p:nvSpPr>
          <p:cNvPr id="3882" name="Google Shape;3882;p601"/>
          <p:cNvSpPr txBox="1"/>
          <p:nvPr/>
        </p:nvSpPr>
        <p:spPr>
          <a:xfrm>
            <a:off x="493856" y="37233"/>
            <a:ext cx="2795700" cy="5466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sp>
        <p:nvSpPr>
          <p:cNvPr id="3883" name="Google Shape;3883;p601"/>
          <p:cNvSpPr txBox="1"/>
          <p:nvPr/>
        </p:nvSpPr>
        <p:spPr>
          <a:xfrm>
            <a:off x="493856" y="-1"/>
            <a:ext cx="2795700" cy="5466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sp>
        <p:nvSpPr>
          <p:cNvPr id="3884" name="Google Shape;3884;p601"/>
          <p:cNvSpPr txBox="1"/>
          <p:nvPr/>
        </p:nvSpPr>
        <p:spPr>
          <a:xfrm>
            <a:off x="493856" y="-1"/>
            <a:ext cx="2795700" cy="5838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2"/>
              </a:buClr>
              <a:buFont typeface="PT Sans"/>
              <a:buNone/>
            </a:pPr>
            <a:r>
              <a:rPr b="1" i="0" lang="en" sz="1500">
                <a:solidFill>
                  <a:schemeClr val="lt2"/>
                </a:solidFill>
                <a:latin typeface="Montserrat"/>
                <a:ea typeface="Montserrat"/>
                <a:cs typeface="Montserrat"/>
                <a:sym typeface="Montserrat"/>
              </a:rPr>
              <a:t>The Root Angular Module</a:t>
            </a:r>
            <a:endParaRPr b="1" i="0" sz="1500">
              <a:solidFill>
                <a:schemeClr val="lt2"/>
              </a:solidFill>
              <a:latin typeface="Montserrat"/>
              <a:ea typeface="Montserrat"/>
              <a:cs typeface="Montserrat"/>
              <a:sym typeface="Montserrat"/>
            </a:endParaRPr>
          </a:p>
        </p:txBody>
      </p:sp>
      <p:sp>
        <p:nvSpPr>
          <p:cNvPr id="3885" name="Google Shape;3885;p601"/>
          <p:cNvSpPr txBox="1"/>
          <p:nvPr/>
        </p:nvSpPr>
        <p:spPr>
          <a:xfrm>
            <a:off x="5187196" y="2165292"/>
            <a:ext cx="3960000" cy="3732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sp>
        <p:nvSpPr>
          <p:cNvPr id="3886" name="Google Shape;3886;p601"/>
          <p:cNvSpPr txBox="1"/>
          <p:nvPr/>
        </p:nvSpPr>
        <p:spPr>
          <a:xfrm>
            <a:off x="5243630" y="2165292"/>
            <a:ext cx="39036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sp>
        <p:nvSpPr>
          <p:cNvPr id="3887" name="Google Shape;3887;p601"/>
          <p:cNvSpPr txBox="1"/>
          <p:nvPr/>
        </p:nvSpPr>
        <p:spPr>
          <a:xfrm>
            <a:off x="5189564" y="2185062"/>
            <a:ext cx="39168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Font typeface="PT Sans"/>
              <a:buNone/>
            </a:pPr>
            <a:r>
              <a:rPr b="1" i="0" lang="en" sz="1500">
                <a:solidFill>
                  <a:schemeClr val="dk1"/>
                </a:solidFill>
                <a:latin typeface="Montserrat"/>
                <a:ea typeface="Montserrat"/>
                <a:cs typeface="Montserrat"/>
                <a:sym typeface="Montserrat"/>
              </a:rPr>
              <a:t>Declare </a:t>
            </a:r>
            <a:r>
              <a:rPr b="1" i="0" lang="en" sz="1500">
                <a:solidFill>
                  <a:schemeClr val="dk1"/>
                </a:solidFill>
                <a:latin typeface="Arial"/>
                <a:ea typeface="Arial"/>
                <a:cs typeface="Arial"/>
                <a:sym typeface="Arial"/>
              </a:rPr>
              <a:t>components, directives, pipes</a:t>
            </a:r>
            <a:endParaRPr b="1" i="0" sz="1500">
              <a:solidFill>
                <a:schemeClr val="dk1"/>
              </a:solidFill>
              <a:latin typeface="Arial"/>
              <a:ea typeface="Arial"/>
              <a:cs typeface="Arial"/>
              <a:sym typeface="Arial"/>
            </a:endParaRPr>
          </a:p>
        </p:txBody>
      </p:sp>
      <p:cxnSp>
        <p:nvCxnSpPr>
          <p:cNvPr id="3888" name="Google Shape;3888;p601"/>
          <p:cNvCxnSpPr/>
          <p:nvPr/>
        </p:nvCxnSpPr>
        <p:spPr>
          <a:xfrm rot="10800000">
            <a:off x="2710996" y="2351871"/>
            <a:ext cx="2476200" cy="0"/>
          </a:xfrm>
          <a:prstGeom prst="straightConnector1">
            <a:avLst/>
          </a:prstGeom>
          <a:noFill/>
          <a:ln cap="flat" cmpd="sng" w="25400">
            <a:solidFill>
              <a:schemeClr val="accent1"/>
            </a:solidFill>
            <a:prstDash val="solid"/>
            <a:round/>
            <a:headEnd len="sm" w="sm" type="none"/>
            <a:tailEnd len="med" w="med" type="triangle"/>
          </a:ln>
        </p:spPr>
      </p:cxnSp>
      <p:sp>
        <p:nvSpPr>
          <p:cNvPr id="3889" name="Google Shape;3889;p601"/>
          <p:cNvSpPr txBox="1"/>
          <p:nvPr/>
        </p:nvSpPr>
        <p:spPr>
          <a:xfrm>
            <a:off x="5187196" y="3523045"/>
            <a:ext cx="3960000" cy="3732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sp>
        <p:nvSpPr>
          <p:cNvPr id="3890" name="Google Shape;3890;p601"/>
          <p:cNvSpPr txBox="1"/>
          <p:nvPr/>
        </p:nvSpPr>
        <p:spPr>
          <a:xfrm>
            <a:off x="5243630" y="3523045"/>
            <a:ext cx="39036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sp>
        <p:nvSpPr>
          <p:cNvPr id="3891" name="Google Shape;3891;p601"/>
          <p:cNvSpPr txBox="1"/>
          <p:nvPr/>
        </p:nvSpPr>
        <p:spPr>
          <a:xfrm>
            <a:off x="5189564" y="3542815"/>
            <a:ext cx="39168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accent4"/>
              </a:buClr>
              <a:buFont typeface="PT Sans"/>
              <a:buNone/>
            </a:pPr>
            <a:r>
              <a:rPr b="1" i="0" lang="en" sz="1500">
                <a:solidFill>
                  <a:schemeClr val="accent4"/>
                </a:solidFill>
                <a:latin typeface="Montserrat"/>
                <a:ea typeface="Montserrat"/>
                <a:cs typeface="Montserrat"/>
                <a:sym typeface="Montserrat"/>
              </a:rPr>
              <a:t>Bootstrap </a:t>
            </a:r>
            <a:r>
              <a:rPr b="1" i="0" lang="en" sz="1500">
                <a:solidFill>
                  <a:schemeClr val="accent4"/>
                </a:solidFill>
                <a:latin typeface="Arial"/>
                <a:ea typeface="Arial"/>
                <a:cs typeface="Arial"/>
                <a:sym typeface="Arial"/>
              </a:rPr>
              <a:t>a component</a:t>
            </a:r>
            <a:endParaRPr b="1" i="0" sz="1500">
              <a:solidFill>
                <a:schemeClr val="accent4"/>
              </a:solidFill>
              <a:latin typeface="Arial"/>
              <a:ea typeface="Arial"/>
              <a:cs typeface="Arial"/>
              <a:sym typeface="Arial"/>
            </a:endParaRPr>
          </a:p>
        </p:txBody>
      </p:sp>
      <p:grpSp>
        <p:nvGrpSpPr>
          <p:cNvPr id="3892" name="Google Shape;3892;p601"/>
          <p:cNvGrpSpPr/>
          <p:nvPr/>
        </p:nvGrpSpPr>
        <p:grpSpPr>
          <a:xfrm>
            <a:off x="2711054" y="3417447"/>
            <a:ext cx="3836466" cy="637098"/>
            <a:chOff x="7218237" y="4977570"/>
            <a:chExt cx="1983900" cy="776664"/>
          </a:xfrm>
        </p:grpSpPr>
        <p:cxnSp>
          <p:nvCxnSpPr>
            <p:cNvPr id="3893" name="Google Shape;3893;p601"/>
            <p:cNvCxnSpPr/>
            <p:nvPr/>
          </p:nvCxnSpPr>
          <p:spPr>
            <a:xfrm flipH="1">
              <a:off x="7218237" y="5315334"/>
              <a:ext cx="1308300" cy="438900"/>
            </a:xfrm>
            <a:prstGeom prst="bentConnector2">
              <a:avLst/>
            </a:prstGeom>
            <a:noFill/>
            <a:ln cap="flat" cmpd="sng" w="25400">
              <a:solidFill>
                <a:schemeClr val="accent1"/>
              </a:solidFill>
              <a:prstDash val="solid"/>
              <a:round/>
              <a:headEnd len="sm" w="sm" type="none"/>
              <a:tailEnd len="med" w="med" type="triangle"/>
            </a:ln>
          </p:spPr>
        </p:cxnSp>
        <p:sp>
          <p:nvSpPr>
            <p:cNvPr id="3894" name="Google Shape;3894;p601"/>
            <p:cNvSpPr/>
            <p:nvPr/>
          </p:nvSpPr>
          <p:spPr>
            <a:xfrm>
              <a:off x="8526537" y="4977570"/>
              <a:ext cx="675600" cy="675600"/>
            </a:xfrm>
            <a:prstGeom prst="ellipse">
              <a:avLst/>
            </a:prstGeom>
            <a:no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a:ea typeface="Montserrat"/>
                <a:cs typeface="Montserrat"/>
                <a:sym typeface="Montserrat"/>
              </a:endParaRPr>
            </a:p>
          </p:txBody>
        </p:sp>
      </p:grpSp>
      <p:sp>
        <p:nvSpPr>
          <p:cNvPr id="3895" name="Google Shape;3895;p601"/>
          <p:cNvSpPr txBox="1"/>
          <p:nvPr/>
        </p:nvSpPr>
        <p:spPr>
          <a:xfrm>
            <a:off x="5184482" y="3019330"/>
            <a:ext cx="3960000" cy="3732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sp>
        <p:nvSpPr>
          <p:cNvPr id="3896" name="Google Shape;3896;p601"/>
          <p:cNvSpPr txBox="1"/>
          <p:nvPr/>
        </p:nvSpPr>
        <p:spPr>
          <a:xfrm>
            <a:off x="5240915" y="3019330"/>
            <a:ext cx="39036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Font typeface="PT Sans"/>
              <a:buNone/>
            </a:pPr>
            <a:r>
              <a:t/>
            </a:r>
            <a:endParaRPr b="0" i="0" sz="1400">
              <a:solidFill>
                <a:schemeClr val="lt1"/>
              </a:solidFill>
              <a:latin typeface="Arial"/>
              <a:ea typeface="Arial"/>
              <a:cs typeface="Arial"/>
              <a:sym typeface="Arial"/>
            </a:endParaRPr>
          </a:p>
        </p:txBody>
      </p:sp>
      <p:sp>
        <p:nvSpPr>
          <p:cNvPr id="3897" name="Google Shape;3897;p601"/>
          <p:cNvSpPr txBox="1"/>
          <p:nvPr/>
        </p:nvSpPr>
        <p:spPr>
          <a:xfrm>
            <a:off x="5186849" y="3039100"/>
            <a:ext cx="39168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Font typeface="PT Sans"/>
              <a:buNone/>
            </a:pPr>
            <a:r>
              <a:rPr b="1" i="0" lang="en" sz="1500">
                <a:solidFill>
                  <a:schemeClr val="dk1"/>
                </a:solidFill>
                <a:latin typeface="Montserrat"/>
                <a:ea typeface="Montserrat"/>
                <a:cs typeface="Montserrat"/>
                <a:sym typeface="Montserrat"/>
              </a:rPr>
              <a:t>Provide </a:t>
            </a:r>
            <a:r>
              <a:rPr b="1" i="0" lang="en" sz="1500">
                <a:solidFill>
                  <a:schemeClr val="dk1"/>
                </a:solidFill>
                <a:latin typeface="Arial"/>
                <a:ea typeface="Arial"/>
                <a:cs typeface="Arial"/>
                <a:sym typeface="Arial"/>
              </a:rPr>
              <a:t>services to app root injector</a:t>
            </a:r>
            <a:endParaRPr b="1" i="0" sz="1500">
              <a:solidFill>
                <a:schemeClr val="dk1"/>
              </a:solidFill>
              <a:latin typeface="Arial"/>
              <a:ea typeface="Arial"/>
              <a:cs typeface="Arial"/>
              <a:sym typeface="Arial"/>
            </a:endParaRPr>
          </a:p>
        </p:txBody>
      </p:sp>
      <p:cxnSp>
        <p:nvCxnSpPr>
          <p:cNvPr id="3898" name="Google Shape;3898;p601"/>
          <p:cNvCxnSpPr/>
          <p:nvPr/>
        </p:nvCxnSpPr>
        <p:spPr>
          <a:xfrm rot="10800000">
            <a:off x="2708282" y="3205909"/>
            <a:ext cx="2476200" cy="0"/>
          </a:xfrm>
          <a:prstGeom prst="straightConnector1">
            <a:avLst/>
          </a:prstGeom>
          <a:noFill/>
          <a:ln cap="flat" cmpd="sng" w="25400">
            <a:solidFill>
              <a:schemeClr val="accent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84"/>
                                        </p:tgtEl>
                                        <p:attrNameLst>
                                          <p:attrName>style.visibility</p:attrName>
                                        </p:attrNameLst>
                                      </p:cBhvr>
                                      <p:to>
                                        <p:strVal val="visible"/>
                                      </p:to>
                                    </p:set>
                                    <p:animEffect filter="fade" transition="in">
                                      <p:cBhvr>
                                        <p:cTn dur="500"/>
                                        <p:tgtEl>
                                          <p:spTgt spid="3884"/>
                                        </p:tgtEl>
                                      </p:cBhvr>
                                    </p:animEffect>
                                  </p:childTnLst>
                                </p:cTn>
                              </p:par>
                              <p:par>
                                <p:cTn fill="hold" nodeType="withEffect" presetClass="entr" presetID="2" presetSubtype="1">
                                  <p:stCondLst>
                                    <p:cond delay="0"/>
                                  </p:stCondLst>
                                  <p:childTnLst>
                                    <p:set>
                                      <p:cBhvr>
                                        <p:cTn dur="1" fill="hold">
                                          <p:stCondLst>
                                            <p:cond delay="0"/>
                                          </p:stCondLst>
                                        </p:cTn>
                                        <p:tgtEl>
                                          <p:spTgt spid="3883"/>
                                        </p:tgtEl>
                                        <p:attrNameLst>
                                          <p:attrName>style.visibility</p:attrName>
                                        </p:attrNameLst>
                                      </p:cBhvr>
                                      <p:to>
                                        <p:strVal val="visible"/>
                                      </p:to>
                                    </p:set>
                                    <p:anim calcmode="lin" valueType="num">
                                      <p:cBhvr additive="base">
                                        <p:cTn dur="700"/>
                                        <p:tgtEl>
                                          <p:spTgt spid="38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882"/>
                                        </p:tgtEl>
                                        <p:attrNameLst>
                                          <p:attrName>style.visibility</p:attrName>
                                        </p:attrNameLst>
                                      </p:cBhvr>
                                      <p:to>
                                        <p:strVal val="visible"/>
                                      </p:to>
                                    </p:set>
                                    <p:anim calcmode="lin" valueType="num">
                                      <p:cBhvr additive="base">
                                        <p:cTn dur="500"/>
                                        <p:tgtEl>
                                          <p:spTgt spid="38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72"/>
                                        </p:tgtEl>
                                        <p:attrNameLst>
                                          <p:attrName>style.visibility</p:attrName>
                                        </p:attrNameLst>
                                      </p:cBhvr>
                                      <p:to>
                                        <p:strVal val="visible"/>
                                      </p:to>
                                    </p:set>
                                    <p:anim calcmode="lin" valueType="num">
                                      <p:cBhvr additive="base">
                                        <p:cTn dur="700"/>
                                        <p:tgtEl>
                                          <p:spTgt spid="38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71"/>
                                        </p:tgtEl>
                                        <p:attrNameLst>
                                          <p:attrName>style.visibility</p:attrName>
                                        </p:attrNameLst>
                                      </p:cBhvr>
                                      <p:to>
                                        <p:strVal val="visible"/>
                                      </p:to>
                                    </p:set>
                                    <p:anim calcmode="lin" valueType="num">
                                      <p:cBhvr additive="base">
                                        <p:cTn dur="500"/>
                                        <p:tgtEl>
                                          <p:spTgt spid="3871"/>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3873"/>
                                        </p:tgtEl>
                                        <p:attrNameLst>
                                          <p:attrName>style.visibility</p:attrName>
                                        </p:attrNameLst>
                                      </p:cBhvr>
                                      <p:to>
                                        <p:strVal val="visible"/>
                                      </p:to>
                                    </p:set>
                                    <p:animEffect filter="fade" transition="in">
                                      <p:cBhvr>
                                        <p:cTn dur="500"/>
                                        <p:tgtEl>
                                          <p:spTgt spid="3873"/>
                                        </p:tgtEl>
                                      </p:cBhvr>
                                    </p:animEffect>
                                  </p:childTnLst>
                                </p:cTn>
                              </p:par>
                              <p:par>
                                <p:cTn fill="hold" nodeType="withEffect" presetClass="entr" presetID="10" presetSubtype="0">
                                  <p:stCondLst>
                                    <p:cond delay="0"/>
                                  </p:stCondLst>
                                  <p:childTnLst>
                                    <p:set>
                                      <p:cBhvr>
                                        <p:cTn dur="1" fill="hold">
                                          <p:stCondLst>
                                            <p:cond delay="0"/>
                                          </p:stCondLst>
                                        </p:cTn>
                                        <p:tgtEl>
                                          <p:spTgt spid="3881"/>
                                        </p:tgtEl>
                                        <p:attrNameLst>
                                          <p:attrName>style.visibility</p:attrName>
                                        </p:attrNameLst>
                                      </p:cBhvr>
                                      <p:to>
                                        <p:strVal val="visible"/>
                                      </p:to>
                                    </p:set>
                                    <p:animEffect filter="fade" transition="in">
                                      <p:cBhvr>
                                        <p:cTn dur="500"/>
                                        <p:tgtEl>
                                          <p:spTgt spid="3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86"/>
                                        </p:tgtEl>
                                        <p:attrNameLst>
                                          <p:attrName>style.visibility</p:attrName>
                                        </p:attrNameLst>
                                      </p:cBhvr>
                                      <p:to>
                                        <p:strVal val="visible"/>
                                      </p:to>
                                    </p:set>
                                    <p:anim calcmode="lin" valueType="num">
                                      <p:cBhvr additive="base">
                                        <p:cTn dur="700"/>
                                        <p:tgtEl>
                                          <p:spTgt spid="38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85"/>
                                        </p:tgtEl>
                                        <p:attrNameLst>
                                          <p:attrName>style.visibility</p:attrName>
                                        </p:attrNameLst>
                                      </p:cBhvr>
                                      <p:to>
                                        <p:strVal val="visible"/>
                                      </p:to>
                                    </p:set>
                                    <p:anim calcmode="lin" valueType="num">
                                      <p:cBhvr additive="base">
                                        <p:cTn dur="500"/>
                                        <p:tgtEl>
                                          <p:spTgt spid="3885"/>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3887"/>
                                        </p:tgtEl>
                                        <p:attrNameLst>
                                          <p:attrName>style.visibility</p:attrName>
                                        </p:attrNameLst>
                                      </p:cBhvr>
                                      <p:to>
                                        <p:strVal val="visible"/>
                                      </p:to>
                                    </p:set>
                                    <p:animEffect filter="fade" transition="in">
                                      <p:cBhvr>
                                        <p:cTn dur="500"/>
                                        <p:tgtEl>
                                          <p:spTgt spid="3887"/>
                                        </p:tgtEl>
                                      </p:cBhvr>
                                    </p:animEffect>
                                  </p:childTnLst>
                                </p:cTn>
                              </p:par>
                              <p:par>
                                <p:cTn fill="hold" nodeType="withEffect" presetClass="entr" presetID="10" presetSubtype="0">
                                  <p:stCondLst>
                                    <p:cond delay="0"/>
                                  </p:stCondLst>
                                  <p:childTnLst>
                                    <p:set>
                                      <p:cBhvr>
                                        <p:cTn dur="1" fill="hold">
                                          <p:stCondLst>
                                            <p:cond delay="0"/>
                                          </p:stCondLst>
                                        </p:cTn>
                                        <p:tgtEl>
                                          <p:spTgt spid="3888"/>
                                        </p:tgtEl>
                                        <p:attrNameLst>
                                          <p:attrName>style.visibility</p:attrName>
                                        </p:attrNameLst>
                                      </p:cBhvr>
                                      <p:to>
                                        <p:strVal val="visible"/>
                                      </p:to>
                                    </p:set>
                                    <p:animEffect filter="fade" transition="in">
                                      <p:cBhvr>
                                        <p:cTn dur="500"/>
                                        <p:tgtEl>
                                          <p:spTgt spid="3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96"/>
                                        </p:tgtEl>
                                        <p:attrNameLst>
                                          <p:attrName>style.visibility</p:attrName>
                                        </p:attrNameLst>
                                      </p:cBhvr>
                                      <p:to>
                                        <p:strVal val="visible"/>
                                      </p:to>
                                    </p:set>
                                    <p:anim calcmode="lin" valueType="num">
                                      <p:cBhvr additive="base">
                                        <p:cTn dur="700"/>
                                        <p:tgtEl>
                                          <p:spTgt spid="38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95"/>
                                        </p:tgtEl>
                                        <p:attrNameLst>
                                          <p:attrName>style.visibility</p:attrName>
                                        </p:attrNameLst>
                                      </p:cBhvr>
                                      <p:to>
                                        <p:strVal val="visible"/>
                                      </p:to>
                                    </p:set>
                                    <p:anim calcmode="lin" valueType="num">
                                      <p:cBhvr additive="base">
                                        <p:cTn dur="500"/>
                                        <p:tgtEl>
                                          <p:spTgt spid="3895"/>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3897"/>
                                        </p:tgtEl>
                                        <p:attrNameLst>
                                          <p:attrName>style.visibility</p:attrName>
                                        </p:attrNameLst>
                                      </p:cBhvr>
                                      <p:to>
                                        <p:strVal val="visible"/>
                                      </p:to>
                                    </p:set>
                                    <p:animEffect filter="fade" transition="in">
                                      <p:cBhvr>
                                        <p:cTn dur="500"/>
                                        <p:tgtEl>
                                          <p:spTgt spid="3897"/>
                                        </p:tgtEl>
                                      </p:cBhvr>
                                    </p:animEffect>
                                  </p:childTnLst>
                                </p:cTn>
                              </p:par>
                              <p:par>
                                <p:cTn fill="hold" nodeType="withEffect" presetClass="entr" presetID="10" presetSubtype="0">
                                  <p:stCondLst>
                                    <p:cond delay="0"/>
                                  </p:stCondLst>
                                  <p:childTnLst>
                                    <p:set>
                                      <p:cBhvr>
                                        <p:cTn dur="1" fill="hold">
                                          <p:stCondLst>
                                            <p:cond delay="0"/>
                                          </p:stCondLst>
                                        </p:cTn>
                                        <p:tgtEl>
                                          <p:spTgt spid="3898"/>
                                        </p:tgtEl>
                                        <p:attrNameLst>
                                          <p:attrName>style.visibility</p:attrName>
                                        </p:attrNameLst>
                                      </p:cBhvr>
                                      <p:to>
                                        <p:strVal val="visible"/>
                                      </p:to>
                                    </p:set>
                                    <p:animEffect filter="fade" transition="in">
                                      <p:cBhvr>
                                        <p:cTn dur="500"/>
                                        <p:tgtEl>
                                          <p:spTgt spid="3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90"/>
                                        </p:tgtEl>
                                        <p:attrNameLst>
                                          <p:attrName>style.visibility</p:attrName>
                                        </p:attrNameLst>
                                      </p:cBhvr>
                                      <p:to>
                                        <p:strVal val="visible"/>
                                      </p:to>
                                    </p:set>
                                    <p:anim calcmode="lin" valueType="num">
                                      <p:cBhvr additive="base">
                                        <p:cTn dur="700"/>
                                        <p:tgtEl>
                                          <p:spTgt spid="38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89"/>
                                        </p:tgtEl>
                                        <p:attrNameLst>
                                          <p:attrName>style.visibility</p:attrName>
                                        </p:attrNameLst>
                                      </p:cBhvr>
                                      <p:to>
                                        <p:strVal val="visible"/>
                                      </p:to>
                                    </p:set>
                                    <p:anim calcmode="lin" valueType="num">
                                      <p:cBhvr additive="base">
                                        <p:cTn dur="500"/>
                                        <p:tgtEl>
                                          <p:spTgt spid="3889"/>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3891"/>
                                        </p:tgtEl>
                                        <p:attrNameLst>
                                          <p:attrName>style.visibility</p:attrName>
                                        </p:attrNameLst>
                                      </p:cBhvr>
                                      <p:to>
                                        <p:strVal val="visible"/>
                                      </p:to>
                                    </p:set>
                                    <p:animEffect filter="fade" transition="in">
                                      <p:cBhvr>
                                        <p:cTn dur="500"/>
                                        <p:tgtEl>
                                          <p:spTgt spid="3891"/>
                                        </p:tgtEl>
                                      </p:cBhvr>
                                    </p:animEffect>
                                  </p:childTnLst>
                                </p:cTn>
                              </p:par>
                              <p:par>
                                <p:cTn fill="hold" nodeType="withEffect" presetClass="entr" presetID="10" presetSubtype="0">
                                  <p:stCondLst>
                                    <p:cond delay="0"/>
                                  </p:stCondLst>
                                  <p:childTnLst>
                                    <p:set>
                                      <p:cBhvr>
                                        <p:cTn dur="1" fill="hold">
                                          <p:stCondLst>
                                            <p:cond delay="0"/>
                                          </p:stCondLst>
                                        </p:cTn>
                                        <p:tgtEl>
                                          <p:spTgt spid="3892"/>
                                        </p:tgtEl>
                                        <p:attrNameLst>
                                          <p:attrName>style.visibility</p:attrName>
                                        </p:attrNameLst>
                                      </p:cBhvr>
                                      <p:to>
                                        <p:strVal val="visible"/>
                                      </p:to>
                                    </p:set>
                                    <p:animEffect filter="fade" transition="in">
                                      <p:cBhvr>
                                        <p:cTn dur="500"/>
                                        <p:tgtEl>
                                          <p:spTgt spid="3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75"/>
                                        </p:tgtEl>
                                        <p:attrNameLst>
                                          <p:attrName>style.visibility</p:attrName>
                                        </p:attrNameLst>
                                      </p:cBhvr>
                                      <p:to>
                                        <p:strVal val="visible"/>
                                      </p:to>
                                    </p:set>
                                    <p:anim calcmode="lin" valueType="num">
                                      <p:cBhvr additive="base">
                                        <p:cTn dur="700"/>
                                        <p:tgtEl>
                                          <p:spTgt spid="38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74"/>
                                        </p:tgtEl>
                                        <p:attrNameLst>
                                          <p:attrName>style.visibility</p:attrName>
                                        </p:attrNameLst>
                                      </p:cBhvr>
                                      <p:to>
                                        <p:strVal val="visible"/>
                                      </p:to>
                                    </p:set>
                                    <p:anim calcmode="lin" valueType="num">
                                      <p:cBhvr additive="base">
                                        <p:cTn dur="500"/>
                                        <p:tgtEl>
                                          <p:spTgt spid="3874"/>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3877"/>
                                        </p:tgtEl>
                                        <p:attrNameLst>
                                          <p:attrName>style.visibility</p:attrName>
                                        </p:attrNameLst>
                                      </p:cBhvr>
                                      <p:to>
                                        <p:strVal val="visible"/>
                                      </p:to>
                                    </p:set>
                                    <p:animEffect filter="fade" transition="in">
                                      <p:cBhvr>
                                        <p:cTn dur="500"/>
                                        <p:tgtEl>
                                          <p:spTgt spid="3877"/>
                                        </p:tgtEl>
                                      </p:cBhvr>
                                    </p:animEffect>
                                  </p:childTnLst>
                                </p:cTn>
                              </p:par>
                              <p:par>
                                <p:cTn fill="hold" nodeType="withEffect" presetClass="entr" presetID="10" presetSubtype="0">
                                  <p:stCondLst>
                                    <p:cond delay="0"/>
                                  </p:stCondLst>
                                  <p:childTnLst>
                                    <p:set>
                                      <p:cBhvr>
                                        <p:cTn dur="1" fill="hold">
                                          <p:stCondLst>
                                            <p:cond delay="0"/>
                                          </p:stCondLst>
                                        </p:cTn>
                                        <p:tgtEl>
                                          <p:spTgt spid="3878"/>
                                        </p:tgtEl>
                                        <p:attrNameLst>
                                          <p:attrName>style.visibility</p:attrName>
                                        </p:attrNameLst>
                                      </p:cBhvr>
                                      <p:to>
                                        <p:strVal val="visible"/>
                                      </p:to>
                                    </p:set>
                                    <p:animEffect filter="fade" transition="in">
                                      <p:cBhvr>
                                        <p:cTn dur="500"/>
                                        <p:tgtEl>
                                          <p:spTgt spid="3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3" name="Shape 3903"/>
        <p:cNvGrpSpPr/>
        <p:nvPr/>
      </p:nvGrpSpPr>
      <p:grpSpPr>
        <a:xfrm>
          <a:off x="0" y="0"/>
          <a:ext cx="0" cy="0"/>
          <a:chOff x="0" y="0"/>
          <a:chExt cx="0" cy="0"/>
        </a:xfrm>
      </p:grpSpPr>
      <p:sp>
        <p:nvSpPr>
          <p:cNvPr id="3904" name="Google Shape;3904;p602"/>
          <p:cNvSpPr txBox="1"/>
          <p:nvPr>
            <p:ph type="title"/>
          </p:nvPr>
        </p:nvSpPr>
        <p:spPr>
          <a:xfrm>
            <a:off x="312821" y="835503"/>
            <a:ext cx="8482200" cy="3472500"/>
          </a:xfrm>
          <a:prstGeom prst="rect">
            <a:avLst/>
          </a:prstGeom>
          <a:noFill/>
          <a:ln>
            <a:noFill/>
          </a:ln>
        </p:spPr>
        <p:txBody>
          <a:bodyPr anchorCtr="0" anchor="ctr" bIns="32975" lIns="0" spcFirstLastPara="1" rIns="65925" wrap="square" tIns="32975">
            <a:noAutofit/>
          </a:bodyPr>
          <a:lstStyle/>
          <a:p>
            <a:pPr indent="0" lvl="0" marL="0" marR="0" rtl="0" algn="ctr">
              <a:lnSpc>
                <a:spcPct val="85000"/>
              </a:lnSpc>
              <a:spcBef>
                <a:spcPts val="0"/>
              </a:spcBef>
              <a:spcAft>
                <a:spcPts val="0"/>
              </a:spcAft>
              <a:buClr>
                <a:schemeClr val="lt1"/>
              </a:buClr>
              <a:buFont typeface="Arial"/>
              <a:buNone/>
            </a:pPr>
            <a:r>
              <a:rPr lang="en"/>
              <a:t>The root NgModule is a manifest</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9" name="Shape 3909"/>
        <p:cNvGrpSpPr/>
        <p:nvPr/>
      </p:nvGrpSpPr>
      <p:grpSpPr>
        <a:xfrm>
          <a:off x="0" y="0"/>
          <a:ext cx="0" cy="0"/>
          <a:chOff x="0" y="0"/>
          <a:chExt cx="0" cy="0"/>
        </a:xfrm>
      </p:grpSpPr>
      <p:sp>
        <p:nvSpPr>
          <p:cNvPr id="3910" name="Google Shape;3910;p603"/>
          <p:cNvSpPr txBox="1"/>
          <p:nvPr>
            <p:ph idx="1" type="body"/>
          </p:nvPr>
        </p:nvSpPr>
        <p:spPr>
          <a:xfrm>
            <a:off x="792325" y="2255000"/>
            <a:ext cx="79338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b="0" i="0" lang="en" sz="2100" u="none" cap="none" strike="noStrike">
                <a:solidFill>
                  <a:schemeClr val="dk1"/>
                </a:solidFill>
                <a:latin typeface="Arial"/>
                <a:ea typeface="Arial"/>
                <a:cs typeface="Arial"/>
                <a:sym typeface="Arial"/>
              </a:rPr>
              <a:t>A Service provides anything our application needs. </a:t>
            </a:r>
            <a:br>
              <a:rPr b="0" i="0" lang="en" sz="2100" u="none" cap="none" strike="noStrike">
                <a:solidFill>
                  <a:schemeClr val="dk1"/>
                </a:solidFill>
                <a:latin typeface="Arial"/>
                <a:ea typeface="Arial"/>
                <a:cs typeface="Arial"/>
                <a:sym typeface="Arial"/>
              </a:rPr>
            </a:br>
            <a:r>
              <a:rPr b="0" i="0" lang="en" sz="2100" u="none" cap="none" strike="noStrike">
                <a:solidFill>
                  <a:schemeClr val="dk1"/>
                </a:solidFill>
                <a:latin typeface="Arial"/>
                <a:ea typeface="Arial"/>
                <a:cs typeface="Arial"/>
                <a:sym typeface="Arial"/>
              </a:rPr>
              <a:t>It often shares data or functions between other Angular features</a:t>
            </a:r>
            <a:endParaRPr sz="1100"/>
          </a:p>
        </p:txBody>
      </p:sp>
      <p:sp>
        <p:nvSpPr>
          <p:cNvPr id="3911" name="Google Shape;3911;p603"/>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Font typeface="Arial"/>
              <a:buNone/>
            </a:pPr>
            <a:r>
              <a:rPr b="1" i="0" lang="en" sz="3600" u="none" cap="none" strike="noStrike">
                <a:solidFill>
                  <a:srgbClr val="000000"/>
                </a:solidFill>
                <a:latin typeface="Arial"/>
                <a:ea typeface="Arial"/>
                <a:cs typeface="Arial"/>
                <a:sym typeface="Arial"/>
              </a:rPr>
              <a:t>Services</a:t>
            </a:r>
            <a:endParaRPr b="1" i="0" sz="36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2E5C"/>
        </a:solidFill>
      </p:bgPr>
    </p:bg>
    <p:spTree>
      <p:nvGrpSpPr>
        <p:cNvPr id="2196" name="Shape 2196"/>
        <p:cNvGrpSpPr/>
        <p:nvPr/>
      </p:nvGrpSpPr>
      <p:grpSpPr>
        <a:xfrm>
          <a:off x="0" y="0"/>
          <a:ext cx="0" cy="0"/>
          <a:chOff x="0" y="0"/>
          <a:chExt cx="0" cy="0"/>
        </a:xfrm>
      </p:grpSpPr>
      <p:sp>
        <p:nvSpPr>
          <p:cNvPr id="2197" name="Google Shape;2197;p433"/>
          <p:cNvSpPr/>
          <p:nvPr/>
        </p:nvSpPr>
        <p:spPr>
          <a:xfrm>
            <a:off x="0" y="-7100"/>
            <a:ext cx="559500" cy="5143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8" name="Google Shape;2198;p433"/>
          <p:cNvPicPr preferRelativeResize="0"/>
          <p:nvPr/>
        </p:nvPicPr>
        <p:blipFill>
          <a:blip r:embed="rId3">
            <a:alphaModFix/>
          </a:blip>
          <a:stretch>
            <a:fillRect/>
          </a:stretch>
        </p:blipFill>
        <p:spPr>
          <a:xfrm>
            <a:off x="53338" y="82050"/>
            <a:ext cx="474725" cy="516000"/>
          </a:xfrm>
          <a:prstGeom prst="rect">
            <a:avLst/>
          </a:prstGeom>
          <a:noFill/>
          <a:ln>
            <a:noFill/>
          </a:ln>
        </p:spPr>
      </p:pic>
      <p:sp>
        <p:nvSpPr>
          <p:cNvPr id="2199" name="Google Shape;2199;p433"/>
          <p:cNvSpPr txBox="1"/>
          <p:nvPr/>
        </p:nvSpPr>
        <p:spPr>
          <a:xfrm>
            <a:off x="4404000" y="-18550"/>
            <a:ext cx="4746300" cy="210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Slides https://jpapa.me/awesomeng-slides </a:t>
            </a:r>
            <a:endParaRPr>
              <a:solidFill>
                <a:schemeClr val="dk2"/>
              </a:solidFill>
            </a:endParaRPr>
          </a:p>
        </p:txBody>
      </p:sp>
      <p:sp>
        <p:nvSpPr>
          <p:cNvPr id="2200" name="Google Shape;2200;p433"/>
          <p:cNvSpPr txBox="1"/>
          <p:nvPr/>
        </p:nvSpPr>
        <p:spPr>
          <a:xfrm>
            <a:off x="639375" y="158250"/>
            <a:ext cx="8390100" cy="494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Install Visual Studio Code from https://code.visualstudio.com/ </a:t>
            </a:r>
            <a:endParaRPr sz="1800">
              <a:solidFill>
                <a:schemeClr val="lt1"/>
              </a:solidFill>
              <a:latin typeface="PT Sans"/>
              <a:ea typeface="PT Sans"/>
              <a:cs typeface="PT Sans"/>
              <a:sym typeface="PT Sans"/>
            </a:endParaRPr>
          </a:p>
          <a:p>
            <a:pPr indent="-342900" lvl="0" marL="457200" rtl="0" algn="l">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Install the Angular Essentials extension https://aka.ms/ng-essentials</a:t>
            </a:r>
            <a:endParaRPr sz="1800">
              <a:solidFill>
                <a:schemeClr val="lt1"/>
              </a:solidFill>
              <a:latin typeface="PT Sans"/>
              <a:ea typeface="PT Sans"/>
              <a:cs typeface="PT Sans"/>
              <a:sym typeface="PT Sans"/>
            </a:endParaRPr>
          </a:p>
          <a:p>
            <a:pPr indent="-342900" lvl="0" marL="457200" rtl="0" algn="l">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Install Node.js 8.9 or higher from https://nodejs.org  (v10 preferred)</a:t>
            </a:r>
            <a:endParaRPr sz="1800">
              <a:solidFill>
                <a:schemeClr val="lt1"/>
              </a:solidFill>
              <a:latin typeface="PT Sans"/>
              <a:ea typeface="PT Sans"/>
              <a:cs typeface="PT Sans"/>
              <a:sym typeface="PT Sans"/>
            </a:endParaRPr>
          </a:p>
          <a:p>
            <a:pPr indent="-342900" lvl="0" marL="457200" rtl="0" algn="l">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Install the Angular CLI </a:t>
            </a:r>
            <a:endParaRPr sz="1800">
              <a:solidFill>
                <a:schemeClr val="lt1"/>
              </a:solidFill>
              <a:latin typeface="PT Sans"/>
              <a:ea typeface="PT Sans"/>
              <a:cs typeface="PT Sans"/>
              <a:sym typeface="PT Sans"/>
            </a:endParaRPr>
          </a:p>
          <a:p>
            <a:pPr indent="0" lvl="0" marL="0" rtl="0" algn="l">
              <a:spcBef>
                <a:spcPts val="0"/>
              </a:spcBef>
              <a:spcAft>
                <a:spcPts val="0"/>
              </a:spcAft>
              <a:buClr>
                <a:srgbClr val="000000"/>
              </a:buClr>
              <a:buSzPts val="1100"/>
              <a:buFont typeface="Arial"/>
              <a:buNone/>
            </a:pPr>
            <a:r>
              <a:t/>
            </a:r>
            <a:endParaRPr sz="1800">
              <a:solidFill>
                <a:schemeClr val="lt1"/>
              </a:solidFill>
              <a:latin typeface="Consolas"/>
              <a:ea typeface="Consolas"/>
              <a:cs typeface="Consolas"/>
              <a:sym typeface="Consolas"/>
            </a:endParaRPr>
          </a:p>
          <a:p>
            <a:pPr indent="-342900" lvl="0" marL="457200" rtl="0" algn="l">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Install the Chrome extension Redux Dev Tools http://jpapa.me/reduxext </a:t>
            </a:r>
            <a:endParaRPr sz="1800">
              <a:solidFill>
                <a:schemeClr val="lt1"/>
              </a:solidFill>
              <a:latin typeface="PT Sans"/>
              <a:ea typeface="PT Sans"/>
              <a:cs typeface="PT Sans"/>
              <a:sym typeface="PT Sans"/>
            </a:endParaRPr>
          </a:p>
          <a:p>
            <a:pPr indent="-342900" lvl="0" marL="457200" rtl="0" algn="l">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Verify the node and npm installations</a:t>
            </a:r>
            <a:endParaRPr sz="1800">
              <a:solidFill>
                <a:schemeClr val="lt1"/>
              </a:solidFill>
              <a:latin typeface="PT Sans"/>
              <a:ea typeface="PT Sans"/>
              <a:cs typeface="PT Sans"/>
              <a:sym typeface="PT Sans"/>
            </a:endParaRPr>
          </a:p>
          <a:p>
            <a:pPr indent="0" lvl="0" marL="0" rtl="0" algn="l">
              <a:spcBef>
                <a:spcPts val="0"/>
              </a:spcBef>
              <a:spcAft>
                <a:spcPts val="0"/>
              </a:spcAft>
              <a:buNone/>
            </a:pPr>
            <a:r>
              <a:t/>
            </a:r>
            <a:endParaRPr sz="1800">
              <a:solidFill>
                <a:schemeClr val="lt1"/>
              </a:solidFill>
              <a:latin typeface="PT Sans"/>
              <a:ea typeface="PT Sans"/>
              <a:cs typeface="PT Sans"/>
              <a:sym typeface="PT Sans"/>
            </a:endParaRPr>
          </a:p>
          <a:p>
            <a:pPr indent="0" lvl="0" marL="0" rtl="0" algn="l">
              <a:spcBef>
                <a:spcPts val="0"/>
              </a:spcBef>
              <a:spcAft>
                <a:spcPts val="0"/>
              </a:spcAft>
              <a:buNone/>
            </a:pPr>
            <a:r>
              <a:t/>
            </a:r>
            <a:endParaRPr sz="1800">
              <a:solidFill>
                <a:schemeClr val="lt1"/>
              </a:solidFill>
              <a:latin typeface="PT Sans"/>
              <a:ea typeface="PT Sans"/>
              <a:cs typeface="PT Sans"/>
              <a:sym typeface="PT Sans"/>
            </a:endParaRPr>
          </a:p>
          <a:p>
            <a:pPr indent="0" lvl="0" marL="0" rtl="0" algn="l">
              <a:spcBef>
                <a:spcPts val="0"/>
              </a:spcBef>
              <a:spcAft>
                <a:spcPts val="0"/>
              </a:spcAft>
              <a:buNone/>
            </a:pPr>
            <a:r>
              <a:t/>
            </a:r>
            <a:endParaRPr sz="1800">
              <a:solidFill>
                <a:schemeClr val="lt1"/>
              </a:solidFill>
              <a:latin typeface="PT Sans"/>
              <a:ea typeface="PT Sans"/>
              <a:cs typeface="PT Sans"/>
              <a:sym typeface="PT Sans"/>
            </a:endParaRPr>
          </a:p>
          <a:p>
            <a:pPr indent="-342900" lvl="0" marL="457200" rtl="0" algn="l">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Get the source code https://github.com/johnpapa/awesome-angular-workshop </a:t>
            </a:r>
            <a:endParaRPr sz="1800">
              <a:solidFill>
                <a:schemeClr val="lt1"/>
              </a:solidFill>
              <a:latin typeface="PT Sans"/>
              <a:ea typeface="PT Sans"/>
              <a:cs typeface="PT Sans"/>
              <a:sym typeface="PT Sans"/>
            </a:endParaRPr>
          </a:p>
          <a:p>
            <a:pPr indent="-342900" lvl="0" marL="457200" rtl="0" algn="l">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Run npm install </a:t>
            </a:r>
            <a:endParaRPr sz="1800">
              <a:solidFill>
                <a:schemeClr val="lt1"/>
              </a:solidFill>
              <a:latin typeface="PT Sans"/>
              <a:ea typeface="PT Sans"/>
              <a:cs typeface="PT Sans"/>
              <a:sym typeface="PT Sans"/>
            </a:endParaRPr>
          </a:p>
          <a:p>
            <a:pPr indent="-342900" lvl="0" marL="457200" rtl="0" algn="l">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Run the first demo</a:t>
            </a:r>
            <a:endParaRPr sz="1800">
              <a:solidFill>
                <a:schemeClr val="lt1"/>
              </a:solidFill>
              <a:latin typeface="PT Sans"/>
              <a:ea typeface="PT Sans"/>
              <a:cs typeface="PT Sans"/>
              <a:sym typeface="PT Sans"/>
            </a:endParaRPr>
          </a:p>
        </p:txBody>
      </p:sp>
      <p:sp>
        <p:nvSpPr>
          <p:cNvPr id="2201" name="Google Shape;2201;p433"/>
          <p:cNvSpPr/>
          <p:nvPr/>
        </p:nvSpPr>
        <p:spPr>
          <a:xfrm>
            <a:off x="1184250" y="2240250"/>
            <a:ext cx="6318300" cy="7839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npm -v</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node -v</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ng --version</a:t>
            </a:r>
            <a:endParaRPr>
              <a:solidFill>
                <a:srgbClr val="FFFFFF"/>
              </a:solidFill>
              <a:latin typeface="Consolas"/>
              <a:ea typeface="Consolas"/>
              <a:cs typeface="Consolas"/>
              <a:sym typeface="Consolas"/>
            </a:endParaRPr>
          </a:p>
        </p:txBody>
      </p:sp>
      <p:sp>
        <p:nvSpPr>
          <p:cNvPr id="2202" name="Google Shape;2202;p433"/>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Lab: Tooling and Setup</a:t>
            </a:r>
            <a:endParaRPr sz="2400">
              <a:solidFill>
                <a:schemeClr val="lt1"/>
              </a:solidFill>
              <a:latin typeface="PT Sans"/>
              <a:ea typeface="PT Sans"/>
              <a:cs typeface="PT Sans"/>
              <a:sym typeface="PT Sans"/>
            </a:endParaRPr>
          </a:p>
        </p:txBody>
      </p:sp>
      <p:sp>
        <p:nvSpPr>
          <p:cNvPr id="2203" name="Google Shape;2203;p433"/>
          <p:cNvSpPr/>
          <p:nvPr/>
        </p:nvSpPr>
        <p:spPr>
          <a:xfrm>
            <a:off x="1184250" y="1354583"/>
            <a:ext cx="6318300" cy="315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npm install -g @angular/cli</a:t>
            </a:r>
            <a:endParaRPr>
              <a:solidFill>
                <a:srgbClr val="FFFFFF"/>
              </a:solidFill>
              <a:latin typeface="Consolas"/>
              <a:ea typeface="Consolas"/>
              <a:cs typeface="Consolas"/>
              <a:sym typeface="Consolas"/>
            </a:endParaRPr>
          </a:p>
        </p:txBody>
      </p:sp>
      <p:sp>
        <p:nvSpPr>
          <p:cNvPr id="2204" name="Google Shape;2204;p433"/>
          <p:cNvSpPr/>
          <p:nvPr/>
        </p:nvSpPr>
        <p:spPr>
          <a:xfrm>
            <a:off x="1184250" y="3888125"/>
            <a:ext cx="6318300" cy="7839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npm run 0-awesome</a:t>
            </a:r>
            <a:endParaRPr>
              <a:solidFill>
                <a:srgbClr val="FFFFFF"/>
              </a:solidFill>
              <a:latin typeface="Consolas"/>
              <a:ea typeface="Consolas"/>
              <a:cs typeface="Consolas"/>
              <a:sym typeface="Consolas"/>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6" name="Shape 3916"/>
        <p:cNvGrpSpPr/>
        <p:nvPr/>
      </p:nvGrpSpPr>
      <p:grpSpPr>
        <a:xfrm>
          <a:off x="0" y="0"/>
          <a:ext cx="0" cy="0"/>
          <a:chOff x="0" y="0"/>
          <a:chExt cx="0" cy="0"/>
        </a:xfrm>
      </p:grpSpPr>
      <p:sp>
        <p:nvSpPr>
          <p:cNvPr id="3917" name="Google Shape;3917;p604"/>
          <p:cNvSpPr txBox="1"/>
          <p:nvPr>
            <p:ph idx="1" type="body"/>
          </p:nvPr>
        </p:nvSpPr>
        <p:spPr>
          <a:xfrm>
            <a:off x="792333" y="2254995"/>
            <a:ext cx="75528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b="0" i="0" lang="en" sz="2100" u="none" cap="none" strike="noStrike">
                <a:solidFill>
                  <a:schemeClr val="dk1"/>
                </a:solidFill>
                <a:latin typeface="Arial"/>
                <a:ea typeface="Arial"/>
                <a:cs typeface="Arial"/>
                <a:sym typeface="Arial"/>
              </a:rPr>
              <a:t>Dependency Injection is how we provide an instance of a class to another Angular feature</a:t>
            </a:r>
            <a:endParaRPr sz="1100"/>
          </a:p>
        </p:txBody>
      </p:sp>
      <p:sp>
        <p:nvSpPr>
          <p:cNvPr id="3918" name="Google Shape;3918;p604"/>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Font typeface="Arial"/>
              <a:buNone/>
            </a:pPr>
            <a:r>
              <a:rPr b="0" i="0" lang="en" sz="3600" u="none" cap="none" strike="noStrike">
                <a:solidFill>
                  <a:srgbClr val="000000"/>
                </a:solidFill>
                <a:latin typeface="Arial"/>
                <a:ea typeface="Arial"/>
                <a:cs typeface="Arial"/>
                <a:sym typeface="Arial"/>
              </a:rPr>
              <a:t>Dependency Injection</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3" name="Shape 3923"/>
        <p:cNvGrpSpPr/>
        <p:nvPr/>
      </p:nvGrpSpPr>
      <p:grpSpPr>
        <a:xfrm>
          <a:off x="0" y="0"/>
          <a:ext cx="0" cy="0"/>
          <a:chOff x="0" y="0"/>
          <a:chExt cx="0" cy="0"/>
        </a:xfrm>
      </p:grpSpPr>
      <p:sp>
        <p:nvSpPr>
          <p:cNvPr id="3924" name="Google Shape;3924;p605"/>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85000"/>
              </a:lnSpc>
              <a:spcBef>
                <a:spcPts val="0"/>
              </a:spcBef>
              <a:spcAft>
                <a:spcPts val="0"/>
              </a:spcAft>
              <a:buClr>
                <a:schemeClr val="dk1"/>
              </a:buClr>
              <a:buFont typeface="Arial"/>
              <a:buNone/>
            </a:pPr>
            <a:r>
              <a:rPr b="1" i="0" lang="en" sz="3000" u="none" cap="none" strike="noStrike">
                <a:solidFill>
                  <a:srgbClr val="000000"/>
                </a:solidFill>
                <a:latin typeface="Arial"/>
                <a:ea typeface="Arial"/>
                <a:cs typeface="Arial"/>
                <a:sym typeface="Arial"/>
              </a:rPr>
              <a:t>Dependency Injection</a:t>
            </a:r>
            <a:endParaRPr b="1" i="0" sz="3000" u="none" cap="none" strike="noStrike">
              <a:solidFill>
                <a:srgbClr val="000000"/>
              </a:solidFill>
              <a:latin typeface="Arial"/>
              <a:ea typeface="Arial"/>
              <a:cs typeface="Arial"/>
              <a:sym typeface="Arial"/>
            </a:endParaRPr>
          </a:p>
        </p:txBody>
      </p:sp>
      <p:cxnSp>
        <p:nvCxnSpPr>
          <p:cNvPr id="3925" name="Google Shape;3925;p605"/>
          <p:cNvCxnSpPr/>
          <p:nvPr/>
        </p:nvCxnSpPr>
        <p:spPr>
          <a:xfrm>
            <a:off x="9265023" y="2507600"/>
            <a:ext cx="2874300" cy="0"/>
          </a:xfrm>
          <a:prstGeom prst="straightConnector1">
            <a:avLst/>
          </a:prstGeom>
          <a:noFill/>
          <a:ln cap="flat" cmpd="sng" w="25400">
            <a:solidFill>
              <a:schemeClr val="accent5"/>
            </a:solidFill>
            <a:prstDash val="solid"/>
            <a:round/>
            <a:headEnd len="sm" w="sm" type="none"/>
            <a:tailEnd len="sm" w="sm" type="none"/>
          </a:ln>
        </p:spPr>
      </p:cxnSp>
      <p:pic>
        <p:nvPicPr>
          <p:cNvPr descr="di.gif" id="3926" name="Google Shape;3926;p605"/>
          <p:cNvPicPr preferRelativeResize="0"/>
          <p:nvPr/>
        </p:nvPicPr>
        <p:blipFill>
          <a:blip r:embed="rId3">
            <a:alphaModFix/>
          </a:blip>
          <a:stretch>
            <a:fillRect/>
          </a:stretch>
        </p:blipFill>
        <p:spPr>
          <a:xfrm>
            <a:off x="1682525" y="1441402"/>
            <a:ext cx="6734299" cy="400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6"/>
                                        </p:tgtEl>
                                        <p:attrNameLst>
                                          <p:attrName>style.visibility</p:attrName>
                                        </p:attrNameLst>
                                      </p:cBhvr>
                                      <p:to>
                                        <p:strVal val="visible"/>
                                      </p:to>
                                    </p:set>
                                    <p:animEffect filter="fade" transition="in">
                                      <p:cBhvr>
                                        <p:cTn dur="1000"/>
                                        <p:tgtEl>
                                          <p:spTgt spid="39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1" name="Shape 3931"/>
        <p:cNvGrpSpPr/>
        <p:nvPr/>
      </p:nvGrpSpPr>
      <p:grpSpPr>
        <a:xfrm>
          <a:off x="0" y="0"/>
          <a:ext cx="0" cy="0"/>
          <a:chOff x="0" y="0"/>
          <a:chExt cx="0" cy="0"/>
        </a:xfrm>
      </p:grpSpPr>
      <p:sp>
        <p:nvSpPr>
          <p:cNvPr id="3932" name="Google Shape;3932;p606"/>
          <p:cNvSpPr/>
          <p:nvPr/>
        </p:nvSpPr>
        <p:spPr>
          <a:xfrm>
            <a:off x="3520774" y="2853050"/>
            <a:ext cx="598500" cy="490200"/>
          </a:xfrm>
          <a:prstGeom prst="ellipse">
            <a:avLst/>
          </a:prstGeom>
          <a:solidFill>
            <a:schemeClr val="lt1"/>
          </a:solid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a:ea typeface="Montserrat"/>
              <a:cs typeface="Montserrat"/>
              <a:sym typeface="Montserrat"/>
            </a:endParaRPr>
          </a:p>
        </p:txBody>
      </p:sp>
      <p:sp>
        <p:nvSpPr>
          <p:cNvPr id="3933" name="Google Shape;3933;p606"/>
          <p:cNvSpPr/>
          <p:nvPr/>
        </p:nvSpPr>
        <p:spPr>
          <a:xfrm>
            <a:off x="4651675" y="1578563"/>
            <a:ext cx="490200" cy="490200"/>
          </a:xfrm>
          <a:prstGeom prst="ellipse">
            <a:avLst/>
          </a:prstGeom>
          <a:solidFill>
            <a:schemeClr val="lt1"/>
          </a:solid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a:ea typeface="Montserrat"/>
              <a:cs typeface="Montserrat"/>
              <a:sym typeface="Montserrat"/>
            </a:endParaRPr>
          </a:p>
        </p:txBody>
      </p:sp>
      <p:sp>
        <p:nvSpPr>
          <p:cNvPr id="3934" name="Google Shape;3934;p606"/>
          <p:cNvSpPr/>
          <p:nvPr/>
        </p:nvSpPr>
        <p:spPr>
          <a:xfrm>
            <a:off x="942975" y="2730356"/>
            <a:ext cx="7475100" cy="1738200"/>
          </a:xfrm>
          <a:prstGeom prst="rect">
            <a:avLst/>
          </a:prstGeom>
          <a:noFill/>
          <a:ln cap="rnd" cmpd="sng" w="38100">
            <a:solidFill>
              <a:srgbClr val="434343"/>
            </a:solidFill>
            <a:prstDash val="dot"/>
            <a:round/>
            <a:headEnd len="sm" w="sm" type="none"/>
            <a:tailEnd len="sm" w="sm" type="none"/>
          </a:ln>
        </p:spPr>
        <p:txBody>
          <a:bodyPr anchorCtr="0" anchor="b" bIns="137150" lIns="137150" spcFirstLastPara="1" rIns="137150" wrap="square" tIns="137150">
            <a:noAutofit/>
          </a:bodyPr>
          <a:lstStyle/>
          <a:p>
            <a:pPr indent="0" lvl="0" marL="0" marR="0" rtl="0" algn="ctr">
              <a:spcBef>
                <a:spcPts val="0"/>
              </a:spcBef>
              <a:spcAft>
                <a:spcPts val="0"/>
              </a:spcAft>
              <a:buNone/>
            </a:pPr>
            <a:r>
              <a:rPr lang="en" sz="1500">
                <a:solidFill>
                  <a:srgbClr val="434343"/>
                </a:solidFill>
                <a:latin typeface="Montserrat"/>
                <a:ea typeface="Montserrat"/>
                <a:cs typeface="Montserrat"/>
                <a:sym typeface="Montserrat"/>
              </a:rPr>
              <a:t>Injector</a:t>
            </a:r>
            <a:endParaRPr sz="1100">
              <a:solidFill>
                <a:srgbClr val="434343"/>
              </a:solidFill>
            </a:endParaRPr>
          </a:p>
        </p:txBody>
      </p:sp>
      <p:grpSp>
        <p:nvGrpSpPr>
          <p:cNvPr id="3935" name="Google Shape;3935;p606"/>
          <p:cNvGrpSpPr/>
          <p:nvPr/>
        </p:nvGrpSpPr>
        <p:grpSpPr>
          <a:xfrm>
            <a:off x="1107765" y="2923620"/>
            <a:ext cx="1904217" cy="1058850"/>
            <a:chOff x="2662518" y="2191870"/>
            <a:chExt cx="2079521" cy="1411800"/>
          </a:xfrm>
        </p:grpSpPr>
        <p:sp>
          <p:nvSpPr>
            <p:cNvPr id="3936" name="Google Shape;3936;p606"/>
            <p:cNvSpPr/>
            <p:nvPr/>
          </p:nvSpPr>
          <p:spPr>
            <a:xfrm>
              <a:off x="2662518" y="2191870"/>
              <a:ext cx="1855800" cy="1411800"/>
            </a:xfrm>
            <a:prstGeom prst="rect">
              <a:avLst/>
            </a:prstGeom>
            <a:solidFill>
              <a:srgbClr val="1C4587"/>
            </a:solidFill>
            <a:ln>
              <a:noFill/>
            </a:ln>
          </p:spPr>
          <p:txBody>
            <a:bodyPr anchorCtr="0" anchor="t" bIns="137150" lIns="137150" spcFirstLastPara="1" rIns="137150" wrap="square" tIns="137150">
              <a:noAutofit/>
            </a:bodyPr>
            <a:lstStyle/>
            <a:p>
              <a:pPr indent="0" lvl="0" marL="0" marR="0" rtl="0" algn="ctr">
                <a:spcBef>
                  <a:spcPts val="0"/>
                </a:spcBef>
                <a:spcAft>
                  <a:spcPts val="0"/>
                </a:spcAft>
                <a:buNone/>
              </a:pPr>
              <a:r>
                <a:rPr lang="en" sz="1500">
                  <a:solidFill>
                    <a:schemeClr val="lt1"/>
                  </a:solidFill>
                  <a:latin typeface="Montserrat"/>
                  <a:ea typeface="Montserrat"/>
                  <a:cs typeface="Montserrat"/>
                  <a:sym typeface="Montserrat"/>
                </a:rPr>
                <a:t>Service A</a:t>
              </a:r>
              <a:endParaRPr sz="1100"/>
            </a:p>
          </p:txBody>
        </p:sp>
        <p:sp>
          <p:nvSpPr>
            <p:cNvPr id="3937" name="Google Shape;3937;p606"/>
            <p:cNvSpPr txBox="1"/>
            <p:nvPr/>
          </p:nvSpPr>
          <p:spPr>
            <a:xfrm>
              <a:off x="3060239" y="2595920"/>
              <a:ext cx="1681800" cy="9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100">
                  <a:solidFill>
                    <a:schemeClr val="lt1"/>
                  </a:solidFill>
                  <a:latin typeface="Arial"/>
                  <a:ea typeface="Arial"/>
                  <a:cs typeface="Arial"/>
                  <a:sym typeface="Arial"/>
                </a:rPr>
                <a:t>{    }</a:t>
              </a:r>
              <a:endParaRPr sz="1100"/>
            </a:p>
          </p:txBody>
        </p:sp>
      </p:grpSp>
      <p:sp>
        <p:nvSpPr>
          <p:cNvPr id="3938" name="Google Shape;3938;p606"/>
          <p:cNvSpPr/>
          <p:nvPr/>
        </p:nvSpPr>
        <p:spPr>
          <a:xfrm>
            <a:off x="2464373" y="918766"/>
            <a:ext cx="3808800" cy="1301700"/>
          </a:xfrm>
          <a:custGeom>
            <a:rect b="b" l="l" r="r" t="t"/>
            <a:pathLst>
              <a:path extrusionOk="0" h="120000" w="120000">
                <a:moveTo>
                  <a:pt x="83775" y="0"/>
                </a:moveTo>
                <a:lnTo>
                  <a:pt x="120000" y="0"/>
                </a:lnTo>
                <a:lnTo>
                  <a:pt x="120000" y="120000"/>
                </a:lnTo>
                <a:lnTo>
                  <a:pt x="0" y="120000"/>
                </a:lnTo>
                <a:lnTo>
                  <a:pt x="0" y="0"/>
                </a:lnTo>
                <a:lnTo>
                  <a:pt x="39925" y="0"/>
                </a:lnTo>
              </a:path>
            </a:pathLst>
          </a:custGeom>
          <a:noFill/>
          <a:ln cap="rnd" cmpd="sng" w="38100">
            <a:solidFill>
              <a:srgbClr val="434343"/>
            </a:solidFill>
            <a:prstDash val="dot"/>
            <a:round/>
            <a:headEnd len="sm" w="sm" type="none"/>
            <a:tailEnd len="sm" w="sm" type="none"/>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a:ea typeface="Montserrat"/>
              <a:cs typeface="Montserrat"/>
              <a:sym typeface="Montserrat"/>
            </a:endParaRPr>
          </a:p>
        </p:txBody>
      </p:sp>
      <p:pic>
        <p:nvPicPr>
          <p:cNvPr id="3939" name="Google Shape;3939;p606"/>
          <p:cNvPicPr preferRelativeResize="0"/>
          <p:nvPr/>
        </p:nvPicPr>
        <p:blipFill rotWithShape="1">
          <a:blip r:embed="rId3">
            <a:alphaModFix/>
          </a:blip>
          <a:srcRect b="0" l="0" r="0" t="0"/>
          <a:stretch/>
        </p:blipFill>
        <p:spPr>
          <a:xfrm flipH="1">
            <a:off x="1753995" y="3360713"/>
            <a:ext cx="517200" cy="514200"/>
          </a:xfrm>
          <a:prstGeom prst="rect">
            <a:avLst/>
          </a:prstGeom>
          <a:noFill/>
          <a:ln>
            <a:noFill/>
          </a:ln>
        </p:spPr>
      </p:pic>
      <p:grpSp>
        <p:nvGrpSpPr>
          <p:cNvPr id="3940" name="Google Shape;3940;p606"/>
          <p:cNvGrpSpPr/>
          <p:nvPr/>
        </p:nvGrpSpPr>
        <p:grpSpPr>
          <a:xfrm>
            <a:off x="2957968" y="2923620"/>
            <a:ext cx="1828017" cy="1058850"/>
            <a:chOff x="2662518" y="2191870"/>
            <a:chExt cx="1996306" cy="1411800"/>
          </a:xfrm>
        </p:grpSpPr>
        <p:sp>
          <p:nvSpPr>
            <p:cNvPr id="3941" name="Google Shape;3941;p606"/>
            <p:cNvSpPr/>
            <p:nvPr/>
          </p:nvSpPr>
          <p:spPr>
            <a:xfrm>
              <a:off x="2662518" y="2191870"/>
              <a:ext cx="1855800" cy="1411800"/>
            </a:xfrm>
            <a:prstGeom prst="rect">
              <a:avLst/>
            </a:prstGeom>
            <a:solidFill>
              <a:srgbClr val="1C4587"/>
            </a:solidFill>
            <a:ln>
              <a:noFill/>
            </a:ln>
          </p:spPr>
          <p:txBody>
            <a:bodyPr anchorCtr="0" anchor="t" bIns="137150" lIns="137150" spcFirstLastPara="1" rIns="137150" wrap="square" tIns="137150">
              <a:noAutofit/>
            </a:bodyPr>
            <a:lstStyle/>
            <a:p>
              <a:pPr indent="0" lvl="0" marL="0" marR="0" rtl="0" algn="ctr">
                <a:spcBef>
                  <a:spcPts val="0"/>
                </a:spcBef>
                <a:spcAft>
                  <a:spcPts val="0"/>
                </a:spcAft>
                <a:buNone/>
              </a:pPr>
              <a:r>
                <a:rPr lang="en" sz="1200">
                  <a:solidFill>
                    <a:schemeClr val="lt1"/>
                  </a:solidFill>
                  <a:latin typeface="Montserrat"/>
                  <a:ea typeface="Montserrat"/>
                  <a:cs typeface="Montserrat"/>
                  <a:sym typeface="Montserrat"/>
                </a:rPr>
                <a:t>CustomersService</a:t>
              </a:r>
              <a:endParaRPr sz="1200">
                <a:solidFill>
                  <a:schemeClr val="lt1"/>
                </a:solidFill>
                <a:latin typeface="Montserrat"/>
                <a:ea typeface="Montserrat"/>
                <a:cs typeface="Montserrat"/>
                <a:sym typeface="Montserrat"/>
              </a:endParaRPr>
            </a:p>
          </p:txBody>
        </p:sp>
        <p:sp>
          <p:nvSpPr>
            <p:cNvPr id="3942" name="Google Shape;3942;p606"/>
            <p:cNvSpPr txBox="1"/>
            <p:nvPr/>
          </p:nvSpPr>
          <p:spPr>
            <a:xfrm>
              <a:off x="2977024" y="2595920"/>
              <a:ext cx="1681800" cy="9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100">
                  <a:solidFill>
                    <a:schemeClr val="lt1"/>
                  </a:solidFill>
                  <a:latin typeface="Arial"/>
                  <a:ea typeface="Arial"/>
                  <a:cs typeface="Arial"/>
                  <a:sym typeface="Arial"/>
                </a:rPr>
                <a:t>{    }</a:t>
              </a:r>
              <a:endParaRPr sz="1100"/>
            </a:p>
          </p:txBody>
        </p:sp>
      </p:grpSp>
      <p:pic>
        <p:nvPicPr>
          <p:cNvPr id="3943" name="Google Shape;3943;p606"/>
          <p:cNvPicPr preferRelativeResize="0"/>
          <p:nvPr/>
        </p:nvPicPr>
        <p:blipFill rotWithShape="1">
          <a:blip r:embed="rId3">
            <a:alphaModFix/>
          </a:blip>
          <a:srcRect b="0" l="0" r="0" t="0"/>
          <a:stretch/>
        </p:blipFill>
        <p:spPr>
          <a:xfrm flipH="1">
            <a:off x="3548952" y="3360713"/>
            <a:ext cx="517200" cy="514200"/>
          </a:xfrm>
          <a:prstGeom prst="rect">
            <a:avLst/>
          </a:prstGeom>
          <a:noFill/>
          <a:ln>
            <a:noFill/>
          </a:ln>
        </p:spPr>
      </p:pic>
      <p:grpSp>
        <p:nvGrpSpPr>
          <p:cNvPr id="3944" name="Google Shape;3944;p606"/>
          <p:cNvGrpSpPr/>
          <p:nvPr/>
        </p:nvGrpSpPr>
        <p:grpSpPr>
          <a:xfrm>
            <a:off x="4749116" y="2923620"/>
            <a:ext cx="1828019" cy="1058850"/>
            <a:chOff x="2662517" y="2191870"/>
            <a:chExt cx="1996308" cy="1411800"/>
          </a:xfrm>
        </p:grpSpPr>
        <p:sp>
          <p:nvSpPr>
            <p:cNvPr id="3945" name="Google Shape;3945;p606"/>
            <p:cNvSpPr/>
            <p:nvPr/>
          </p:nvSpPr>
          <p:spPr>
            <a:xfrm>
              <a:off x="2662517" y="2191870"/>
              <a:ext cx="1855800" cy="1411800"/>
            </a:xfrm>
            <a:prstGeom prst="rect">
              <a:avLst/>
            </a:prstGeom>
            <a:solidFill>
              <a:srgbClr val="1C4587"/>
            </a:solidFill>
            <a:ln>
              <a:noFill/>
            </a:ln>
          </p:spPr>
          <p:txBody>
            <a:bodyPr anchorCtr="0" anchor="t" bIns="137150" lIns="137150" spcFirstLastPara="1" rIns="137150" wrap="square" tIns="137150">
              <a:noAutofit/>
            </a:bodyPr>
            <a:lstStyle/>
            <a:p>
              <a:pPr indent="0" lvl="0" marL="0" marR="0" rtl="0" algn="ctr">
                <a:spcBef>
                  <a:spcPts val="0"/>
                </a:spcBef>
                <a:spcAft>
                  <a:spcPts val="0"/>
                </a:spcAft>
                <a:buNone/>
              </a:pPr>
              <a:r>
                <a:rPr lang="en" sz="1500">
                  <a:solidFill>
                    <a:schemeClr val="lt1"/>
                  </a:solidFill>
                  <a:latin typeface="Montserrat"/>
                  <a:ea typeface="Montserrat"/>
                  <a:cs typeface="Montserrat"/>
                  <a:sym typeface="Montserrat"/>
                </a:rPr>
                <a:t>Service C</a:t>
              </a:r>
              <a:endParaRPr sz="1100"/>
            </a:p>
          </p:txBody>
        </p:sp>
        <p:sp>
          <p:nvSpPr>
            <p:cNvPr id="3946" name="Google Shape;3946;p606"/>
            <p:cNvSpPr txBox="1"/>
            <p:nvPr/>
          </p:nvSpPr>
          <p:spPr>
            <a:xfrm>
              <a:off x="2977025" y="2595920"/>
              <a:ext cx="1681800" cy="9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100">
                  <a:solidFill>
                    <a:schemeClr val="lt1"/>
                  </a:solidFill>
                  <a:latin typeface="Arial"/>
                  <a:ea typeface="Arial"/>
                  <a:cs typeface="Arial"/>
                  <a:sym typeface="Arial"/>
                </a:rPr>
                <a:t>{    }</a:t>
              </a:r>
              <a:endParaRPr sz="1100"/>
            </a:p>
          </p:txBody>
        </p:sp>
      </p:grpSp>
      <p:pic>
        <p:nvPicPr>
          <p:cNvPr id="3947" name="Google Shape;3947;p606"/>
          <p:cNvPicPr preferRelativeResize="0"/>
          <p:nvPr/>
        </p:nvPicPr>
        <p:blipFill rotWithShape="1">
          <a:blip r:embed="rId3">
            <a:alphaModFix/>
          </a:blip>
          <a:srcRect b="0" l="0" r="0" t="0"/>
          <a:stretch/>
        </p:blipFill>
        <p:spPr>
          <a:xfrm flipH="1">
            <a:off x="5311794" y="3360713"/>
            <a:ext cx="517200" cy="514200"/>
          </a:xfrm>
          <a:prstGeom prst="rect">
            <a:avLst/>
          </a:prstGeom>
          <a:noFill/>
          <a:ln>
            <a:noFill/>
          </a:ln>
        </p:spPr>
      </p:pic>
      <p:grpSp>
        <p:nvGrpSpPr>
          <p:cNvPr id="3948" name="Google Shape;3948;p606"/>
          <p:cNvGrpSpPr/>
          <p:nvPr/>
        </p:nvGrpSpPr>
        <p:grpSpPr>
          <a:xfrm>
            <a:off x="6525074" y="2923620"/>
            <a:ext cx="1880074" cy="1058850"/>
            <a:chOff x="2662518" y="2191870"/>
            <a:chExt cx="2053155" cy="1411800"/>
          </a:xfrm>
        </p:grpSpPr>
        <p:sp>
          <p:nvSpPr>
            <p:cNvPr id="3949" name="Google Shape;3949;p606"/>
            <p:cNvSpPr/>
            <p:nvPr/>
          </p:nvSpPr>
          <p:spPr>
            <a:xfrm>
              <a:off x="2662518" y="2191870"/>
              <a:ext cx="1855800" cy="1411800"/>
            </a:xfrm>
            <a:prstGeom prst="rect">
              <a:avLst/>
            </a:prstGeom>
            <a:solidFill>
              <a:srgbClr val="1C4587"/>
            </a:solidFill>
            <a:ln>
              <a:noFill/>
            </a:ln>
          </p:spPr>
          <p:txBody>
            <a:bodyPr anchorCtr="0" anchor="t" bIns="137150" lIns="137150" spcFirstLastPara="1" rIns="137150" wrap="square" tIns="137150">
              <a:noAutofit/>
            </a:bodyPr>
            <a:lstStyle/>
            <a:p>
              <a:pPr indent="0" lvl="0" marL="0" marR="0" rtl="0" algn="ctr">
                <a:spcBef>
                  <a:spcPts val="0"/>
                </a:spcBef>
                <a:spcAft>
                  <a:spcPts val="0"/>
                </a:spcAft>
                <a:buNone/>
              </a:pPr>
              <a:r>
                <a:rPr lang="en" sz="1500">
                  <a:solidFill>
                    <a:schemeClr val="lt1"/>
                  </a:solidFill>
                  <a:latin typeface="Montserrat"/>
                  <a:ea typeface="Montserrat"/>
                  <a:cs typeface="Montserrat"/>
                  <a:sym typeface="Montserrat"/>
                </a:rPr>
                <a:t>Service D</a:t>
              </a:r>
              <a:endParaRPr sz="1100"/>
            </a:p>
          </p:txBody>
        </p:sp>
        <p:sp>
          <p:nvSpPr>
            <p:cNvPr id="3950" name="Google Shape;3950;p606"/>
            <p:cNvSpPr txBox="1"/>
            <p:nvPr/>
          </p:nvSpPr>
          <p:spPr>
            <a:xfrm>
              <a:off x="3033873" y="2595920"/>
              <a:ext cx="1681800" cy="9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100">
                  <a:solidFill>
                    <a:schemeClr val="lt1"/>
                  </a:solidFill>
                  <a:latin typeface="Arial"/>
                  <a:ea typeface="Arial"/>
                  <a:cs typeface="Arial"/>
                  <a:sym typeface="Arial"/>
                </a:rPr>
                <a:t>{    }</a:t>
              </a:r>
              <a:endParaRPr sz="1100"/>
            </a:p>
          </p:txBody>
        </p:sp>
      </p:grpSp>
      <p:pic>
        <p:nvPicPr>
          <p:cNvPr id="3951" name="Google Shape;3951;p606"/>
          <p:cNvPicPr preferRelativeResize="0"/>
          <p:nvPr/>
        </p:nvPicPr>
        <p:blipFill rotWithShape="1">
          <a:blip r:embed="rId3">
            <a:alphaModFix/>
          </a:blip>
          <a:srcRect b="0" l="0" r="0" t="0"/>
          <a:stretch/>
        </p:blipFill>
        <p:spPr>
          <a:xfrm flipH="1">
            <a:off x="7133785" y="3360713"/>
            <a:ext cx="517200" cy="514200"/>
          </a:xfrm>
          <a:prstGeom prst="rect">
            <a:avLst/>
          </a:prstGeom>
          <a:noFill/>
          <a:ln>
            <a:noFill/>
          </a:ln>
        </p:spPr>
      </p:pic>
      <p:sp>
        <p:nvSpPr>
          <p:cNvPr id="3952" name="Google Shape;3952;p606"/>
          <p:cNvSpPr txBox="1"/>
          <p:nvPr/>
        </p:nvSpPr>
        <p:spPr>
          <a:xfrm>
            <a:off x="3766824" y="1343600"/>
            <a:ext cx="14670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rgbClr val="434343"/>
                </a:solidFill>
                <a:latin typeface="Montserrat"/>
                <a:ea typeface="Montserrat"/>
                <a:cs typeface="Montserrat"/>
                <a:sym typeface="Montserrat"/>
              </a:rPr>
              <a:t>Component</a:t>
            </a:r>
            <a:endParaRPr sz="1100">
              <a:solidFill>
                <a:srgbClr val="434343"/>
              </a:solidFill>
            </a:endParaRPr>
          </a:p>
        </p:txBody>
      </p:sp>
      <p:pic>
        <p:nvPicPr>
          <p:cNvPr id="3953" name="Google Shape;3953;p606"/>
          <p:cNvPicPr preferRelativeResize="0"/>
          <p:nvPr/>
        </p:nvPicPr>
        <p:blipFill rotWithShape="1">
          <a:blip r:embed="rId4">
            <a:alphaModFix/>
          </a:blip>
          <a:srcRect b="0" l="0" r="0" t="0"/>
          <a:stretch/>
        </p:blipFill>
        <p:spPr>
          <a:xfrm>
            <a:off x="4011914" y="372961"/>
            <a:ext cx="808800" cy="970500"/>
          </a:xfrm>
          <a:prstGeom prst="rect">
            <a:avLst/>
          </a:prstGeom>
          <a:noFill/>
          <a:ln>
            <a:noFill/>
          </a:ln>
        </p:spPr>
      </p:pic>
      <p:sp>
        <p:nvSpPr>
          <p:cNvPr id="3954" name="Google Shape;3954;p606"/>
          <p:cNvSpPr txBox="1"/>
          <p:nvPr/>
        </p:nvSpPr>
        <p:spPr>
          <a:xfrm>
            <a:off x="2538625" y="1768400"/>
            <a:ext cx="34707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chemeClr val="dk1"/>
                </a:solidFill>
                <a:latin typeface="Montserrat"/>
                <a:ea typeface="Montserrat"/>
                <a:cs typeface="Montserrat"/>
                <a:sym typeface="Montserrat"/>
              </a:rPr>
              <a:t>constructor(</a:t>
            </a:r>
            <a:r>
              <a:rPr lang="en" sz="1500">
                <a:solidFill>
                  <a:schemeClr val="lt1"/>
                </a:solidFill>
                <a:latin typeface="Montserrat"/>
                <a:ea typeface="Montserrat"/>
                <a:cs typeface="Montserrat"/>
                <a:sym typeface="Montserrat"/>
              </a:rPr>
              <a:t>HeroService               </a:t>
            </a:r>
            <a:r>
              <a:rPr lang="en" sz="1500">
                <a:solidFill>
                  <a:schemeClr val="dk1"/>
                </a:solidFill>
                <a:latin typeface="Montserrat"/>
                <a:ea typeface="Montserrat"/>
                <a:cs typeface="Montserrat"/>
                <a:sym typeface="Montserrat"/>
              </a:rPr>
              <a:t>)</a:t>
            </a:r>
            <a:endParaRPr sz="1100"/>
          </a:p>
        </p:txBody>
      </p:sp>
      <p:sp>
        <p:nvSpPr>
          <p:cNvPr id="3955" name="Google Shape;3955;p606"/>
          <p:cNvSpPr txBox="1"/>
          <p:nvPr/>
        </p:nvSpPr>
        <p:spPr>
          <a:xfrm>
            <a:off x="3945625" y="1768411"/>
            <a:ext cx="20547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rgbClr val="1C4587"/>
                </a:solidFill>
                <a:latin typeface="Montserrat"/>
                <a:ea typeface="Montserrat"/>
                <a:cs typeface="Montserrat"/>
                <a:sym typeface="Montserrat"/>
              </a:rPr>
              <a:t>CustomersService</a:t>
            </a:r>
            <a:endParaRPr sz="1500">
              <a:solidFill>
                <a:srgbClr val="1C4587"/>
              </a:solidFill>
              <a:latin typeface="Montserrat"/>
              <a:ea typeface="Montserrat"/>
              <a:cs typeface="Montserrat"/>
              <a:sym typeface="Montserrat"/>
            </a:endParaRPr>
          </a:p>
        </p:txBody>
      </p:sp>
      <p:cxnSp>
        <p:nvCxnSpPr>
          <p:cNvPr id="3956" name="Google Shape;3956;p606"/>
          <p:cNvCxnSpPr>
            <a:stCxn id="3932" idx="0"/>
            <a:endCxn id="3933" idx="4"/>
          </p:cNvCxnSpPr>
          <p:nvPr/>
        </p:nvCxnSpPr>
        <p:spPr>
          <a:xfrm rot="-5400000">
            <a:off x="3966274" y="1922600"/>
            <a:ext cx="784200" cy="1076700"/>
          </a:xfrm>
          <a:prstGeom prst="bentConnector3">
            <a:avLst>
              <a:gd fmla="val 50000" name="adj1"/>
            </a:avLst>
          </a:prstGeom>
          <a:noFill/>
          <a:ln cap="rnd" cmpd="sng" w="38100">
            <a:solidFill>
              <a:srgbClr val="FF99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500"/>
                                  </p:stCondLst>
                                  <p:childTnLst>
                                    <p:set>
                                      <p:cBhvr>
                                        <p:cTn dur="1" fill="hold">
                                          <p:stCondLst>
                                            <p:cond delay="0"/>
                                          </p:stCondLst>
                                        </p:cTn>
                                        <p:tgtEl>
                                          <p:spTgt spid="3952"/>
                                        </p:tgtEl>
                                        <p:attrNameLst>
                                          <p:attrName>style.visibility</p:attrName>
                                        </p:attrNameLst>
                                      </p:cBhvr>
                                      <p:to>
                                        <p:strVal val="visible"/>
                                      </p:to>
                                    </p:set>
                                    <p:animEffect filter="fade" transition="in">
                                      <p:cBhvr>
                                        <p:cTn dur="250"/>
                                        <p:tgtEl>
                                          <p:spTgt spid="3952"/>
                                        </p:tgtEl>
                                      </p:cBhvr>
                                    </p:animEffect>
                                  </p:childTnLst>
                                </p:cTn>
                              </p:par>
                              <p:par>
                                <p:cTn fill="hold" nodeType="withEffect" presetClass="entr" presetID="10" presetSubtype="0">
                                  <p:stCondLst>
                                    <p:cond delay="750"/>
                                  </p:stCondLst>
                                  <p:childTnLst>
                                    <p:set>
                                      <p:cBhvr>
                                        <p:cTn dur="1" fill="hold">
                                          <p:stCondLst>
                                            <p:cond delay="0"/>
                                          </p:stCondLst>
                                        </p:cTn>
                                        <p:tgtEl>
                                          <p:spTgt spid="3938"/>
                                        </p:tgtEl>
                                        <p:attrNameLst>
                                          <p:attrName>style.visibility</p:attrName>
                                        </p:attrNameLst>
                                      </p:cBhvr>
                                      <p:to>
                                        <p:strVal val="visible"/>
                                      </p:to>
                                    </p:set>
                                    <p:animEffect filter="fade" transition="in">
                                      <p:cBhvr>
                                        <p:cTn dur="350"/>
                                        <p:tgtEl>
                                          <p:spTgt spid="3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4"/>
                                        </p:tgtEl>
                                        <p:attrNameLst>
                                          <p:attrName>style.visibility</p:attrName>
                                        </p:attrNameLst>
                                      </p:cBhvr>
                                      <p:to>
                                        <p:strVal val="visible"/>
                                      </p:to>
                                    </p:set>
                                    <p:animEffect filter="fade" transition="in">
                                      <p:cBhvr>
                                        <p:cTn dur="350"/>
                                        <p:tgtEl>
                                          <p:spTgt spid="39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4"/>
                                        </p:tgtEl>
                                        <p:attrNameLst>
                                          <p:attrName>style.visibility</p:attrName>
                                        </p:attrNameLst>
                                      </p:cBhvr>
                                      <p:to>
                                        <p:strVal val="visible"/>
                                      </p:to>
                                    </p:set>
                                    <p:animEffect filter="fade" transition="in">
                                      <p:cBhvr>
                                        <p:cTn dur="350"/>
                                        <p:tgtEl>
                                          <p:spTgt spid="3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5"/>
                                        </p:tgtEl>
                                        <p:attrNameLst>
                                          <p:attrName>style.visibility</p:attrName>
                                        </p:attrNameLst>
                                      </p:cBhvr>
                                      <p:to>
                                        <p:strVal val="visible"/>
                                      </p:to>
                                    </p:set>
                                    <p:animEffect filter="fade" transition="in">
                                      <p:cBhvr>
                                        <p:cTn dur="500"/>
                                        <p:tgtEl>
                                          <p:spTgt spid="3935"/>
                                        </p:tgtEl>
                                      </p:cBhvr>
                                    </p:animEffect>
                                  </p:childTnLst>
                                </p:cTn>
                              </p:par>
                              <p:par>
                                <p:cTn fill="hold" nodeType="withEffect" presetClass="entr" presetID="10" presetSubtype="0">
                                  <p:stCondLst>
                                    <p:cond delay="0"/>
                                  </p:stCondLst>
                                  <p:childTnLst>
                                    <p:set>
                                      <p:cBhvr>
                                        <p:cTn dur="1" fill="hold">
                                          <p:stCondLst>
                                            <p:cond delay="0"/>
                                          </p:stCondLst>
                                        </p:cTn>
                                        <p:tgtEl>
                                          <p:spTgt spid="3939"/>
                                        </p:tgtEl>
                                        <p:attrNameLst>
                                          <p:attrName>style.visibility</p:attrName>
                                        </p:attrNameLst>
                                      </p:cBhvr>
                                      <p:to>
                                        <p:strVal val="visible"/>
                                      </p:to>
                                    </p:set>
                                    <p:animEffect filter="fade" transition="in">
                                      <p:cBhvr>
                                        <p:cTn dur="2000"/>
                                        <p:tgtEl>
                                          <p:spTgt spid="3939"/>
                                        </p:tgtEl>
                                      </p:cBhvr>
                                    </p:animEffect>
                                  </p:childTnLst>
                                </p:cTn>
                              </p:par>
                              <p:par>
                                <p:cTn fill="hold" nodeType="withEffect" presetClass="entr" presetID="10" presetSubtype="0">
                                  <p:stCondLst>
                                    <p:cond delay="150"/>
                                  </p:stCondLst>
                                  <p:childTnLst>
                                    <p:set>
                                      <p:cBhvr>
                                        <p:cTn dur="1" fill="hold">
                                          <p:stCondLst>
                                            <p:cond delay="0"/>
                                          </p:stCondLst>
                                        </p:cTn>
                                        <p:tgtEl>
                                          <p:spTgt spid="3940"/>
                                        </p:tgtEl>
                                        <p:attrNameLst>
                                          <p:attrName>style.visibility</p:attrName>
                                        </p:attrNameLst>
                                      </p:cBhvr>
                                      <p:to>
                                        <p:strVal val="visible"/>
                                      </p:to>
                                    </p:set>
                                    <p:animEffect filter="fade" transition="in">
                                      <p:cBhvr>
                                        <p:cTn dur="500"/>
                                        <p:tgtEl>
                                          <p:spTgt spid="3940"/>
                                        </p:tgtEl>
                                      </p:cBhvr>
                                    </p:animEffect>
                                  </p:childTnLst>
                                </p:cTn>
                              </p:par>
                              <p:par>
                                <p:cTn fill="hold" nodeType="withEffect" presetClass="entr" presetID="10" presetSubtype="0">
                                  <p:stCondLst>
                                    <p:cond delay="150"/>
                                  </p:stCondLst>
                                  <p:childTnLst>
                                    <p:set>
                                      <p:cBhvr>
                                        <p:cTn dur="1" fill="hold">
                                          <p:stCondLst>
                                            <p:cond delay="0"/>
                                          </p:stCondLst>
                                        </p:cTn>
                                        <p:tgtEl>
                                          <p:spTgt spid="3943"/>
                                        </p:tgtEl>
                                        <p:attrNameLst>
                                          <p:attrName>style.visibility</p:attrName>
                                        </p:attrNameLst>
                                      </p:cBhvr>
                                      <p:to>
                                        <p:strVal val="visible"/>
                                      </p:to>
                                    </p:set>
                                    <p:animEffect filter="fade" transition="in">
                                      <p:cBhvr>
                                        <p:cTn dur="2000"/>
                                        <p:tgtEl>
                                          <p:spTgt spid="3943"/>
                                        </p:tgtEl>
                                      </p:cBhvr>
                                    </p:animEffect>
                                  </p:childTnLst>
                                </p:cTn>
                              </p:par>
                              <p:par>
                                <p:cTn fill="hold" nodeType="withEffect" presetClass="entr" presetID="10" presetSubtype="0">
                                  <p:stCondLst>
                                    <p:cond delay="300"/>
                                  </p:stCondLst>
                                  <p:childTnLst>
                                    <p:set>
                                      <p:cBhvr>
                                        <p:cTn dur="1" fill="hold">
                                          <p:stCondLst>
                                            <p:cond delay="0"/>
                                          </p:stCondLst>
                                        </p:cTn>
                                        <p:tgtEl>
                                          <p:spTgt spid="3944"/>
                                        </p:tgtEl>
                                        <p:attrNameLst>
                                          <p:attrName>style.visibility</p:attrName>
                                        </p:attrNameLst>
                                      </p:cBhvr>
                                      <p:to>
                                        <p:strVal val="visible"/>
                                      </p:to>
                                    </p:set>
                                    <p:animEffect filter="fade" transition="in">
                                      <p:cBhvr>
                                        <p:cTn dur="500"/>
                                        <p:tgtEl>
                                          <p:spTgt spid="3944"/>
                                        </p:tgtEl>
                                      </p:cBhvr>
                                    </p:animEffect>
                                  </p:childTnLst>
                                </p:cTn>
                              </p:par>
                              <p:par>
                                <p:cTn fill="hold" nodeType="withEffect" presetClass="entr" presetID="10" presetSubtype="0">
                                  <p:stCondLst>
                                    <p:cond delay="300"/>
                                  </p:stCondLst>
                                  <p:childTnLst>
                                    <p:set>
                                      <p:cBhvr>
                                        <p:cTn dur="1" fill="hold">
                                          <p:stCondLst>
                                            <p:cond delay="0"/>
                                          </p:stCondLst>
                                        </p:cTn>
                                        <p:tgtEl>
                                          <p:spTgt spid="3947"/>
                                        </p:tgtEl>
                                        <p:attrNameLst>
                                          <p:attrName>style.visibility</p:attrName>
                                        </p:attrNameLst>
                                      </p:cBhvr>
                                      <p:to>
                                        <p:strVal val="visible"/>
                                      </p:to>
                                    </p:set>
                                    <p:animEffect filter="fade" transition="in">
                                      <p:cBhvr>
                                        <p:cTn dur="2000"/>
                                        <p:tgtEl>
                                          <p:spTgt spid="3947"/>
                                        </p:tgtEl>
                                      </p:cBhvr>
                                    </p:animEffect>
                                  </p:childTnLst>
                                </p:cTn>
                              </p:par>
                              <p:par>
                                <p:cTn fill="hold" nodeType="withEffect" presetClass="entr" presetID="10" presetSubtype="0">
                                  <p:stCondLst>
                                    <p:cond delay="450"/>
                                  </p:stCondLst>
                                  <p:childTnLst>
                                    <p:set>
                                      <p:cBhvr>
                                        <p:cTn dur="1" fill="hold">
                                          <p:stCondLst>
                                            <p:cond delay="0"/>
                                          </p:stCondLst>
                                        </p:cTn>
                                        <p:tgtEl>
                                          <p:spTgt spid="3948"/>
                                        </p:tgtEl>
                                        <p:attrNameLst>
                                          <p:attrName>style.visibility</p:attrName>
                                        </p:attrNameLst>
                                      </p:cBhvr>
                                      <p:to>
                                        <p:strVal val="visible"/>
                                      </p:to>
                                    </p:set>
                                    <p:animEffect filter="fade" transition="in">
                                      <p:cBhvr>
                                        <p:cTn dur="500"/>
                                        <p:tgtEl>
                                          <p:spTgt spid="3948"/>
                                        </p:tgtEl>
                                      </p:cBhvr>
                                    </p:animEffect>
                                  </p:childTnLst>
                                </p:cTn>
                              </p:par>
                              <p:par>
                                <p:cTn fill="hold" nodeType="withEffect" presetClass="entr" presetID="10" presetSubtype="0">
                                  <p:stCondLst>
                                    <p:cond delay="450"/>
                                  </p:stCondLst>
                                  <p:childTnLst>
                                    <p:set>
                                      <p:cBhvr>
                                        <p:cTn dur="1" fill="hold">
                                          <p:stCondLst>
                                            <p:cond delay="0"/>
                                          </p:stCondLst>
                                        </p:cTn>
                                        <p:tgtEl>
                                          <p:spTgt spid="3951"/>
                                        </p:tgtEl>
                                        <p:attrNameLst>
                                          <p:attrName>style.visibility</p:attrName>
                                        </p:attrNameLst>
                                      </p:cBhvr>
                                      <p:to>
                                        <p:strVal val="visible"/>
                                      </p:to>
                                    </p:set>
                                    <p:animEffect filter="fade" transition="in">
                                      <p:cBhvr>
                                        <p:cTn dur="2000"/>
                                        <p:tgtEl>
                                          <p:spTgt spid="39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6"/>
                                        </p:tgtEl>
                                        <p:attrNameLst>
                                          <p:attrName>style.visibility</p:attrName>
                                        </p:attrNameLst>
                                      </p:cBhvr>
                                      <p:to>
                                        <p:strVal val="visible"/>
                                      </p:to>
                                    </p:set>
                                    <p:animEffect filter="fade" transition="in">
                                      <p:cBhvr>
                                        <p:cTn dur="500"/>
                                        <p:tgtEl>
                                          <p:spTgt spid="39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55"/>
                                        </p:tgtEl>
                                        <p:attrNameLst>
                                          <p:attrName>style.visibility</p:attrName>
                                        </p:attrNameLst>
                                      </p:cBhvr>
                                      <p:to>
                                        <p:strVal val="visible"/>
                                      </p:to>
                                    </p:set>
                                    <p:animEffect filter="fade" transition="in">
                                      <p:cBhvr>
                                        <p:cTn dur="500"/>
                                        <p:tgtEl>
                                          <p:spTgt spid="3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1" name="Shape 3961"/>
        <p:cNvGrpSpPr/>
        <p:nvPr/>
      </p:nvGrpSpPr>
      <p:grpSpPr>
        <a:xfrm>
          <a:off x="0" y="0"/>
          <a:ext cx="0" cy="0"/>
          <a:chOff x="0" y="0"/>
          <a:chExt cx="0" cy="0"/>
        </a:xfrm>
      </p:grpSpPr>
      <p:sp>
        <p:nvSpPr>
          <p:cNvPr id="3962" name="Google Shape;3962;p607"/>
          <p:cNvSpPr txBox="1"/>
          <p:nvPr>
            <p:ph idx="1" type="body"/>
          </p:nvPr>
        </p:nvSpPr>
        <p:spPr>
          <a:xfrm>
            <a:off x="0" y="2414300"/>
            <a:ext cx="9144000" cy="2750700"/>
          </a:xfrm>
          <a:prstGeom prst="rect">
            <a:avLst/>
          </a:prstGeom>
          <a:solidFill>
            <a:srgbClr val="111111"/>
          </a:solidFill>
          <a:ln>
            <a:noFill/>
          </a:ln>
        </p:spPr>
        <p:txBody>
          <a:bodyPr anchorCtr="0" anchor="t"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700">
                <a:solidFill>
                  <a:schemeClr val="lt1"/>
                </a:solidFill>
                <a:latin typeface="Consolas"/>
                <a:ea typeface="Consolas"/>
                <a:cs typeface="Consolas"/>
                <a:sym typeface="Consolas"/>
              </a:rPr>
              <a:t>import { NgModule } from '@angular/core';</a:t>
            </a:r>
            <a:endParaRPr sz="17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700">
                <a:solidFill>
                  <a:schemeClr val="lt1"/>
                </a:solidFill>
                <a:latin typeface="Consolas"/>
                <a:ea typeface="Consolas"/>
                <a:cs typeface="Consolas"/>
                <a:sym typeface="Consolas"/>
              </a:rPr>
              <a:t>import { CustomersService } from '../core/services/customers.service';</a:t>
            </a:r>
            <a:br>
              <a:rPr lang="en" sz="1700">
                <a:solidFill>
                  <a:schemeClr val="lt1"/>
                </a:solidFill>
                <a:latin typeface="Consolas"/>
                <a:ea typeface="Consolas"/>
                <a:cs typeface="Consolas"/>
                <a:sym typeface="Consolas"/>
              </a:rPr>
            </a:br>
            <a:endParaRPr sz="17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700">
                <a:solidFill>
                  <a:srgbClr val="FFFFFF"/>
                </a:solidFill>
                <a:latin typeface="Consolas"/>
                <a:ea typeface="Consolas"/>
                <a:cs typeface="Consolas"/>
                <a:sym typeface="Consolas"/>
              </a:rPr>
              <a:t>@NgModule({</a:t>
            </a:r>
            <a:br>
              <a:rPr lang="en" sz="1700">
                <a:solidFill>
                  <a:srgbClr val="FFFFFF"/>
                </a:solidFill>
                <a:latin typeface="Consolas"/>
                <a:ea typeface="Consolas"/>
                <a:cs typeface="Consolas"/>
                <a:sym typeface="Consolas"/>
              </a:rPr>
            </a:br>
            <a:r>
              <a:rPr lang="en" sz="1700">
                <a:solidFill>
                  <a:srgbClr val="FFFFFF"/>
                </a:solidFill>
                <a:latin typeface="Consolas"/>
                <a:ea typeface="Consolas"/>
                <a:cs typeface="Consolas"/>
                <a:sym typeface="Consolas"/>
              </a:rPr>
              <a:t>  …</a:t>
            </a:r>
            <a:endParaRPr sz="17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700">
                <a:solidFill>
                  <a:srgbClr val="FFFFFF"/>
                </a:solidFill>
                <a:latin typeface="Consolas"/>
                <a:ea typeface="Consolas"/>
                <a:cs typeface="Consolas"/>
                <a:sym typeface="Consolas"/>
              </a:rPr>
              <a:t>  </a:t>
            </a:r>
            <a:r>
              <a:rPr lang="en" sz="1700">
                <a:solidFill>
                  <a:srgbClr val="FFFF00"/>
                </a:solidFill>
                <a:latin typeface="Consolas"/>
                <a:ea typeface="Consolas"/>
                <a:cs typeface="Consolas"/>
                <a:sym typeface="Consolas"/>
              </a:rPr>
              <a:t>providers: [ CustomersService ]</a:t>
            </a:r>
            <a:br>
              <a:rPr lang="en" sz="1700">
                <a:solidFill>
                  <a:srgbClr val="FFFFFF"/>
                </a:solidFill>
                <a:latin typeface="Consolas"/>
                <a:ea typeface="Consolas"/>
                <a:cs typeface="Consolas"/>
                <a:sym typeface="Consolas"/>
              </a:rPr>
            </a:br>
            <a:r>
              <a:rPr lang="en" sz="1700">
                <a:solidFill>
                  <a:srgbClr val="FFFFFF"/>
                </a:solidFill>
                <a:latin typeface="Consolas"/>
                <a:ea typeface="Consolas"/>
                <a:cs typeface="Consolas"/>
                <a:sym typeface="Consolas"/>
              </a:rPr>
              <a:t>})</a:t>
            </a:r>
            <a:br>
              <a:rPr lang="en" sz="1700">
                <a:solidFill>
                  <a:srgbClr val="FFFFFF"/>
                </a:solidFill>
                <a:latin typeface="Consolas"/>
                <a:ea typeface="Consolas"/>
                <a:cs typeface="Consolas"/>
                <a:sym typeface="Consolas"/>
              </a:rPr>
            </a:br>
            <a:r>
              <a:rPr lang="en" sz="1700">
                <a:solidFill>
                  <a:srgbClr val="FFFFFF"/>
                </a:solidFill>
                <a:latin typeface="Consolas"/>
                <a:ea typeface="Consolas"/>
                <a:cs typeface="Consolas"/>
                <a:sym typeface="Consolas"/>
              </a:rPr>
              <a:t>export class AppModule { }</a:t>
            </a:r>
            <a:endParaRPr sz="1700">
              <a:solidFill>
                <a:schemeClr val="lt1"/>
              </a:solidFill>
              <a:latin typeface="Consolas"/>
              <a:ea typeface="Consolas"/>
              <a:cs typeface="Consolas"/>
              <a:sym typeface="Consolas"/>
            </a:endParaRPr>
          </a:p>
        </p:txBody>
      </p:sp>
      <p:sp>
        <p:nvSpPr>
          <p:cNvPr id="3963" name="Google Shape;3963;p607"/>
          <p:cNvSpPr txBox="1"/>
          <p:nvPr>
            <p:ph idx="2" type="body"/>
          </p:nvPr>
        </p:nvSpPr>
        <p:spPr>
          <a:xfrm>
            <a:off x="450850" y="788677"/>
            <a:ext cx="8175900" cy="1334700"/>
          </a:xfrm>
          <a:prstGeom prst="rect">
            <a:avLst/>
          </a:prstGeom>
          <a:noFill/>
          <a:ln>
            <a:noFill/>
          </a:ln>
        </p:spPr>
        <p:txBody>
          <a:bodyPr anchorCtr="0" anchor="t" bIns="0" lIns="0" spcFirstLastPara="1" rIns="0" wrap="square" tIns="0">
            <a:noAutofit/>
          </a:bodyPr>
          <a:lstStyle/>
          <a:p>
            <a:pPr indent="0" lvl="0" marL="0" rtl="0" algn="l">
              <a:spcBef>
                <a:spcPts val="1400"/>
              </a:spcBef>
              <a:spcAft>
                <a:spcPts val="0"/>
              </a:spcAft>
              <a:buNone/>
            </a:pPr>
            <a:r>
              <a:rPr lang="en" sz="1800">
                <a:solidFill>
                  <a:srgbClr val="404040"/>
                </a:solidFill>
                <a:latin typeface="Montserrat"/>
                <a:ea typeface="Montserrat"/>
                <a:cs typeface="Montserrat"/>
                <a:sym typeface="Montserrat"/>
              </a:rPr>
              <a:t>Services must have a provider in order to be injected</a:t>
            </a:r>
            <a:endParaRPr sz="1800">
              <a:solidFill>
                <a:srgbClr val="4040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accent1"/>
              </a:buClr>
              <a:buFont typeface="Noto Symbol"/>
              <a:buNone/>
            </a:pPr>
            <a:r>
              <a:t/>
            </a:r>
            <a:endParaRPr sz="1800">
              <a:solidFill>
                <a:srgbClr val="808084"/>
              </a:solidFill>
            </a:endParaRPr>
          </a:p>
        </p:txBody>
      </p:sp>
      <p:sp>
        <p:nvSpPr>
          <p:cNvPr id="3964" name="Google Shape;3964;p607"/>
          <p:cNvSpPr txBox="1"/>
          <p:nvPr>
            <p:ph type="title"/>
          </p:nvPr>
        </p:nvSpPr>
        <p:spPr>
          <a:xfrm>
            <a:off x="450850" y="7620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Registering a Service Provider</a:t>
            </a:r>
            <a:endParaRPr b="1" sz="3000"/>
          </a:p>
        </p:txBody>
      </p:sp>
      <p:sp>
        <p:nvSpPr>
          <p:cNvPr id="3965" name="Google Shape;3965;p607"/>
          <p:cNvSpPr/>
          <p:nvPr/>
        </p:nvSpPr>
        <p:spPr>
          <a:xfrm>
            <a:off x="3967825" y="3416750"/>
            <a:ext cx="2450100" cy="465900"/>
          </a:xfrm>
          <a:prstGeom prst="wedgeRoundRectCallout">
            <a:avLst>
              <a:gd fmla="val -72849" name="adj1"/>
              <a:gd fmla="val 69790" name="adj2"/>
              <a:gd fmla="val 16667" name="adj3"/>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Create a provider for service</a:t>
            </a:r>
            <a:endParaRPr b="0" i="0" sz="1400" u="none" cap="none" strike="noStrike">
              <a:solidFill>
                <a:schemeClr val="lt1"/>
              </a:solidFill>
              <a:latin typeface="PT Sans"/>
              <a:ea typeface="PT Sans"/>
              <a:cs typeface="PT Sans"/>
              <a:sym typeface="PT Sans"/>
            </a:endParaRPr>
          </a:p>
        </p:txBody>
      </p:sp>
      <p:sp>
        <p:nvSpPr>
          <p:cNvPr id="3966" name="Google Shape;3966;p607"/>
          <p:cNvSpPr txBox="1"/>
          <p:nvPr/>
        </p:nvSpPr>
        <p:spPr>
          <a:xfrm>
            <a:off x="-10821" y="2073664"/>
            <a:ext cx="29496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app.module.ts</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2"/>
                                        </p:tgtEl>
                                        <p:attrNameLst>
                                          <p:attrName>style.visibility</p:attrName>
                                        </p:attrNameLst>
                                      </p:cBhvr>
                                      <p:to>
                                        <p:strVal val="visible"/>
                                      </p:to>
                                    </p:set>
                                    <p:animEffect filter="fade" transition="in">
                                      <p:cBhvr>
                                        <p:cTn dur="1000"/>
                                        <p:tgtEl>
                                          <p:spTgt spid="3962"/>
                                        </p:tgtEl>
                                      </p:cBhvr>
                                    </p:animEffect>
                                  </p:childTnLst>
                                </p:cTn>
                              </p:par>
                              <p:par>
                                <p:cTn fill="hold" nodeType="withEffect" presetClass="entr" presetID="10" presetSubtype="0">
                                  <p:stCondLst>
                                    <p:cond delay="0"/>
                                  </p:stCondLst>
                                  <p:childTnLst>
                                    <p:set>
                                      <p:cBhvr>
                                        <p:cTn dur="1" fill="hold">
                                          <p:stCondLst>
                                            <p:cond delay="0"/>
                                          </p:stCondLst>
                                        </p:cTn>
                                        <p:tgtEl>
                                          <p:spTgt spid="3966"/>
                                        </p:tgtEl>
                                        <p:attrNameLst>
                                          <p:attrName>style.visibility</p:attrName>
                                        </p:attrNameLst>
                                      </p:cBhvr>
                                      <p:to>
                                        <p:strVal val="visible"/>
                                      </p:to>
                                    </p:set>
                                    <p:animEffect filter="fade" transition="in">
                                      <p:cBhvr>
                                        <p:cTn dur="1000"/>
                                        <p:tgtEl>
                                          <p:spTgt spid="3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5"/>
                                        </p:tgtEl>
                                        <p:attrNameLst>
                                          <p:attrName>style.visibility</p:attrName>
                                        </p:attrNameLst>
                                      </p:cBhvr>
                                      <p:to>
                                        <p:strVal val="visible"/>
                                      </p:to>
                                    </p:set>
                                    <p:animEffect filter="fade" transition="in">
                                      <p:cBhvr>
                                        <p:cTn dur="1000"/>
                                        <p:tgtEl>
                                          <p:spTgt spid="39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1" name="Shape 3971"/>
        <p:cNvGrpSpPr/>
        <p:nvPr/>
      </p:nvGrpSpPr>
      <p:grpSpPr>
        <a:xfrm>
          <a:off x="0" y="0"/>
          <a:ext cx="0" cy="0"/>
          <a:chOff x="0" y="0"/>
          <a:chExt cx="0" cy="0"/>
        </a:xfrm>
      </p:grpSpPr>
      <p:sp>
        <p:nvSpPr>
          <p:cNvPr id="3972" name="Google Shape;3972;p608"/>
          <p:cNvSpPr txBox="1"/>
          <p:nvPr>
            <p:ph idx="1" type="body"/>
          </p:nvPr>
        </p:nvSpPr>
        <p:spPr>
          <a:xfrm>
            <a:off x="0" y="2044750"/>
            <a:ext cx="9144000" cy="31203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export class CustomersComponent implements OnInit {</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    customers: ICustomer[];</a:t>
            </a:r>
            <a:br>
              <a:rPr lang="en" sz="1800">
                <a:solidFill>
                  <a:schemeClr val="lt1"/>
                </a:solidFill>
                <a:latin typeface="Consolas"/>
                <a:ea typeface="Consolas"/>
                <a:cs typeface="Consolas"/>
                <a:sym typeface="Consolas"/>
              </a:rPr>
            </a:b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    constructor(</a:t>
            </a:r>
            <a:r>
              <a:rPr lang="en" sz="1800">
                <a:solidFill>
                  <a:srgbClr val="FFFF00"/>
                </a:solidFill>
                <a:latin typeface="Consolas"/>
                <a:ea typeface="Consolas"/>
                <a:cs typeface="Consolas"/>
                <a:sym typeface="Consolas"/>
              </a:rPr>
              <a:t>private customersService: CustomersService</a:t>
            </a:r>
            <a:r>
              <a:rPr lang="en" sz="1800">
                <a:solidFill>
                  <a:schemeClr val="lt1"/>
                </a:solidFill>
                <a:latin typeface="Consolas"/>
                <a:ea typeface="Consolas"/>
                <a:cs typeface="Consolas"/>
                <a:sym typeface="Consolas"/>
              </a:rPr>
              <a:t>) { }</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    ngOnInit() {</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       this.customers = this.customersService.getCustomers();</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    }</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a:t>
            </a:r>
            <a:endParaRPr sz="1800">
              <a:solidFill>
                <a:srgbClr val="FFFF00"/>
              </a:solidFill>
              <a:latin typeface="Consolas"/>
              <a:ea typeface="Consolas"/>
              <a:cs typeface="Consolas"/>
              <a:sym typeface="Consolas"/>
            </a:endParaRPr>
          </a:p>
        </p:txBody>
      </p:sp>
      <p:sp>
        <p:nvSpPr>
          <p:cNvPr id="3973" name="Google Shape;3973;p608"/>
          <p:cNvSpPr txBox="1"/>
          <p:nvPr>
            <p:ph idx="2" type="body"/>
          </p:nvPr>
        </p:nvSpPr>
        <p:spPr>
          <a:xfrm>
            <a:off x="450850" y="864877"/>
            <a:ext cx="8175900" cy="133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404040"/>
                </a:solidFill>
                <a:latin typeface="Montserrat"/>
                <a:ea typeface="Montserrat"/>
                <a:cs typeface="Montserrat"/>
                <a:sym typeface="Montserrat"/>
              </a:rPr>
              <a:t>Locates the service in the Angular injector</a:t>
            </a:r>
            <a:endParaRPr>
              <a:solidFill>
                <a:srgbClr val="404040"/>
              </a:solidFill>
              <a:latin typeface="Montserrat"/>
              <a:ea typeface="Montserrat"/>
              <a:cs typeface="Montserrat"/>
              <a:sym typeface="Montserrat"/>
            </a:endParaRPr>
          </a:p>
          <a:p>
            <a:pPr indent="0" lvl="0" marL="0" rtl="0" algn="l">
              <a:spcBef>
                <a:spcPts val="0"/>
              </a:spcBef>
              <a:spcAft>
                <a:spcPts val="0"/>
              </a:spcAft>
              <a:buNone/>
            </a:pPr>
            <a:r>
              <a:t/>
            </a:r>
            <a:endParaRPr>
              <a:solidFill>
                <a:srgbClr val="404040"/>
              </a:solidFill>
              <a:latin typeface="Montserrat"/>
              <a:ea typeface="Montserrat"/>
              <a:cs typeface="Montserrat"/>
              <a:sym typeface="Montserrat"/>
            </a:endParaRPr>
          </a:p>
          <a:p>
            <a:pPr indent="0" lvl="0" marL="0" rtl="0" algn="l">
              <a:spcBef>
                <a:spcPts val="0"/>
              </a:spcBef>
              <a:spcAft>
                <a:spcPts val="0"/>
              </a:spcAft>
              <a:buNone/>
            </a:pPr>
            <a:r>
              <a:rPr lang="en" sz="1800">
                <a:solidFill>
                  <a:srgbClr val="404040"/>
                </a:solidFill>
                <a:latin typeface="Montserrat"/>
                <a:ea typeface="Montserrat"/>
                <a:cs typeface="Montserrat"/>
                <a:sym typeface="Montserrat"/>
              </a:rPr>
              <a:t>Injects into the constructor</a:t>
            </a:r>
            <a:endParaRPr sz="1800">
              <a:solidFill>
                <a:srgbClr val="4040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accent1"/>
              </a:buClr>
              <a:buFont typeface="Noto Symbol"/>
              <a:buNone/>
            </a:pPr>
            <a:r>
              <a:t/>
            </a:r>
            <a:endParaRPr sz="1800">
              <a:solidFill>
                <a:srgbClr val="808084"/>
              </a:solidFill>
            </a:endParaRPr>
          </a:p>
        </p:txBody>
      </p:sp>
      <p:sp>
        <p:nvSpPr>
          <p:cNvPr id="3974" name="Google Shape;3974;p608"/>
          <p:cNvSpPr txBox="1"/>
          <p:nvPr>
            <p:ph type="title"/>
          </p:nvPr>
        </p:nvSpPr>
        <p:spPr>
          <a:xfrm>
            <a:off x="450850" y="15240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Injecting a Service into a Component</a:t>
            </a:r>
            <a:endParaRPr b="1" sz="3000"/>
          </a:p>
        </p:txBody>
      </p:sp>
      <p:sp>
        <p:nvSpPr>
          <p:cNvPr id="3975" name="Google Shape;3975;p608"/>
          <p:cNvSpPr/>
          <p:nvPr/>
        </p:nvSpPr>
        <p:spPr>
          <a:xfrm>
            <a:off x="7137899" y="2471700"/>
            <a:ext cx="1610400" cy="465900"/>
          </a:xfrm>
          <a:prstGeom prst="wedgeRoundRectCallout">
            <a:avLst>
              <a:gd fmla="val -56952" name="adj1"/>
              <a:gd fmla="val 108913" name="adj2"/>
              <a:gd fmla="val 16667" name="adj3"/>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Inject service</a:t>
            </a:r>
            <a:endParaRPr b="0" i="0" sz="1400" u="none" cap="none" strike="noStrike">
              <a:solidFill>
                <a:schemeClr val="lt1"/>
              </a:solidFill>
              <a:latin typeface="PT Sans"/>
              <a:ea typeface="PT Sans"/>
              <a:cs typeface="PT Sans"/>
              <a:sym typeface="PT Sans"/>
            </a:endParaRPr>
          </a:p>
        </p:txBody>
      </p:sp>
      <p:sp>
        <p:nvSpPr>
          <p:cNvPr id="3976" name="Google Shape;3976;p608"/>
          <p:cNvSpPr txBox="1"/>
          <p:nvPr/>
        </p:nvSpPr>
        <p:spPr>
          <a:xfrm>
            <a:off x="-10821" y="1706660"/>
            <a:ext cx="29496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customers.component.ts</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3"/>
                                        </p:tgtEl>
                                        <p:attrNameLst>
                                          <p:attrName>style.visibility</p:attrName>
                                        </p:attrNameLst>
                                      </p:cBhvr>
                                      <p:to>
                                        <p:strVal val="visible"/>
                                      </p:to>
                                    </p:set>
                                    <p:animEffect filter="fade" transition="in">
                                      <p:cBhvr>
                                        <p:cTn dur="1000"/>
                                        <p:tgtEl>
                                          <p:spTgt spid="3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2"/>
                                        </p:tgtEl>
                                        <p:attrNameLst>
                                          <p:attrName>style.visibility</p:attrName>
                                        </p:attrNameLst>
                                      </p:cBhvr>
                                      <p:to>
                                        <p:strVal val="visible"/>
                                      </p:to>
                                    </p:set>
                                    <p:animEffect filter="fade" transition="in">
                                      <p:cBhvr>
                                        <p:cTn dur="1000"/>
                                        <p:tgtEl>
                                          <p:spTgt spid="3972"/>
                                        </p:tgtEl>
                                      </p:cBhvr>
                                    </p:animEffect>
                                  </p:childTnLst>
                                </p:cTn>
                              </p:par>
                              <p:par>
                                <p:cTn fill="hold" nodeType="withEffect" presetClass="entr" presetID="10" presetSubtype="0">
                                  <p:stCondLst>
                                    <p:cond delay="0"/>
                                  </p:stCondLst>
                                  <p:childTnLst>
                                    <p:set>
                                      <p:cBhvr>
                                        <p:cTn dur="1" fill="hold">
                                          <p:stCondLst>
                                            <p:cond delay="0"/>
                                          </p:stCondLst>
                                        </p:cTn>
                                        <p:tgtEl>
                                          <p:spTgt spid="3976"/>
                                        </p:tgtEl>
                                        <p:attrNameLst>
                                          <p:attrName>style.visibility</p:attrName>
                                        </p:attrNameLst>
                                      </p:cBhvr>
                                      <p:to>
                                        <p:strVal val="visible"/>
                                      </p:to>
                                    </p:set>
                                    <p:animEffect filter="fade" transition="in">
                                      <p:cBhvr>
                                        <p:cTn dur="1000"/>
                                        <p:tgtEl>
                                          <p:spTgt spid="3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5"/>
                                        </p:tgtEl>
                                        <p:attrNameLst>
                                          <p:attrName>style.visibility</p:attrName>
                                        </p:attrNameLst>
                                      </p:cBhvr>
                                      <p:to>
                                        <p:strVal val="visible"/>
                                      </p:to>
                                    </p:set>
                                    <p:animEffect filter="fade" transition="in">
                                      <p:cBhvr>
                                        <p:cTn dur="1000"/>
                                        <p:tgtEl>
                                          <p:spTgt spid="39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1" name="Shape 3981"/>
        <p:cNvGrpSpPr/>
        <p:nvPr/>
      </p:nvGrpSpPr>
      <p:grpSpPr>
        <a:xfrm>
          <a:off x="0" y="0"/>
          <a:ext cx="0" cy="0"/>
          <a:chOff x="0" y="0"/>
          <a:chExt cx="0" cy="0"/>
        </a:xfrm>
      </p:grpSpPr>
      <p:sp>
        <p:nvSpPr>
          <p:cNvPr id="3982" name="Google Shape;3982;p609"/>
          <p:cNvSpPr txBox="1"/>
          <p:nvPr>
            <p:ph idx="1" type="body"/>
          </p:nvPr>
        </p:nvSpPr>
        <p:spPr>
          <a:xfrm>
            <a:off x="0" y="2044750"/>
            <a:ext cx="9144000" cy="31203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800">
                <a:solidFill>
                  <a:srgbClr val="FFFF00"/>
                </a:solidFill>
                <a:latin typeface="Consolas"/>
                <a:ea typeface="Consolas"/>
                <a:cs typeface="Consolas"/>
                <a:sym typeface="Consolas"/>
              </a:rPr>
              <a:t>@Injectable()</a:t>
            </a:r>
            <a:endParaRPr sz="18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export class CustomersService {</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  constructor(</a:t>
            </a:r>
            <a:r>
              <a:rPr lang="en" sz="1800">
                <a:solidFill>
                  <a:srgbClr val="FFFF00"/>
                </a:solidFill>
                <a:latin typeface="Consolas"/>
                <a:ea typeface="Consolas"/>
                <a:cs typeface="Consolas"/>
                <a:sym typeface="Consolas"/>
              </a:rPr>
              <a:t>private http: HttpClient</a:t>
            </a:r>
            <a:r>
              <a:rPr lang="en" sz="1800">
                <a:solidFill>
                  <a:schemeClr val="lt1"/>
                </a:solidFill>
                <a:latin typeface="Consolas"/>
                <a:ea typeface="Consolas"/>
                <a:cs typeface="Consolas"/>
                <a:sym typeface="Consolas"/>
              </a:rPr>
              <a:t>) { }</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  getCustomers() {</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    return this.http.get&lt;ICustomer[]&gt;(customersUrl);</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  }</a:t>
            </a:r>
            <a:endParaRPr sz="1800">
              <a:solidFill>
                <a:schemeClr val="lt1"/>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800">
                <a:solidFill>
                  <a:schemeClr val="lt1"/>
                </a:solidFill>
                <a:latin typeface="Consolas"/>
                <a:ea typeface="Consolas"/>
                <a:cs typeface="Consolas"/>
                <a:sym typeface="Consolas"/>
              </a:rPr>
              <a:t>}</a:t>
            </a:r>
            <a:endParaRPr sz="2000">
              <a:solidFill>
                <a:schemeClr val="lt1"/>
              </a:solidFill>
              <a:latin typeface="Consolas"/>
              <a:ea typeface="Consolas"/>
              <a:cs typeface="Consolas"/>
              <a:sym typeface="Consolas"/>
            </a:endParaRPr>
          </a:p>
        </p:txBody>
      </p:sp>
      <p:sp>
        <p:nvSpPr>
          <p:cNvPr id="3983" name="Google Shape;3983;p609"/>
          <p:cNvSpPr txBox="1"/>
          <p:nvPr>
            <p:ph idx="2" type="body"/>
          </p:nvPr>
        </p:nvSpPr>
        <p:spPr>
          <a:xfrm>
            <a:off x="450850" y="864877"/>
            <a:ext cx="8175900" cy="133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404040"/>
                </a:solidFill>
                <a:latin typeface="Montserrat"/>
                <a:ea typeface="Montserrat"/>
                <a:cs typeface="Montserrat"/>
                <a:sym typeface="Montserrat"/>
              </a:rPr>
              <a:t>Same concept as injecting into a Component</a:t>
            </a:r>
            <a:endParaRPr>
              <a:solidFill>
                <a:srgbClr val="404040"/>
              </a:solidFill>
              <a:latin typeface="Montserrat"/>
              <a:ea typeface="Montserrat"/>
              <a:cs typeface="Montserrat"/>
              <a:sym typeface="Montserrat"/>
            </a:endParaRPr>
          </a:p>
          <a:p>
            <a:pPr indent="0" lvl="0" marL="0" rtl="0" algn="l">
              <a:spcBef>
                <a:spcPts val="1400"/>
              </a:spcBef>
              <a:spcAft>
                <a:spcPts val="0"/>
              </a:spcAft>
              <a:buNone/>
            </a:pPr>
            <a:r>
              <a:t/>
            </a:r>
            <a:endParaRPr>
              <a:solidFill>
                <a:srgbClr val="4040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accent1"/>
              </a:buClr>
              <a:buFont typeface="Noto Symbol"/>
              <a:buNone/>
            </a:pPr>
            <a:r>
              <a:t/>
            </a:r>
            <a:endParaRPr sz="1800">
              <a:solidFill>
                <a:srgbClr val="808084"/>
              </a:solidFill>
            </a:endParaRPr>
          </a:p>
        </p:txBody>
      </p:sp>
      <p:sp>
        <p:nvSpPr>
          <p:cNvPr id="3984" name="Google Shape;3984;p609"/>
          <p:cNvSpPr txBox="1"/>
          <p:nvPr>
            <p:ph type="title"/>
          </p:nvPr>
        </p:nvSpPr>
        <p:spPr>
          <a:xfrm>
            <a:off x="450850" y="15240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Injecting a Service into a Service</a:t>
            </a:r>
            <a:endParaRPr b="1" sz="3000"/>
          </a:p>
        </p:txBody>
      </p:sp>
      <p:sp>
        <p:nvSpPr>
          <p:cNvPr id="3985" name="Google Shape;3985;p609"/>
          <p:cNvSpPr/>
          <p:nvPr/>
        </p:nvSpPr>
        <p:spPr>
          <a:xfrm>
            <a:off x="3613650" y="3688850"/>
            <a:ext cx="2745300" cy="375000"/>
          </a:xfrm>
          <a:prstGeom prst="wedgeRoundRectCallout">
            <a:avLst>
              <a:gd fmla="val -29196" name="adj1"/>
              <a:gd fmla="val -72526" name="adj2"/>
              <a:gd fmla="val 16667" name="adj3"/>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Injecting HttpClient</a:t>
            </a:r>
            <a:endParaRPr b="0" i="0" sz="1400" u="none" cap="none" strike="noStrike">
              <a:solidFill>
                <a:schemeClr val="lt1"/>
              </a:solidFill>
              <a:latin typeface="PT Sans"/>
              <a:ea typeface="PT Sans"/>
              <a:cs typeface="PT Sans"/>
              <a:sym typeface="PT Sans"/>
            </a:endParaRPr>
          </a:p>
        </p:txBody>
      </p:sp>
      <p:sp>
        <p:nvSpPr>
          <p:cNvPr id="3986" name="Google Shape;3986;p609"/>
          <p:cNvSpPr/>
          <p:nvPr/>
        </p:nvSpPr>
        <p:spPr>
          <a:xfrm>
            <a:off x="2606951" y="2817300"/>
            <a:ext cx="3524100" cy="253800"/>
          </a:xfrm>
          <a:prstGeom prst="wedgeRoundRectCallout">
            <a:avLst>
              <a:gd fmla="val -62239" name="adj1"/>
              <a:gd fmla="val 103" name="adj2"/>
              <a:gd fmla="val 16667" name="adj3"/>
            </a:avLst>
          </a:prstGeom>
          <a:solidFill>
            <a:srgbClr val="0070C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Provides metadata about injectables</a:t>
            </a:r>
            <a:endParaRPr b="0" i="0" sz="1400" u="none" cap="none" strike="noStrike">
              <a:solidFill>
                <a:schemeClr val="lt1"/>
              </a:solidFill>
              <a:latin typeface="PT Sans"/>
              <a:ea typeface="PT Sans"/>
              <a:cs typeface="PT Sans"/>
              <a:sym typeface="PT Sans"/>
            </a:endParaRPr>
          </a:p>
        </p:txBody>
      </p:sp>
      <p:sp>
        <p:nvSpPr>
          <p:cNvPr id="3987" name="Google Shape;3987;p609"/>
          <p:cNvSpPr txBox="1"/>
          <p:nvPr/>
        </p:nvSpPr>
        <p:spPr>
          <a:xfrm>
            <a:off x="-10821" y="1706660"/>
            <a:ext cx="29496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customers.service.ts</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3"/>
                                        </p:tgtEl>
                                        <p:attrNameLst>
                                          <p:attrName>style.visibility</p:attrName>
                                        </p:attrNameLst>
                                      </p:cBhvr>
                                      <p:to>
                                        <p:strVal val="visible"/>
                                      </p:to>
                                    </p:set>
                                    <p:animEffect filter="fade" transition="in">
                                      <p:cBhvr>
                                        <p:cTn dur="1000"/>
                                        <p:tgtEl>
                                          <p:spTgt spid="3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2"/>
                                        </p:tgtEl>
                                        <p:attrNameLst>
                                          <p:attrName>style.visibility</p:attrName>
                                        </p:attrNameLst>
                                      </p:cBhvr>
                                      <p:to>
                                        <p:strVal val="visible"/>
                                      </p:to>
                                    </p:set>
                                    <p:animEffect filter="fade" transition="in">
                                      <p:cBhvr>
                                        <p:cTn dur="1000"/>
                                        <p:tgtEl>
                                          <p:spTgt spid="3982"/>
                                        </p:tgtEl>
                                      </p:cBhvr>
                                    </p:animEffect>
                                  </p:childTnLst>
                                </p:cTn>
                              </p:par>
                              <p:par>
                                <p:cTn fill="hold" nodeType="withEffect" presetClass="entr" presetID="10" presetSubtype="0">
                                  <p:stCondLst>
                                    <p:cond delay="0"/>
                                  </p:stCondLst>
                                  <p:childTnLst>
                                    <p:set>
                                      <p:cBhvr>
                                        <p:cTn dur="1" fill="hold">
                                          <p:stCondLst>
                                            <p:cond delay="0"/>
                                          </p:stCondLst>
                                        </p:cTn>
                                        <p:tgtEl>
                                          <p:spTgt spid="3987"/>
                                        </p:tgtEl>
                                        <p:attrNameLst>
                                          <p:attrName>style.visibility</p:attrName>
                                        </p:attrNameLst>
                                      </p:cBhvr>
                                      <p:to>
                                        <p:strVal val="visible"/>
                                      </p:to>
                                    </p:set>
                                    <p:animEffect filter="fade" transition="in">
                                      <p:cBhvr>
                                        <p:cTn dur="1000"/>
                                        <p:tgtEl>
                                          <p:spTgt spid="3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6"/>
                                        </p:tgtEl>
                                        <p:attrNameLst>
                                          <p:attrName>style.visibility</p:attrName>
                                        </p:attrNameLst>
                                      </p:cBhvr>
                                      <p:to>
                                        <p:strVal val="visible"/>
                                      </p:to>
                                    </p:set>
                                    <p:animEffect filter="fade" transition="in">
                                      <p:cBhvr>
                                        <p:cTn dur="1000"/>
                                        <p:tgtEl>
                                          <p:spTgt spid="3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5"/>
                                        </p:tgtEl>
                                        <p:attrNameLst>
                                          <p:attrName>style.visibility</p:attrName>
                                        </p:attrNameLst>
                                      </p:cBhvr>
                                      <p:to>
                                        <p:strVal val="visible"/>
                                      </p:to>
                                    </p:set>
                                    <p:animEffect filter="fade" transition="in">
                                      <p:cBhvr>
                                        <p:cTn dur="1000"/>
                                        <p:tgtEl>
                                          <p:spTgt spid="39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2" name="Shape 3992"/>
        <p:cNvGrpSpPr/>
        <p:nvPr/>
      </p:nvGrpSpPr>
      <p:grpSpPr>
        <a:xfrm>
          <a:off x="0" y="0"/>
          <a:ext cx="0" cy="0"/>
          <a:chOff x="0" y="0"/>
          <a:chExt cx="0" cy="0"/>
        </a:xfrm>
      </p:grpSpPr>
      <p:sp>
        <p:nvSpPr>
          <p:cNvPr id="3993" name="Google Shape;3993;p610"/>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85000"/>
              </a:lnSpc>
              <a:spcBef>
                <a:spcPts val="0"/>
              </a:spcBef>
              <a:spcAft>
                <a:spcPts val="0"/>
              </a:spcAft>
              <a:buClr>
                <a:schemeClr val="dk1"/>
              </a:buClr>
              <a:buSzPts val="2700"/>
              <a:buFont typeface="Arial"/>
              <a:buNone/>
            </a:pPr>
            <a:r>
              <a:rPr b="0" i="0" lang="en" sz="2700" u="none" cap="none" strike="noStrike">
                <a:solidFill>
                  <a:schemeClr val="dk1"/>
                </a:solidFill>
                <a:latin typeface="Arial"/>
                <a:ea typeface="Arial"/>
                <a:cs typeface="Arial"/>
                <a:sym typeface="Arial"/>
              </a:rPr>
              <a:t>Providers Tip</a:t>
            </a:r>
            <a:endParaRPr b="0" i="0" sz="2700" u="none" cap="none" strike="noStrike">
              <a:solidFill>
                <a:schemeClr val="dk1"/>
              </a:solidFill>
              <a:latin typeface="Arial"/>
              <a:ea typeface="Arial"/>
              <a:cs typeface="Arial"/>
              <a:sym typeface="Arial"/>
            </a:endParaRPr>
          </a:p>
        </p:txBody>
      </p:sp>
      <p:sp>
        <p:nvSpPr>
          <p:cNvPr id="3994" name="Google Shape;3994;p610"/>
          <p:cNvSpPr txBox="1"/>
          <p:nvPr/>
        </p:nvSpPr>
        <p:spPr>
          <a:xfrm>
            <a:off x="498953" y="1455551"/>
            <a:ext cx="4176000" cy="6570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3995" name="Google Shape;3995;p610"/>
          <p:cNvSpPr txBox="1"/>
          <p:nvPr/>
        </p:nvSpPr>
        <p:spPr>
          <a:xfrm>
            <a:off x="559833" y="1455551"/>
            <a:ext cx="4150800" cy="6576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3996" name="Google Shape;3996;p610"/>
          <p:cNvSpPr txBox="1"/>
          <p:nvPr/>
        </p:nvSpPr>
        <p:spPr>
          <a:xfrm>
            <a:off x="529393" y="1455551"/>
            <a:ext cx="4041000" cy="6576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u="none" cap="none" strike="noStrike">
              <a:solidFill>
                <a:schemeClr val="lt1"/>
              </a:solidFill>
              <a:latin typeface="Arial"/>
              <a:ea typeface="Arial"/>
              <a:cs typeface="Arial"/>
              <a:sym typeface="Arial"/>
            </a:endParaRPr>
          </a:p>
        </p:txBody>
      </p:sp>
      <p:sp>
        <p:nvSpPr>
          <p:cNvPr id="3997" name="Google Shape;3997;p610"/>
          <p:cNvSpPr txBox="1"/>
          <p:nvPr/>
        </p:nvSpPr>
        <p:spPr>
          <a:xfrm>
            <a:off x="1082454" y="1455550"/>
            <a:ext cx="2570100" cy="6570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1" i="0" sz="1500" u="none" cap="none" strike="noStrike">
              <a:solidFill>
                <a:schemeClr val="lt2"/>
              </a:solidFill>
              <a:latin typeface="Montserrat Medium"/>
              <a:ea typeface="Montserrat Medium"/>
              <a:cs typeface="Montserrat Medium"/>
              <a:sym typeface="Montserrat Medium"/>
            </a:endParaRPr>
          </a:p>
        </p:txBody>
      </p:sp>
      <p:sp>
        <p:nvSpPr>
          <p:cNvPr id="3998" name="Google Shape;3998;p610"/>
          <p:cNvSpPr txBox="1"/>
          <p:nvPr/>
        </p:nvSpPr>
        <p:spPr>
          <a:xfrm>
            <a:off x="4822453" y="1423802"/>
            <a:ext cx="3791700" cy="6696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rPr b="0" i="0" lang="en" sz="1400" u="none" cap="none" strike="noStrike">
                <a:solidFill>
                  <a:srgbClr val="FFFFFF"/>
                </a:solidFill>
                <a:latin typeface="Arial"/>
                <a:ea typeface="Arial"/>
                <a:cs typeface="Arial"/>
                <a:sym typeface="Arial"/>
              </a:rPr>
              <a:t>Generate a service and provide it in app.module.ts</a:t>
            </a:r>
            <a:endParaRPr b="0" i="0" sz="1400" u="none" cap="none" strike="noStrike">
              <a:solidFill>
                <a:srgbClr val="FFFFFF"/>
              </a:solidFill>
              <a:latin typeface="Arial"/>
              <a:ea typeface="Arial"/>
              <a:cs typeface="Arial"/>
              <a:sym typeface="Arial"/>
            </a:endParaRPr>
          </a:p>
        </p:txBody>
      </p:sp>
      <p:sp>
        <p:nvSpPr>
          <p:cNvPr id="3999" name="Google Shape;3999;p610"/>
          <p:cNvSpPr txBox="1"/>
          <p:nvPr>
            <p:ph idx="1" type="body"/>
          </p:nvPr>
        </p:nvSpPr>
        <p:spPr>
          <a:xfrm>
            <a:off x="646317" y="1495657"/>
            <a:ext cx="3924300" cy="5208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ng g s data –m app.module</a:t>
            </a:r>
            <a:endParaRPr b="0" i="0" sz="1500" u="none" cap="none" strike="noStrike">
              <a:solidFill>
                <a:schemeClr val="lt1"/>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96"/>
                                        </p:tgtEl>
                                        <p:attrNameLst>
                                          <p:attrName>style.visibility</p:attrName>
                                        </p:attrNameLst>
                                      </p:cBhvr>
                                      <p:to>
                                        <p:strVal val="visible"/>
                                      </p:to>
                                    </p:set>
                                    <p:anim calcmode="lin" valueType="num">
                                      <p:cBhvr additive="base">
                                        <p:cTn dur="700"/>
                                        <p:tgtEl>
                                          <p:spTgt spid="39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95"/>
                                        </p:tgtEl>
                                        <p:attrNameLst>
                                          <p:attrName>style.visibility</p:attrName>
                                        </p:attrNameLst>
                                      </p:cBhvr>
                                      <p:to>
                                        <p:strVal val="visible"/>
                                      </p:to>
                                    </p:set>
                                    <p:anim calcmode="lin" valueType="num">
                                      <p:cBhvr additive="base">
                                        <p:cTn dur="500"/>
                                        <p:tgtEl>
                                          <p:spTgt spid="3995"/>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3997"/>
                                        </p:tgtEl>
                                        <p:attrNameLst>
                                          <p:attrName>style.visibility</p:attrName>
                                        </p:attrNameLst>
                                      </p:cBhvr>
                                      <p:to>
                                        <p:strVal val="visible"/>
                                      </p:to>
                                    </p:set>
                                    <p:animEffect filter="fade" transition="in">
                                      <p:cBhvr>
                                        <p:cTn dur="100"/>
                                        <p:tgtEl>
                                          <p:spTgt spid="3997"/>
                                        </p:tgtEl>
                                      </p:cBhvr>
                                    </p:animEffec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3994"/>
                                        </p:tgtEl>
                                        <p:attrNameLst>
                                          <p:attrName>style.visibility</p:attrName>
                                        </p:attrNameLst>
                                      </p:cBhvr>
                                      <p:to>
                                        <p:strVal val="visible"/>
                                      </p:to>
                                    </p:se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3998"/>
                                        </p:tgtEl>
                                        <p:attrNameLst>
                                          <p:attrName>style.visibility</p:attrName>
                                        </p:attrNameLst>
                                      </p:cBhvr>
                                      <p:to>
                                        <p:strVal val="visible"/>
                                      </p:to>
                                    </p:set>
                                    <p:animEffect filter="fade" transition="in">
                                      <p:cBhvr>
                                        <p:cTn dur="500"/>
                                        <p:tgtEl>
                                          <p:spTgt spid="39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3" name="Shape 4003"/>
        <p:cNvGrpSpPr/>
        <p:nvPr/>
      </p:nvGrpSpPr>
      <p:grpSpPr>
        <a:xfrm>
          <a:off x="0" y="0"/>
          <a:ext cx="0" cy="0"/>
          <a:chOff x="0" y="0"/>
          <a:chExt cx="0" cy="0"/>
        </a:xfrm>
      </p:grpSpPr>
      <p:sp>
        <p:nvSpPr>
          <p:cNvPr id="4004" name="Google Shape;4004;p611"/>
          <p:cNvSpPr txBox="1"/>
          <p:nvPr/>
        </p:nvSpPr>
        <p:spPr>
          <a:xfrm>
            <a:off x="1490850" y="2456250"/>
            <a:ext cx="61623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T Sans"/>
                <a:ea typeface="PT Sans"/>
                <a:cs typeface="PT Sans"/>
                <a:sym typeface="PT Sans"/>
              </a:rPr>
              <a:t>Optimize and Deploy</a:t>
            </a:r>
            <a:endParaRPr sz="6000">
              <a:solidFill>
                <a:schemeClr val="lt1"/>
              </a:solidFill>
              <a:latin typeface="PT Sans"/>
              <a:ea typeface="PT Sans"/>
              <a:cs typeface="PT Sans"/>
              <a:sym typeface="PT Sans"/>
            </a:endParaRPr>
          </a:p>
        </p:txBody>
      </p:sp>
      <p:pic>
        <p:nvPicPr>
          <p:cNvPr id="4005" name="Google Shape;4005;p611"/>
          <p:cNvPicPr preferRelativeResize="0"/>
          <p:nvPr/>
        </p:nvPicPr>
        <p:blipFill>
          <a:blip r:embed="rId3">
            <a:alphaModFix/>
          </a:blip>
          <a:stretch>
            <a:fillRect/>
          </a:stretch>
        </p:blipFill>
        <p:spPr>
          <a:xfrm>
            <a:off x="3974578" y="905325"/>
            <a:ext cx="1194850" cy="129877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0" name="Shape 4010"/>
        <p:cNvGrpSpPr/>
        <p:nvPr/>
      </p:nvGrpSpPr>
      <p:grpSpPr>
        <a:xfrm>
          <a:off x="0" y="0"/>
          <a:ext cx="0" cy="0"/>
          <a:chOff x="0" y="0"/>
          <a:chExt cx="0" cy="0"/>
        </a:xfrm>
      </p:grpSpPr>
      <p:sp>
        <p:nvSpPr>
          <p:cNvPr id="4011" name="Google Shape;4011;p612"/>
          <p:cNvSpPr txBox="1"/>
          <p:nvPr>
            <p:ph type="title"/>
          </p:nvPr>
        </p:nvSpPr>
        <p:spPr>
          <a:xfrm>
            <a:off x="3778023" y="1198960"/>
            <a:ext cx="45669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2"/>
              </a:buClr>
              <a:buSzPts val="3600"/>
              <a:buFont typeface="Arial"/>
              <a:buNone/>
            </a:pPr>
            <a:r>
              <a:rPr b="0" i="0" lang="en" sz="3600" u="none" cap="none" strike="noStrike">
                <a:solidFill>
                  <a:schemeClr val="accent2"/>
                </a:solidFill>
                <a:latin typeface="Arial"/>
                <a:ea typeface="Arial"/>
                <a:cs typeface="Arial"/>
                <a:sym typeface="Arial"/>
              </a:rPr>
              <a:t>Builds</a:t>
            </a:r>
            <a:endParaRPr b="0" i="0" sz="3600" u="none" cap="none" strike="noStrike">
              <a:solidFill>
                <a:schemeClr val="accent2"/>
              </a:solidFill>
              <a:latin typeface="Arial"/>
              <a:ea typeface="Arial"/>
              <a:cs typeface="Arial"/>
              <a:sym typeface="Arial"/>
            </a:endParaRPr>
          </a:p>
        </p:txBody>
      </p:sp>
      <p:sp>
        <p:nvSpPr>
          <p:cNvPr id="4012" name="Google Shape;4012;p612"/>
          <p:cNvSpPr txBox="1"/>
          <p:nvPr/>
        </p:nvSpPr>
        <p:spPr>
          <a:xfrm>
            <a:off x="3778023" y="1198960"/>
            <a:ext cx="6340800" cy="327900"/>
          </a:xfrm>
          <a:prstGeom prst="rect">
            <a:avLst/>
          </a:prstGeom>
          <a:noFill/>
          <a:ln>
            <a:noFill/>
          </a:ln>
        </p:spPr>
        <p:txBody>
          <a:bodyPr anchorCtr="0" anchor="t" bIns="34275" lIns="68575" spcFirstLastPara="1" rIns="68575" wrap="square" tIns="34275">
            <a:noAutofit/>
          </a:bodyPr>
          <a:lstStyle/>
          <a:p>
            <a:pPr indent="0" lvl="0" marL="0" marR="0" rtl="0" algn="l">
              <a:lnSpc>
                <a:spcPct val="85000"/>
              </a:lnSpc>
              <a:spcBef>
                <a:spcPts val="0"/>
              </a:spcBef>
              <a:spcAft>
                <a:spcPts val="0"/>
              </a:spcAft>
              <a:buClr>
                <a:schemeClr val="dk1"/>
              </a:buClr>
              <a:buSzPts val="2700"/>
              <a:buFont typeface="Arial"/>
              <a:buNone/>
            </a:pPr>
            <a:r>
              <a:t/>
            </a:r>
            <a:endParaRPr b="0" i="0" sz="2700" u="none" cap="none" strike="noStrike">
              <a:solidFill>
                <a:schemeClr val="accent4"/>
              </a:solidFill>
              <a:latin typeface="Arial"/>
              <a:ea typeface="Arial"/>
              <a:cs typeface="Arial"/>
              <a:sym typeface="Arial"/>
            </a:endParaRPr>
          </a:p>
        </p:txBody>
      </p:sp>
      <p:pic>
        <p:nvPicPr>
          <p:cNvPr id="4013" name="Google Shape;4013;p612"/>
          <p:cNvPicPr preferRelativeResize="0"/>
          <p:nvPr>
            <p:ph idx="2" type="body"/>
          </p:nvPr>
        </p:nvPicPr>
        <p:blipFill rotWithShape="1">
          <a:blip r:embed="rId3">
            <a:alphaModFix/>
          </a:blip>
          <a:srcRect b="0" l="0" r="0" t="0"/>
          <a:stretch/>
        </p:blipFill>
        <p:spPr>
          <a:xfrm>
            <a:off x="316706" y="1198960"/>
            <a:ext cx="2734800" cy="2734800"/>
          </a:xfrm>
          <a:prstGeom prst="rect">
            <a:avLst/>
          </a:prstGeom>
          <a:noFill/>
          <a:ln>
            <a:noFill/>
          </a:ln>
        </p:spPr>
      </p:pic>
      <p:sp>
        <p:nvSpPr>
          <p:cNvPr id="4014" name="Google Shape;4014;p612"/>
          <p:cNvSpPr/>
          <p:nvPr/>
        </p:nvSpPr>
        <p:spPr>
          <a:xfrm>
            <a:off x="3790054" y="1914238"/>
            <a:ext cx="5233500" cy="2285100"/>
          </a:xfrm>
          <a:prstGeom prst="rect">
            <a:avLst/>
          </a:prstGeom>
          <a:noFill/>
          <a:ln>
            <a:noFill/>
          </a:ln>
        </p:spPr>
        <p:txBody>
          <a:bodyPr anchorCtr="0" anchor="t" bIns="34275" lIns="68575" spcFirstLastPara="1" rIns="68575" wrap="square" tIns="34275">
            <a:noAutofit/>
          </a:bodyPr>
          <a:lstStyle/>
          <a:p>
            <a:pPr indent="0" lvl="0" marL="0" marR="0" rtl="0" algn="l">
              <a:lnSpc>
                <a:spcPct val="200000"/>
              </a:lnSpc>
              <a:spcBef>
                <a:spcPts val="0"/>
              </a:spcBef>
              <a:spcAft>
                <a:spcPts val="0"/>
              </a:spcAft>
              <a:buNone/>
            </a:pPr>
            <a:r>
              <a:rPr b="0" i="0" lang="en" sz="1800" u="none" cap="none" strike="noStrike">
                <a:solidFill>
                  <a:schemeClr val="dk1"/>
                </a:solidFill>
                <a:latin typeface="Arial"/>
                <a:ea typeface="Arial"/>
                <a:cs typeface="Arial"/>
                <a:sym typeface="Arial"/>
              </a:rPr>
              <a:t>Compile the app to an output directory</a:t>
            </a:r>
            <a:endParaRPr sz="1100"/>
          </a:p>
          <a:p>
            <a:pPr indent="0" lvl="0" marL="0" marR="0" rtl="0" algn="l">
              <a:lnSpc>
                <a:spcPct val="200000"/>
              </a:lnSpc>
              <a:spcBef>
                <a:spcPts val="0"/>
              </a:spcBef>
              <a:spcAft>
                <a:spcPts val="0"/>
              </a:spcAft>
              <a:buNone/>
            </a:pPr>
            <a:r>
              <a:rPr b="0" i="0" lang="en" sz="1800" u="none" cap="none" strike="noStrike">
                <a:solidFill>
                  <a:schemeClr val="dk1"/>
                </a:solidFill>
                <a:latin typeface="Arial"/>
                <a:ea typeface="Arial"/>
                <a:cs typeface="Arial"/>
                <a:sym typeface="Arial"/>
              </a:rPr>
              <a:t>All builds use bundling</a:t>
            </a:r>
            <a:endParaRPr sz="1100"/>
          </a:p>
          <a:p>
            <a:pPr indent="0" lvl="0" marL="0" marR="0" rtl="0" algn="l">
              <a:lnSpc>
                <a:spcPct val="200000"/>
              </a:lnSpc>
              <a:spcBef>
                <a:spcPts val="0"/>
              </a:spcBef>
              <a:spcAft>
                <a:spcPts val="0"/>
              </a:spcAft>
              <a:buNone/>
            </a:pPr>
            <a:r>
              <a:rPr b="0" i="0" lang="en" sz="1800" u="none" cap="none" strike="noStrike">
                <a:solidFill>
                  <a:schemeClr val="dk1"/>
                </a:solidFill>
                <a:latin typeface="Arial"/>
                <a:ea typeface="Arial"/>
                <a:cs typeface="Arial"/>
                <a:sym typeface="Arial"/>
              </a:rPr>
              <a:t>Prod builds add uglification and tree-shaking</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500" fill="hold"/>
                                        <p:tgtEl>
                                          <p:spTgt spid="4013"/>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4">
                                            <p:txEl>
                                              <p:pRg end="0" st="0"/>
                                            </p:txEl>
                                          </p:spTgt>
                                        </p:tgtEl>
                                        <p:attrNameLst>
                                          <p:attrName>style.visibility</p:attrName>
                                        </p:attrNameLst>
                                      </p:cBhvr>
                                      <p:to>
                                        <p:strVal val="visible"/>
                                      </p:to>
                                    </p:set>
                                    <p:animEffect filter="fade" transition="in">
                                      <p:cBhvr>
                                        <p:cTn dur="500"/>
                                        <p:tgtEl>
                                          <p:spTgt spid="40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4">
                                            <p:txEl>
                                              <p:pRg end="1" st="1"/>
                                            </p:txEl>
                                          </p:spTgt>
                                        </p:tgtEl>
                                        <p:attrNameLst>
                                          <p:attrName>style.visibility</p:attrName>
                                        </p:attrNameLst>
                                      </p:cBhvr>
                                      <p:to>
                                        <p:strVal val="visible"/>
                                      </p:to>
                                    </p:set>
                                    <p:animEffect filter="fade" transition="in">
                                      <p:cBhvr>
                                        <p:cTn dur="500"/>
                                        <p:tgtEl>
                                          <p:spTgt spid="40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4">
                                            <p:txEl>
                                              <p:pRg end="2" st="2"/>
                                            </p:txEl>
                                          </p:spTgt>
                                        </p:tgtEl>
                                        <p:attrNameLst>
                                          <p:attrName>style.visibility</p:attrName>
                                        </p:attrNameLst>
                                      </p:cBhvr>
                                      <p:to>
                                        <p:strVal val="visible"/>
                                      </p:to>
                                    </p:set>
                                    <p:animEffect filter="fade" transition="in">
                                      <p:cBhvr>
                                        <p:cTn dur="500"/>
                                        <p:tgtEl>
                                          <p:spTgt spid="40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9" name="Shape 4019"/>
        <p:cNvGrpSpPr/>
        <p:nvPr/>
      </p:nvGrpSpPr>
      <p:grpSpPr>
        <a:xfrm>
          <a:off x="0" y="0"/>
          <a:ext cx="0" cy="0"/>
          <a:chOff x="0" y="0"/>
          <a:chExt cx="0" cy="0"/>
        </a:xfrm>
      </p:grpSpPr>
      <p:pic>
        <p:nvPicPr>
          <p:cNvPr id="4020" name="Google Shape;4020;p613"/>
          <p:cNvPicPr preferRelativeResize="0"/>
          <p:nvPr/>
        </p:nvPicPr>
        <p:blipFill>
          <a:blip r:embed="rId3">
            <a:alphaModFix/>
          </a:blip>
          <a:stretch>
            <a:fillRect/>
          </a:stretch>
        </p:blipFill>
        <p:spPr>
          <a:xfrm>
            <a:off x="533400" y="1057013"/>
            <a:ext cx="8077200" cy="1228725"/>
          </a:xfrm>
          <a:prstGeom prst="rect">
            <a:avLst/>
          </a:prstGeom>
          <a:noFill/>
          <a:ln>
            <a:noFill/>
          </a:ln>
        </p:spPr>
      </p:pic>
      <p:sp>
        <p:nvSpPr>
          <p:cNvPr id="4021" name="Google Shape;4021;p613"/>
          <p:cNvSpPr txBox="1"/>
          <p:nvPr>
            <p:ph idx="1" type="body"/>
          </p:nvPr>
        </p:nvSpPr>
        <p:spPr>
          <a:xfrm>
            <a:off x="646319" y="1419622"/>
            <a:ext cx="7631400" cy="3462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ng build</a:t>
            </a:r>
            <a:endParaRPr sz="1100"/>
          </a:p>
        </p:txBody>
      </p:sp>
      <p:pic>
        <p:nvPicPr>
          <p:cNvPr id="4022" name="Google Shape;4022;p613"/>
          <p:cNvPicPr preferRelativeResize="0"/>
          <p:nvPr/>
        </p:nvPicPr>
        <p:blipFill>
          <a:blip r:embed="rId4">
            <a:alphaModFix/>
          </a:blip>
          <a:stretch>
            <a:fillRect/>
          </a:stretch>
        </p:blipFill>
        <p:spPr>
          <a:xfrm>
            <a:off x="514450" y="3442800"/>
            <a:ext cx="8077200" cy="1228725"/>
          </a:xfrm>
          <a:prstGeom prst="rect">
            <a:avLst/>
          </a:prstGeom>
          <a:noFill/>
          <a:ln>
            <a:noFill/>
          </a:ln>
        </p:spPr>
      </p:pic>
      <p:sp>
        <p:nvSpPr>
          <p:cNvPr id="4023" name="Google Shape;4023;p613"/>
          <p:cNvSpPr txBox="1"/>
          <p:nvPr/>
        </p:nvSpPr>
        <p:spPr>
          <a:xfrm>
            <a:off x="1082949" y="1414273"/>
            <a:ext cx="25698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1" i="0" sz="1500" u="none" cap="none" strike="noStrike">
              <a:solidFill>
                <a:srgbClr val="FFFFFF"/>
              </a:solidFill>
              <a:latin typeface="Quattrocento Sans"/>
              <a:ea typeface="Quattrocento Sans"/>
              <a:cs typeface="Quattrocento Sans"/>
              <a:sym typeface="Quattrocento Sans"/>
            </a:endParaRPr>
          </a:p>
        </p:txBody>
      </p:sp>
      <p:sp>
        <p:nvSpPr>
          <p:cNvPr id="4024" name="Google Shape;4024;p613"/>
          <p:cNvSpPr/>
          <p:nvPr/>
        </p:nvSpPr>
        <p:spPr>
          <a:xfrm>
            <a:off x="8605912" y="1003006"/>
            <a:ext cx="1224900" cy="1456800"/>
          </a:xfrm>
          <a:prstGeom prst="rect">
            <a:avLst/>
          </a:prstGeom>
          <a:solidFill>
            <a:schemeClr val="lt1"/>
          </a:solidFill>
          <a:ln>
            <a:noFill/>
          </a:ln>
        </p:spPr>
        <p:txBody>
          <a:bodyPr anchorCtr="0" anchor="t" bIns="107575" lIns="134450" spcFirstLastPara="1" rIns="134450" wrap="square" tIns="107575">
            <a:noAutofit/>
          </a:bodyPr>
          <a:lstStyle/>
          <a:p>
            <a:pPr indent="0" lvl="0" marL="0" marR="0" rtl="0" algn="ctr">
              <a:lnSpc>
                <a:spcPct val="90000"/>
              </a:lnSpc>
              <a:spcBef>
                <a:spcPts val="0"/>
              </a:spcBef>
              <a:spcAft>
                <a:spcPts val="0"/>
              </a:spcAft>
              <a:buClr>
                <a:srgbClr val="404040"/>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025" name="Google Shape;4025;p613"/>
          <p:cNvSpPr txBox="1"/>
          <p:nvPr>
            <p:ph type="title"/>
          </p:nvPr>
        </p:nvSpPr>
        <p:spPr>
          <a:xfrm>
            <a:off x="529889" y="441294"/>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90000"/>
              </a:lnSpc>
              <a:spcBef>
                <a:spcPts val="0"/>
              </a:spcBef>
              <a:spcAft>
                <a:spcPts val="0"/>
              </a:spcAft>
              <a:buClr>
                <a:schemeClr val="dk1"/>
              </a:buClr>
              <a:buSzPts val="3500"/>
              <a:buFont typeface="Quattrocento Sans"/>
              <a:buNone/>
            </a:pPr>
            <a:r>
              <a:rPr b="0" i="0" lang="en" sz="3500" u="none" cap="none" strike="noStrike">
                <a:solidFill>
                  <a:schemeClr val="dk1"/>
                </a:solidFill>
                <a:latin typeface="Quattrocento Sans"/>
                <a:ea typeface="Quattrocento Sans"/>
                <a:cs typeface="Quattrocento Sans"/>
                <a:sym typeface="Quattrocento Sans"/>
              </a:rPr>
              <a:t>When it’s Time to Build</a:t>
            </a:r>
            <a:endParaRPr sz="1100"/>
          </a:p>
        </p:txBody>
      </p:sp>
      <p:sp>
        <p:nvSpPr>
          <p:cNvPr id="4026" name="Google Shape;4026;p613"/>
          <p:cNvSpPr txBox="1"/>
          <p:nvPr/>
        </p:nvSpPr>
        <p:spPr>
          <a:xfrm>
            <a:off x="529889" y="3703684"/>
            <a:ext cx="7631400" cy="11541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ng build --prod</a:t>
            </a:r>
            <a:endParaRPr sz="1100"/>
          </a:p>
          <a:p>
            <a:pPr indent="0" lvl="0" marL="0" marR="0" rtl="0" algn="l">
              <a:lnSpc>
                <a:spcPct val="150000"/>
              </a:lnSpc>
              <a:spcBef>
                <a:spcPts val="500"/>
              </a:spcBef>
              <a:spcAft>
                <a:spcPts val="0"/>
              </a:spcAft>
              <a:buClr>
                <a:schemeClr val="lt1"/>
              </a:buClr>
              <a:buSzPts val="1500"/>
              <a:buFont typeface="Helvetica Neue"/>
              <a:buNone/>
            </a:pPr>
            <a:r>
              <a:rPr b="0" i="0" lang="en" sz="1500" u="none" cap="none" strike="noStrike">
                <a:solidFill>
                  <a:schemeClr val="lt1"/>
                </a:solidFill>
                <a:latin typeface="Roboto Mono"/>
                <a:ea typeface="Roboto Mono"/>
                <a:cs typeface="Roboto Mono"/>
                <a:sym typeface="Roboto Mono"/>
              </a:rPr>
              <a:t>           --build-optimizer</a:t>
            </a:r>
            <a:endParaRPr sz="1100"/>
          </a:p>
          <a:p>
            <a:pPr indent="-152400" lvl="0" marL="254000" marR="0" rtl="0" algn="l">
              <a:lnSpc>
                <a:spcPct val="150000"/>
              </a:lnSpc>
              <a:spcBef>
                <a:spcPts val="500"/>
              </a:spcBef>
              <a:spcAft>
                <a:spcPts val="0"/>
              </a:spcAft>
              <a:buClr>
                <a:schemeClr val="dk1"/>
              </a:buClr>
              <a:buSzPts val="1500"/>
              <a:buFont typeface="Helvetica Neue"/>
              <a:buNone/>
            </a:pPr>
            <a:r>
              <a:t/>
            </a:r>
            <a:endParaRPr b="0" i="0" sz="1500" u="none" cap="none" strike="noStrike">
              <a:solidFill>
                <a:schemeClr val="lt1"/>
              </a:solidFill>
              <a:latin typeface="Roboto Mono"/>
              <a:ea typeface="Roboto Mono"/>
              <a:cs typeface="Roboto Mono"/>
              <a:sym typeface="Roboto Mono"/>
            </a:endParaRPr>
          </a:p>
        </p:txBody>
      </p:sp>
      <p:sp>
        <p:nvSpPr>
          <p:cNvPr id="4027" name="Google Shape;4027;p613"/>
          <p:cNvSpPr txBox="1"/>
          <p:nvPr/>
        </p:nvSpPr>
        <p:spPr>
          <a:xfrm>
            <a:off x="560402" y="2573614"/>
            <a:ext cx="7985400" cy="502500"/>
          </a:xfrm>
          <a:prstGeom prst="rect">
            <a:avLst/>
          </a:prstGeom>
          <a:noFill/>
          <a:ln>
            <a:noFill/>
          </a:ln>
        </p:spPr>
        <p:txBody>
          <a:bodyPr anchorCtr="0" anchor="t" bIns="67225" lIns="107575" spcFirstLastPara="1" rIns="107575" wrap="square" tIns="67225">
            <a:noAutofit/>
          </a:bodyPr>
          <a:lstStyle/>
          <a:p>
            <a:pPr indent="0" lvl="0" marL="0" marR="0" rtl="0" algn="l">
              <a:lnSpc>
                <a:spcPct val="90000"/>
              </a:lnSpc>
              <a:spcBef>
                <a:spcPts val="0"/>
              </a:spcBef>
              <a:spcAft>
                <a:spcPts val="0"/>
              </a:spcAft>
              <a:buClr>
                <a:srgbClr val="353535"/>
              </a:buClr>
              <a:buSzPts val="2400"/>
              <a:buFont typeface="Noto Sans Symbols"/>
              <a:buNone/>
            </a:pPr>
            <a:r>
              <a:rPr b="0" i="0" lang="en" sz="2600" u="none" cap="none" strike="noStrike">
                <a:solidFill>
                  <a:srgbClr val="353535"/>
                </a:solidFill>
                <a:latin typeface="Quattrocento Sans"/>
                <a:ea typeface="Quattrocento Sans"/>
                <a:cs typeface="Quattrocento Sans"/>
                <a:sym typeface="Quattrocento Sans"/>
              </a:rPr>
              <a:t>Output to </a:t>
            </a:r>
            <a:r>
              <a:rPr b="0" i="0" lang="en" sz="2600" u="none" cap="none" strike="noStrike">
                <a:solidFill>
                  <a:srgbClr val="0070C0"/>
                </a:solidFill>
                <a:latin typeface="Quattrocento Sans"/>
                <a:ea typeface="Quattrocento Sans"/>
                <a:cs typeface="Quattrocento Sans"/>
                <a:sym typeface="Quattrocento Sans"/>
              </a:rPr>
              <a:t>/dist </a:t>
            </a:r>
            <a:r>
              <a:rPr b="0" i="0" lang="en" sz="2600" u="none" cap="none" strike="noStrike">
                <a:solidFill>
                  <a:srgbClr val="353535"/>
                </a:solidFill>
                <a:latin typeface="Quattrocento Sans"/>
                <a:ea typeface="Quattrocento Sans"/>
                <a:cs typeface="Quattrocento Sans"/>
                <a:sym typeface="Quattrocento Sans"/>
              </a:rPr>
              <a:t>folder, by default (see </a:t>
            </a:r>
            <a:r>
              <a:rPr b="0" i="0" lang="en" sz="2600" u="none" cap="none" strike="noStrike">
                <a:solidFill>
                  <a:srgbClr val="0070C0"/>
                </a:solidFill>
                <a:latin typeface="Quattrocento Sans"/>
                <a:ea typeface="Quattrocento Sans"/>
                <a:cs typeface="Quattrocento Sans"/>
                <a:sym typeface="Quattrocento Sans"/>
              </a:rPr>
              <a:t>angular.json</a:t>
            </a:r>
            <a:r>
              <a:rPr b="0" i="0" lang="en" sz="2600" u="none" cap="none" strike="noStrike">
                <a:solidFill>
                  <a:srgbClr val="353535"/>
                </a:solidFill>
                <a:latin typeface="Quattrocento Sans"/>
                <a:ea typeface="Quattrocento Sans"/>
                <a:cs typeface="Quattrocento Sans"/>
                <a:sym typeface="Quattrocento Sans"/>
              </a:rPr>
              <a:t>)</a:t>
            </a:r>
            <a:endParaRPr sz="1100"/>
          </a:p>
        </p:txBody>
      </p:sp>
      <p:sp>
        <p:nvSpPr>
          <p:cNvPr id="4028" name="Google Shape;4028;p613"/>
          <p:cNvSpPr/>
          <p:nvPr/>
        </p:nvSpPr>
        <p:spPr>
          <a:xfrm>
            <a:off x="8575553" y="3356122"/>
            <a:ext cx="1224900" cy="1456800"/>
          </a:xfrm>
          <a:prstGeom prst="rect">
            <a:avLst/>
          </a:prstGeom>
          <a:solidFill>
            <a:schemeClr val="lt1"/>
          </a:solidFill>
          <a:ln>
            <a:noFill/>
          </a:ln>
        </p:spPr>
        <p:txBody>
          <a:bodyPr anchorCtr="0" anchor="t" bIns="107575" lIns="134450" spcFirstLastPara="1" rIns="134450" wrap="square" tIns="107575">
            <a:noAutofit/>
          </a:bodyPr>
          <a:lstStyle/>
          <a:p>
            <a:pPr indent="0" lvl="0" marL="0" marR="0" rtl="0" algn="ctr">
              <a:lnSpc>
                <a:spcPct val="90000"/>
              </a:lnSpc>
              <a:spcBef>
                <a:spcPts val="0"/>
              </a:spcBef>
              <a:spcAft>
                <a:spcPts val="0"/>
              </a:spcAft>
              <a:buClr>
                <a:srgbClr val="404040"/>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029" name="Google Shape;4029;p613"/>
          <p:cNvSpPr/>
          <p:nvPr/>
        </p:nvSpPr>
        <p:spPr>
          <a:xfrm>
            <a:off x="3031150" y="1355475"/>
            <a:ext cx="2628900" cy="471000"/>
          </a:xfrm>
          <a:prstGeom prst="wedgeRoundRectCallout">
            <a:avLst>
              <a:gd fmla="val -59711" name="adj1"/>
              <a:gd fmla="val -4973"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Developer Build</a:t>
            </a:r>
            <a:endParaRPr sz="1400">
              <a:solidFill>
                <a:schemeClr val="lt1"/>
              </a:solidFill>
              <a:latin typeface="PT Sans"/>
              <a:ea typeface="PT Sans"/>
              <a:cs typeface="PT Sans"/>
              <a:sym typeface="PT Sans"/>
            </a:endParaRPr>
          </a:p>
        </p:txBody>
      </p:sp>
      <p:sp>
        <p:nvSpPr>
          <p:cNvPr id="4030" name="Google Shape;4030;p613"/>
          <p:cNvSpPr/>
          <p:nvPr/>
        </p:nvSpPr>
        <p:spPr>
          <a:xfrm>
            <a:off x="4380975" y="3823150"/>
            <a:ext cx="2498400" cy="587400"/>
          </a:xfrm>
          <a:prstGeom prst="wedgeRoundRectCallout">
            <a:avLst>
              <a:gd fmla="val -59711" name="adj1"/>
              <a:gd fmla="val -4973"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Production Build</a:t>
            </a:r>
            <a:endParaRPr>
              <a:solidFill>
                <a:schemeClr val="lt1"/>
              </a:solidFill>
              <a:latin typeface="PT Sans"/>
              <a:ea typeface="PT Sans"/>
              <a:cs typeface="PT Sans"/>
              <a:sym typeface="PT Sans"/>
            </a:endParaRPr>
          </a:p>
          <a:p>
            <a:pPr indent="0" lvl="0" marL="0" marR="0" rtl="0" algn="ctr">
              <a:spcBef>
                <a:spcPts val="0"/>
              </a:spcBef>
              <a:spcAft>
                <a:spcPts val="0"/>
              </a:spcAft>
              <a:buNone/>
            </a:pPr>
            <a:r>
              <a:rPr lang="en">
                <a:solidFill>
                  <a:schemeClr val="lt1"/>
                </a:solidFill>
                <a:latin typeface="PT Sans"/>
                <a:ea typeface="PT Sans"/>
                <a:cs typeface="PT Sans"/>
                <a:sym typeface="PT Sans"/>
              </a:rPr>
              <a:t>(automatic in v5+)</a:t>
            </a:r>
            <a:endParaRPr>
              <a:solidFill>
                <a:schemeClr val="lt1"/>
              </a:solidFill>
              <a:latin typeface="PT Sans"/>
              <a:ea typeface="PT Sans"/>
              <a:cs typeface="PT Sans"/>
              <a:sym typeface="PT Sans"/>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21">
                                            <p:txEl>
                                              <p:pRg end="0" st="0"/>
                                            </p:txEl>
                                          </p:spTgt>
                                        </p:tgtEl>
                                        <p:attrNameLst>
                                          <p:attrName>style.visibility</p:attrName>
                                        </p:attrNameLst>
                                      </p:cBhvr>
                                      <p:to>
                                        <p:strVal val="visible"/>
                                      </p:to>
                                    </p:set>
                                    <p:animEffect filter="fade" transition="in">
                                      <p:cBhvr>
                                        <p:cTn dur="500"/>
                                        <p:tgtEl>
                                          <p:spTgt spid="40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9"/>
                                        </p:tgtEl>
                                        <p:attrNameLst>
                                          <p:attrName>style.visibility</p:attrName>
                                        </p:attrNameLst>
                                      </p:cBhvr>
                                      <p:to>
                                        <p:strVal val="visible"/>
                                      </p:to>
                                    </p:set>
                                    <p:animEffect filter="fade" transition="in">
                                      <p:cBhvr>
                                        <p:cTn dur="1000"/>
                                        <p:tgtEl>
                                          <p:spTgt spid="40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23"/>
                                        </p:tgtEl>
                                        <p:attrNameLst>
                                          <p:attrName>style.visibility</p:attrName>
                                        </p:attrNameLst>
                                      </p:cBhvr>
                                      <p:to>
                                        <p:strVal val="visible"/>
                                      </p:to>
                                    </p:set>
                                    <p:animEffect filter="fade" transition="in">
                                      <p:cBhvr>
                                        <p:cTn dur="100"/>
                                        <p:tgtEl>
                                          <p:spTgt spid="4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7">
                                            <p:txEl>
                                              <p:pRg end="0" st="0"/>
                                            </p:txEl>
                                          </p:spTgt>
                                        </p:tgtEl>
                                        <p:attrNameLst>
                                          <p:attrName>style.visibility</p:attrName>
                                        </p:attrNameLst>
                                      </p:cBhvr>
                                      <p:to>
                                        <p:strVal val="visible"/>
                                      </p:to>
                                    </p:set>
                                    <p:animEffect filter="fade" transition="in">
                                      <p:cBhvr>
                                        <p:cTn dur="500"/>
                                        <p:tgtEl>
                                          <p:spTgt spid="40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6">
                                            <p:txEl>
                                              <p:pRg end="0" st="0"/>
                                            </p:txEl>
                                          </p:spTgt>
                                        </p:tgtEl>
                                        <p:attrNameLst>
                                          <p:attrName>style.visibility</p:attrName>
                                        </p:attrNameLst>
                                      </p:cBhvr>
                                      <p:to>
                                        <p:strVal val="visible"/>
                                      </p:to>
                                    </p:set>
                                    <p:animEffect filter="fade" transition="in">
                                      <p:cBhvr>
                                        <p:cTn dur="500"/>
                                        <p:tgtEl>
                                          <p:spTgt spid="40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6">
                                            <p:txEl>
                                              <p:pRg end="1" st="1"/>
                                            </p:txEl>
                                          </p:spTgt>
                                        </p:tgtEl>
                                        <p:attrNameLst>
                                          <p:attrName>style.visibility</p:attrName>
                                        </p:attrNameLst>
                                      </p:cBhvr>
                                      <p:to>
                                        <p:strVal val="visible"/>
                                      </p:to>
                                    </p:set>
                                    <p:animEffect filter="fade" transition="in">
                                      <p:cBhvr>
                                        <p:cTn dur="500"/>
                                        <p:tgtEl>
                                          <p:spTgt spid="40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6">
                                            <p:txEl>
                                              <p:pRg end="2" st="2"/>
                                            </p:txEl>
                                          </p:spTgt>
                                        </p:tgtEl>
                                        <p:attrNameLst>
                                          <p:attrName>style.visibility</p:attrName>
                                        </p:attrNameLst>
                                      </p:cBhvr>
                                      <p:to>
                                        <p:strVal val="visible"/>
                                      </p:to>
                                    </p:set>
                                    <p:animEffect filter="fade" transition="in">
                                      <p:cBhvr>
                                        <p:cTn dur="500"/>
                                        <p:tgtEl>
                                          <p:spTgt spid="40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0"/>
                                        </p:tgtEl>
                                        <p:attrNameLst>
                                          <p:attrName>style.visibility</p:attrName>
                                        </p:attrNameLst>
                                      </p:cBhvr>
                                      <p:to>
                                        <p:strVal val="visible"/>
                                      </p:to>
                                    </p:set>
                                    <p:animEffect filter="fade" transition="in">
                                      <p:cBhvr>
                                        <p:cTn dur="1000"/>
                                        <p:tgtEl>
                                          <p:spTgt spid="40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1" name="Shape 2031"/>
        <p:cNvGrpSpPr/>
        <p:nvPr/>
      </p:nvGrpSpPr>
      <p:grpSpPr>
        <a:xfrm>
          <a:off x="0" y="0"/>
          <a:ext cx="0" cy="0"/>
          <a:chOff x="0" y="0"/>
          <a:chExt cx="0" cy="0"/>
        </a:xfrm>
      </p:grpSpPr>
      <p:sp>
        <p:nvSpPr>
          <p:cNvPr id="2032" name="Google Shape;2032;p416"/>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latin typeface="PT Sans"/>
                <a:ea typeface="PT Sans"/>
                <a:cs typeface="PT Sans"/>
                <a:sym typeface="PT Sans"/>
              </a:rPr>
              <a:t>Get the Content</a:t>
            </a:r>
            <a:endParaRPr b="0">
              <a:latin typeface="PT Sans"/>
              <a:ea typeface="PT Sans"/>
              <a:cs typeface="PT Sans"/>
              <a:sym typeface="PT Sans"/>
            </a:endParaRPr>
          </a:p>
        </p:txBody>
      </p:sp>
      <p:sp>
        <p:nvSpPr>
          <p:cNvPr id="2033" name="Google Shape;2033;p416"/>
          <p:cNvSpPr txBox="1"/>
          <p:nvPr>
            <p:ph idx="1" type="subTitle"/>
          </p:nvPr>
        </p:nvSpPr>
        <p:spPr>
          <a:xfrm>
            <a:off x="184450" y="3922425"/>
            <a:ext cx="8818500" cy="7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Slides  </a:t>
            </a:r>
            <a:r>
              <a:rPr lang="en" u="sng">
                <a:solidFill>
                  <a:schemeClr val="hlink"/>
                </a:solidFill>
                <a:hlinkClick r:id="rId3"/>
              </a:rPr>
              <a:t>https://jpapa.me/awesomeng-slides</a:t>
            </a:r>
            <a:r>
              <a:rPr lang="en">
                <a:solidFill>
                  <a:schemeClr val="dk1"/>
                </a:solidFill>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388DB"/>
        </a:solidFill>
      </p:bgPr>
    </p:bg>
    <p:spTree>
      <p:nvGrpSpPr>
        <p:cNvPr id="2208" name="Shape 2208"/>
        <p:cNvGrpSpPr/>
        <p:nvPr/>
      </p:nvGrpSpPr>
      <p:grpSpPr>
        <a:xfrm>
          <a:off x="0" y="0"/>
          <a:ext cx="0" cy="0"/>
          <a:chOff x="0" y="0"/>
          <a:chExt cx="0" cy="0"/>
        </a:xfrm>
      </p:grpSpPr>
      <p:sp>
        <p:nvSpPr>
          <p:cNvPr id="2209" name="Google Shape;2209;p434"/>
          <p:cNvSpPr txBox="1"/>
          <p:nvPr/>
        </p:nvSpPr>
        <p:spPr>
          <a:xfrm>
            <a:off x="1490850" y="1694250"/>
            <a:ext cx="61623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T Sans"/>
                <a:ea typeface="PT Sans"/>
                <a:cs typeface="PT Sans"/>
                <a:sym typeface="PT Sans"/>
              </a:rPr>
              <a:t>Planning Your Architecture</a:t>
            </a:r>
            <a:endParaRPr sz="6000">
              <a:solidFill>
                <a:schemeClr val="lt1"/>
              </a:solidFill>
              <a:latin typeface="PT Sans"/>
              <a:ea typeface="PT Sans"/>
              <a:cs typeface="PT Sans"/>
              <a:sym typeface="PT Sans"/>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4035" name="Shape 4035"/>
        <p:cNvGrpSpPr/>
        <p:nvPr/>
      </p:nvGrpSpPr>
      <p:grpSpPr>
        <a:xfrm>
          <a:off x="0" y="0"/>
          <a:ext cx="0" cy="0"/>
          <a:chOff x="0" y="0"/>
          <a:chExt cx="0" cy="0"/>
        </a:xfrm>
      </p:grpSpPr>
      <p:sp>
        <p:nvSpPr>
          <p:cNvPr id="4036" name="Google Shape;4036;p614"/>
          <p:cNvSpPr/>
          <p:nvPr/>
        </p:nvSpPr>
        <p:spPr>
          <a:xfrm>
            <a:off x="576886" y="2723088"/>
            <a:ext cx="8061300" cy="389400"/>
          </a:xfrm>
          <a:prstGeom prst="rect">
            <a:avLst/>
          </a:prstGeom>
          <a:solidFill>
            <a:srgbClr val="32323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400"/>
              <a:buFont typeface="Quattrocento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4037" name="Google Shape;4037;p614"/>
          <p:cNvSpPr/>
          <p:nvPr/>
        </p:nvSpPr>
        <p:spPr>
          <a:xfrm>
            <a:off x="576886" y="1991394"/>
            <a:ext cx="8061300" cy="389400"/>
          </a:xfrm>
          <a:prstGeom prst="rect">
            <a:avLst/>
          </a:prstGeom>
          <a:solidFill>
            <a:srgbClr val="32323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400"/>
              <a:buFont typeface="Quattrocento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4038" name="Google Shape;4038;p614"/>
          <p:cNvSpPr txBox="1"/>
          <p:nvPr>
            <p:ph type="title"/>
          </p:nvPr>
        </p:nvSpPr>
        <p:spPr>
          <a:xfrm>
            <a:off x="576886" y="415873"/>
            <a:ext cx="8083200" cy="3279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lt1"/>
              </a:buClr>
              <a:buSzPts val="3500"/>
              <a:buFont typeface="Quattrocento Sans"/>
              <a:buNone/>
            </a:pPr>
            <a:r>
              <a:rPr b="0" i="0" lang="en" sz="3500" u="none" cap="none" strike="noStrike">
                <a:solidFill>
                  <a:schemeClr val="lt1"/>
                </a:solidFill>
                <a:latin typeface="Quattrocento Sans"/>
                <a:ea typeface="Quattrocento Sans"/>
                <a:cs typeface="Quattrocento Sans"/>
                <a:sym typeface="Quattrocento Sans"/>
              </a:rPr>
              <a:t>Comparing Dev and Prod Build Targets</a:t>
            </a:r>
            <a:endParaRPr sz="1100"/>
          </a:p>
        </p:txBody>
      </p:sp>
      <p:sp>
        <p:nvSpPr>
          <p:cNvPr id="4039" name="Google Shape;4039;p614"/>
          <p:cNvSpPr txBox="1"/>
          <p:nvPr/>
        </p:nvSpPr>
        <p:spPr>
          <a:xfrm>
            <a:off x="809277" y="1624127"/>
            <a:ext cx="18741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Environment</a:t>
            </a:r>
            <a:endParaRPr sz="1100"/>
          </a:p>
        </p:txBody>
      </p:sp>
      <p:sp>
        <p:nvSpPr>
          <p:cNvPr id="4040" name="Google Shape;4040;p614"/>
          <p:cNvSpPr txBox="1"/>
          <p:nvPr/>
        </p:nvSpPr>
        <p:spPr>
          <a:xfrm>
            <a:off x="6334374" y="1624127"/>
            <a:ext cx="23256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environment.prod.ts</a:t>
            </a:r>
            <a:endParaRPr b="0" i="0" sz="1500" u="none" cap="none" strike="noStrike">
              <a:solidFill>
                <a:srgbClr val="FFFFFF"/>
              </a:solidFill>
              <a:latin typeface="Quattrocento Sans"/>
              <a:ea typeface="Quattrocento Sans"/>
              <a:cs typeface="Quattrocento Sans"/>
              <a:sym typeface="Quattrocento Sans"/>
            </a:endParaRPr>
          </a:p>
        </p:txBody>
      </p:sp>
      <p:sp>
        <p:nvSpPr>
          <p:cNvPr id="4041" name="Google Shape;4041;p614"/>
          <p:cNvSpPr txBox="1"/>
          <p:nvPr/>
        </p:nvSpPr>
        <p:spPr>
          <a:xfrm>
            <a:off x="6334374" y="1114136"/>
            <a:ext cx="2303700" cy="389400"/>
          </a:xfrm>
          <a:prstGeom prst="rect">
            <a:avLst/>
          </a:prstGeom>
          <a:noFill/>
          <a:ln>
            <a:noFill/>
          </a:ln>
        </p:spPr>
        <p:txBody>
          <a:bodyPr anchorCtr="0" anchor="t" bIns="34275" lIns="68575" spcFirstLastPara="1" rIns="68575" wrap="square" tIns="34275">
            <a:noAutofit/>
          </a:bodyPr>
          <a:lstStyle/>
          <a:p>
            <a:pPr indent="-38100" lvl="0" marL="38100" marR="0" rtl="0" algn="l">
              <a:lnSpc>
                <a:spcPct val="100000"/>
              </a:lnSpc>
              <a:spcBef>
                <a:spcPts val="0"/>
              </a:spcBef>
              <a:spcAft>
                <a:spcPts val="0"/>
              </a:spcAft>
              <a:buClr>
                <a:srgbClr val="A62E5C"/>
              </a:buClr>
              <a:buSzPts val="1400"/>
              <a:buFont typeface="PT Sans"/>
              <a:buChar char=" "/>
            </a:pPr>
            <a:r>
              <a:rPr b="0" i="0" lang="en" sz="1800" u="none" cap="none" strike="noStrike">
                <a:solidFill>
                  <a:srgbClr val="A62E5C"/>
                </a:solidFill>
                <a:latin typeface="Quattrocento Sans"/>
                <a:ea typeface="Quattrocento Sans"/>
                <a:cs typeface="Quattrocento Sans"/>
                <a:sym typeface="Quattrocento Sans"/>
              </a:rPr>
              <a:t>ng build --prod</a:t>
            </a:r>
            <a:endParaRPr sz="1100">
              <a:solidFill>
                <a:srgbClr val="A62E5C"/>
              </a:solidFill>
            </a:endParaRPr>
          </a:p>
        </p:txBody>
      </p:sp>
      <p:sp>
        <p:nvSpPr>
          <p:cNvPr id="4042" name="Google Shape;4042;p614"/>
          <p:cNvSpPr txBox="1"/>
          <p:nvPr/>
        </p:nvSpPr>
        <p:spPr>
          <a:xfrm>
            <a:off x="809277" y="2000047"/>
            <a:ext cx="18741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Cache-busting</a:t>
            </a:r>
            <a:endParaRPr sz="1100"/>
          </a:p>
        </p:txBody>
      </p:sp>
      <p:sp>
        <p:nvSpPr>
          <p:cNvPr id="4043" name="Google Shape;4043;p614"/>
          <p:cNvSpPr txBox="1"/>
          <p:nvPr/>
        </p:nvSpPr>
        <p:spPr>
          <a:xfrm>
            <a:off x="6334374" y="2000047"/>
            <a:ext cx="23256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all build files</a:t>
            </a:r>
            <a:endParaRPr sz="1100"/>
          </a:p>
        </p:txBody>
      </p:sp>
      <p:sp>
        <p:nvSpPr>
          <p:cNvPr id="4044" name="Google Shape;4044;p614"/>
          <p:cNvSpPr txBox="1"/>
          <p:nvPr/>
        </p:nvSpPr>
        <p:spPr>
          <a:xfrm>
            <a:off x="809277" y="2375965"/>
            <a:ext cx="18741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Source maps</a:t>
            </a:r>
            <a:endParaRPr sz="1100"/>
          </a:p>
        </p:txBody>
      </p:sp>
      <p:sp>
        <p:nvSpPr>
          <p:cNvPr id="4045" name="Google Shape;4045;p614"/>
          <p:cNvSpPr txBox="1"/>
          <p:nvPr/>
        </p:nvSpPr>
        <p:spPr>
          <a:xfrm>
            <a:off x="6334374" y="2375965"/>
            <a:ext cx="23256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not generated</a:t>
            </a:r>
            <a:endParaRPr sz="1100"/>
          </a:p>
        </p:txBody>
      </p:sp>
      <p:sp>
        <p:nvSpPr>
          <p:cNvPr id="4046" name="Google Shape;4046;p614"/>
          <p:cNvSpPr txBox="1"/>
          <p:nvPr/>
        </p:nvSpPr>
        <p:spPr>
          <a:xfrm>
            <a:off x="809277" y="2751884"/>
            <a:ext cx="18741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Extracted CSS</a:t>
            </a:r>
            <a:endParaRPr sz="1100"/>
          </a:p>
        </p:txBody>
      </p:sp>
      <p:sp>
        <p:nvSpPr>
          <p:cNvPr id="4047" name="Google Shape;4047;p614"/>
          <p:cNvSpPr txBox="1"/>
          <p:nvPr/>
        </p:nvSpPr>
        <p:spPr>
          <a:xfrm>
            <a:off x="6334374" y="2751884"/>
            <a:ext cx="23256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yes, to css file(s)</a:t>
            </a:r>
            <a:endParaRPr sz="1100"/>
          </a:p>
        </p:txBody>
      </p:sp>
      <p:sp>
        <p:nvSpPr>
          <p:cNvPr id="4048" name="Google Shape;4048;p614"/>
          <p:cNvSpPr txBox="1"/>
          <p:nvPr/>
        </p:nvSpPr>
        <p:spPr>
          <a:xfrm>
            <a:off x="809277" y="3127802"/>
            <a:ext cx="18741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Uglification</a:t>
            </a:r>
            <a:endParaRPr b="0" i="0" sz="1500" u="none" cap="none" strike="noStrike">
              <a:solidFill>
                <a:srgbClr val="FFFFFF"/>
              </a:solidFill>
              <a:latin typeface="Quattrocento Sans"/>
              <a:ea typeface="Quattrocento Sans"/>
              <a:cs typeface="Quattrocento Sans"/>
              <a:sym typeface="Quattrocento Sans"/>
            </a:endParaRPr>
          </a:p>
        </p:txBody>
      </p:sp>
      <p:sp>
        <p:nvSpPr>
          <p:cNvPr id="4049" name="Google Shape;4049;p614"/>
          <p:cNvSpPr txBox="1"/>
          <p:nvPr/>
        </p:nvSpPr>
        <p:spPr>
          <a:xfrm>
            <a:off x="6334374" y="3127802"/>
            <a:ext cx="23256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yes</a:t>
            </a:r>
            <a:endParaRPr sz="1100"/>
          </a:p>
        </p:txBody>
      </p:sp>
      <p:sp>
        <p:nvSpPr>
          <p:cNvPr id="4050" name="Google Shape;4050;p614"/>
          <p:cNvSpPr txBox="1"/>
          <p:nvPr/>
        </p:nvSpPr>
        <p:spPr>
          <a:xfrm>
            <a:off x="2683308" y="1624127"/>
            <a:ext cx="25323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environment.ts</a:t>
            </a:r>
            <a:endParaRPr b="0" i="0" sz="1500" u="none" cap="none" strike="noStrike">
              <a:solidFill>
                <a:srgbClr val="FFFFFF"/>
              </a:solidFill>
              <a:latin typeface="Quattrocento Sans"/>
              <a:ea typeface="Quattrocento Sans"/>
              <a:cs typeface="Quattrocento Sans"/>
              <a:sym typeface="Quattrocento Sans"/>
            </a:endParaRPr>
          </a:p>
        </p:txBody>
      </p:sp>
      <p:sp>
        <p:nvSpPr>
          <p:cNvPr id="4051" name="Google Shape;4051;p614"/>
          <p:cNvSpPr txBox="1"/>
          <p:nvPr/>
        </p:nvSpPr>
        <p:spPr>
          <a:xfrm>
            <a:off x="2683308" y="1121156"/>
            <a:ext cx="2096700" cy="389400"/>
          </a:xfrm>
          <a:prstGeom prst="rect">
            <a:avLst/>
          </a:prstGeom>
          <a:noFill/>
          <a:ln>
            <a:noFill/>
          </a:ln>
        </p:spPr>
        <p:txBody>
          <a:bodyPr anchorCtr="0" anchor="t" bIns="34275" lIns="68575" spcFirstLastPara="1" rIns="68575" wrap="square" tIns="34275">
            <a:noAutofit/>
          </a:bodyPr>
          <a:lstStyle/>
          <a:p>
            <a:pPr indent="-38100" lvl="0" marL="38100" marR="0" rtl="0" algn="l">
              <a:lnSpc>
                <a:spcPct val="100000"/>
              </a:lnSpc>
              <a:spcBef>
                <a:spcPts val="0"/>
              </a:spcBef>
              <a:spcAft>
                <a:spcPts val="0"/>
              </a:spcAft>
              <a:buClr>
                <a:srgbClr val="A62E5C"/>
              </a:buClr>
              <a:buSzPts val="1400"/>
              <a:buFont typeface="PT Sans"/>
              <a:buChar char=" "/>
            </a:pPr>
            <a:r>
              <a:rPr b="0" i="0" lang="en" sz="1800" u="none" cap="none" strike="noStrike">
                <a:solidFill>
                  <a:srgbClr val="A62E5C"/>
                </a:solidFill>
                <a:latin typeface="Quattrocento Sans"/>
                <a:ea typeface="Quattrocento Sans"/>
                <a:cs typeface="Quattrocento Sans"/>
                <a:sym typeface="Quattrocento Sans"/>
              </a:rPr>
              <a:t>ng build</a:t>
            </a:r>
            <a:endParaRPr sz="1100">
              <a:solidFill>
                <a:srgbClr val="A62E5C"/>
              </a:solidFill>
            </a:endParaRPr>
          </a:p>
        </p:txBody>
      </p:sp>
      <p:sp>
        <p:nvSpPr>
          <p:cNvPr id="4052" name="Google Shape;4052;p614"/>
          <p:cNvSpPr txBox="1"/>
          <p:nvPr/>
        </p:nvSpPr>
        <p:spPr>
          <a:xfrm>
            <a:off x="2683308" y="2000047"/>
            <a:ext cx="32721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only images referenced in css</a:t>
            </a:r>
            <a:endParaRPr b="0" i="0" sz="1500" u="none" cap="none" strike="noStrike">
              <a:solidFill>
                <a:srgbClr val="FFFFFF"/>
              </a:solidFill>
              <a:latin typeface="Quattrocento Sans"/>
              <a:ea typeface="Quattrocento Sans"/>
              <a:cs typeface="Quattrocento Sans"/>
              <a:sym typeface="Quattrocento Sans"/>
            </a:endParaRPr>
          </a:p>
        </p:txBody>
      </p:sp>
      <p:sp>
        <p:nvSpPr>
          <p:cNvPr id="4053" name="Google Shape;4053;p614"/>
          <p:cNvSpPr txBox="1"/>
          <p:nvPr/>
        </p:nvSpPr>
        <p:spPr>
          <a:xfrm>
            <a:off x="2683308" y="2375965"/>
            <a:ext cx="25323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generated</a:t>
            </a:r>
            <a:endParaRPr sz="1100"/>
          </a:p>
        </p:txBody>
      </p:sp>
      <p:sp>
        <p:nvSpPr>
          <p:cNvPr id="4054" name="Google Shape;4054;p614"/>
          <p:cNvSpPr txBox="1"/>
          <p:nvPr/>
        </p:nvSpPr>
        <p:spPr>
          <a:xfrm>
            <a:off x="2683308" y="2751884"/>
            <a:ext cx="25323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global CSS output to .js</a:t>
            </a:r>
            <a:endParaRPr b="0" i="0" sz="1500" u="none" cap="none" strike="noStrike">
              <a:solidFill>
                <a:srgbClr val="FFFFFF"/>
              </a:solidFill>
              <a:latin typeface="Quattrocento Sans"/>
              <a:ea typeface="Quattrocento Sans"/>
              <a:cs typeface="Quattrocento Sans"/>
              <a:sym typeface="Quattrocento Sans"/>
            </a:endParaRPr>
          </a:p>
        </p:txBody>
      </p:sp>
      <p:sp>
        <p:nvSpPr>
          <p:cNvPr id="4055" name="Google Shape;4055;p614"/>
          <p:cNvSpPr txBox="1"/>
          <p:nvPr/>
        </p:nvSpPr>
        <p:spPr>
          <a:xfrm>
            <a:off x="2683308" y="3127802"/>
            <a:ext cx="25323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no</a:t>
            </a:r>
            <a:endParaRPr sz="1100"/>
          </a:p>
        </p:txBody>
      </p:sp>
      <p:sp>
        <p:nvSpPr>
          <p:cNvPr id="4056" name="Google Shape;4056;p614"/>
          <p:cNvSpPr/>
          <p:nvPr/>
        </p:nvSpPr>
        <p:spPr>
          <a:xfrm>
            <a:off x="598757" y="3455929"/>
            <a:ext cx="8061300" cy="389400"/>
          </a:xfrm>
          <a:prstGeom prst="rect">
            <a:avLst/>
          </a:prstGeom>
          <a:solidFill>
            <a:srgbClr val="32323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400"/>
              <a:buFont typeface="Quattrocento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4057" name="Google Shape;4057;p614"/>
          <p:cNvSpPr txBox="1"/>
          <p:nvPr/>
        </p:nvSpPr>
        <p:spPr>
          <a:xfrm>
            <a:off x="831149" y="3484724"/>
            <a:ext cx="18741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Bundling</a:t>
            </a:r>
            <a:endParaRPr sz="1100"/>
          </a:p>
        </p:txBody>
      </p:sp>
      <p:sp>
        <p:nvSpPr>
          <p:cNvPr id="4058" name="Google Shape;4058;p614"/>
          <p:cNvSpPr txBox="1"/>
          <p:nvPr/>
        </p:nvSpPr>
        <p:spPr>
          <a:xfrm>
            <a:off x="6334374" y="3484724"/>
            <a:ext cx="23256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yes</a:t>
            </a:r>
            <a:endParaRPr sz="1100"/>
          </a:p>
        </p:txBody>
      </p:sp>
      <p:sp>
        <p:nvSpPr>
          <p:cNvPr id="4059" name="Google Shape;4059;p614"/>
          <p:cNvSpPr txBox="1"/>
          <p:nvPr/>
        </p:nvSpPr>
        <p:spPr>
          <a:xfrm>
            <a:off x="831149" y="3860643"/>
            <a:ext cx="18741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AOT</a:t>
            </a:r>
            <a:endParaRPr sz="1100"/>
          </a:p>
        </p:txBody>
      </p:sp>
      <p:sp>
        <p:nvSpPr>
          <p:cNvPr id="4060" name="Google Shape;4060;p614"/>
          <p:cNvSpPr txBox="1"/>
          <p:nvPr/>
        </p:nvSpPr>
        <p:spPr>
          <a:xfrm>
            <a:off x="6334374" y="3860643"/>
            <a:ext cx="23256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yes</a:t>
            </a:r>
            <a:endParaRPr sz="1100"/>
          </a:p>
        </p:txBody>
      </p:sp>
      <p:sp>
        <p:nvSpPr>
          <p:cNvPr id="4061" name="Google Shape;4061;p614"/>
          <p:cNvSpPr txBox="1"/>
          <p:nvPr/>
        </p:nvSpPr>
        <p:spPr>
          <a:xfrm>
            <a:off x="2683308" y="3484724"/>
            <a:ext cx="25323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yes</a:t>
            </a:r>
            <a:endParaRPr sz="1100"/>
          </a:p>
        </p:txBody>
      </p:sp>
      <p:sp>
        <p:nvSpPr>
          <p:cNvPr id="4062" name="Google Shape;4062;p614"/>
          <p:cNvSpPr txBox="1"/>
          <p:nvPr/>
        </p:nvSpPr>
        <p:spPr>
          <a:xfrm>
            <a:off x="2683308" y="3860643"/>
            <a:ext cx="25323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no</a:t>
            </a:r>
            <a:endParaRPr sz="1100"/>
          </a:p>
        </p:txBody>
      </p:sp>
      <p:sp>
        <p:nvSpPr>
          <p:cNvPr id="4063" name="Google Shape;4063;p614"/>
          <p:cNvSpPr/>
          <p:nvPr/>
        </p:nvSpPr>
        <p:spPr>
          <a:xfrm>
            <a:off x="598720" y="4159979"/>
            <a:ext cx="8061300" cy="389400"/>
          </a:xfrm>
          <a:prstGeom prst="rect">
            <a:avLst/>
          </a:prstGeom>
          <a:solidFill>
            <a:srgbClr val="32323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rgbClr val="404040"/>
              </a:buClr>
              <a:buSzPts val="1400"/>
              <a:buFont typeface="Quattrocento Sans"/>
              <a:buNone/>
            </a:pPr>
            <a:r>
              <a:t/>
            </a:r>
            <a:endParaRPr b="0" i="0" sz="1400" u="none" cap="none" strike="noStrike">
              <a:solidFill>
                <a:srgbClr val="353535"/>
              </a:solidFill>
              <a:latin typeface="Quattrocento Sans"/>
              <a:ea typeface="Quattrocento Sans"/>
              <a:cs typeface="Quattrocento Sans"/>
              <a:sym typeface="Quattrocento Sans"/>
            </a:endParaRPr>
          </a:p>
        </p:txBody>
      </p:sp>
      <p:sp>
        <p:nvSpPr>
          <p:cNvPr id="4064" name="Google Shape;4064;p614"/>
          <p:cNvSpPr txBox="1"/>
          <p:nvPr/>
        </p:nvSpPr>
        <p:spPr>
          <a:xfrm>
            <a:off x="831112" y="4188774"/>
            <a:ext cx="18741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lang="en" sz="1500">
                <a:solidFill>
                  <a:srgbClr val="FFFFFF"/>
                </a:solidFill>
                <a:latin typeface="Quattrocento Sans"/>
                <a:ea typeface="Quattrocento Sans"/>
                <a:cs typeface="Quattrocento Sans"/>
                <a:sym typeface="Quattrocento Sans"/>
              </a:rPr>
              <a:t>Tree Shaking</a:t>
            </a:r>
            <a:endParaRPr sz="1100"/>
          </a:p>
        </p:txBody>
      </p:sp>
      <p:sp>
        <p:nvSpPr>
          <p:cNvPr id="4065" name="Google Shape;4065;p614"/>
          <p:cNvSpPr txBox="1"/>
          <p:nvPr/>
        </p:nvSpPr>
        <p:spPr>
          <a:xfrm>
            <a:off x="6334337" y="4188774"/>
            <a:ext cx="23256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b="0" i="0" lang="en" sz="1500" u="none" cap="none" strike="noStrike">
                <a:solidFill>
                  <a:srgbClr val="FFFFFF"/>
                </a:solidFill>
                <a:latin typeface="Quattrocento Sans"/>
                <a:ea typeface="Quattrocento Sans"/>
                <a:cs typeface="Quattrocento Sans"/>
                <a:sym typeface="Quattrocento Sans"/>
              </a:rPr>
              <a:t>yes</a:t>
            </a:r>
            <a:endParaRPr sz="1100"/>
          </a:p>
        </p:txBody>
      </p:sp>
      <p:sp>
        <p:nvSpPr>
          <p:cNvPr id="4066" name="Google Shape;4066;p614"/>
          <p:cNvSpPr txBox="1"/>
          <p:nvPr/>
        </p:nvSpPr>
        <p:spPr>
          <a:xfrm>
            <a:off x="2683271" y="4188774"/>
            <a:ext cx="2532300" cy="389400"/>
          </a:xfrm>
          <a:prstGeom prst="rect">
            <a:avLst/>
          </a:prstGeom>
          <a:noFill/>
          <a:ln>
            <a:noFill/>
          </a:ln>
        </p:spPr>
        <p:txBody>
          <a:bodyPr anchorCtr="0" anchor="t" bIns="34275" lIns="68575" spcFirstLastPara="1" rIns="68575" wrap="square" tIns="34275">
            <a:noAutofit/>
          </a:bodyPr>
          <a:lstStyle/>
          <a:p>
            <a:pPr indent="-31750" lvl="0" marL="38100" marR="0" rtl="0" algn="l">
              <a:lnSpc>
                <a:spcPct val="100000"/>
              </a:lnSpc>
              <a:spcBef>
                <a:spcPts val="0"/>
              </a:spcBef>
              <a:spcAft>
                <a:spcPts val="0"/>
              </a:spcAft>
              <a:buClr>
                <a:srgbClr val="FFFFFF"/>
              </a:buClr>
              <a:buSzPts val="1100"/>
              <a:buFont typeface="PT Sans"/>
              <a:buChar char=" "/>
            </a:pPr>
            <a:r>
              <a:rPr lang="en" sz="1500">
                <a:solidFill>
                  <a:srgbClr val="FFFFFF"/>
                </a:solidFill>
                <a:latin typeface="Quattrocento Sans"/>
                <a:ea typeface="Quattrocento Sans"/>
                <a:cs typeface="Quattrocento Sans"/>
                <a:sym typeface="Quattrocento Sans"/>
              </a:rPr>
              <a:t>no</a:t>
            </a:r>
            <a:endParaRPr sz="1100"/>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9"/>
                                        </p:tgtEl>
                                        <p:attrNameLst>
                                          <p:attrName>style.visibility</p:attrName>
                                        </p:attrNameLst>
                                      </p:cBhvr>
                                      <p:to>
                                        <p:strVal val="visible"/>
                                      </p:to>
                                    </p:set>
                                    <p:animEffect filter="fade" transition="in">
                                      <p:cBhvr>
                                        <p:cTn dur="500"/>
                                        <p:tgtEl>
                                          <p:spTgt spid="4039"/>
                                        </p:tgtEl>
                                      </p:cBhvr>
                                    </p:animEffect>
                                  </p:childTnLst>
                                </p:cTn>
                              </p:par>
                              <p:par>
                                <p:cTn fill="hold" nodeType="withEffect" presetClass="entr" presetID="10" presetSubtype="0">
                                  <p:stCondLst>
                                    <p:cond delay="0"/>
                                  </p:stCondLst>
                                  <p:childTnLst>
                                    <p:set>
                                      <p:cBhvr>
                                        <p:cTn dur="1" fill="hold">
                                          <p:stCondLst>
                                            <p:cond delay="0"/>
                                          </p:stCondLst>
                                        </p:cTn>
                                        <p:tgtEl>
                                          <p:spTgt spid="4050"/>
                                        </p:tgtEl>
                                        <p:attrNameLst>
                                          <p:attrName>style.visibility</p:attrName>
                                        </p:attrNameLst>
                                      </p:cBhvr>
                                      <p:to>
                                        <p:strVal val="visible"/>
                                      </p:to>
                                    </p:set>
                                    <p:animEffect filter="fade" transition="in">
                                      <p:cBhvr>
                                        <p:cTn dur="500"/>
                                        <p:tgtEl>
                                          <p:spTgt spid="4050"/>
                                        </p:tgtEl>
                                      </p:cBhvr>
                                    </p:animEffect>
                                  </p:childTnLst>
                                </p:cTn>
                              </p:par>
                              <p:par>
                                <p:cTn fill="hold" nodeType="withEffect" presetClass="entr" presetID="10" presetSubtype="0">
                                  <p:stCondLst>
                                    <p:cond delay="0"/>
                                  </p:stCondLst>
                                  <p:childTnLst>
                                    <p:set>
                                      <p:cBhvr>
                                        <p:cTn dur="1" fill="hold">
                                          <p:stCondLst>
                                            <p:cond delay="0"/>
                                          </p:stCondLst>
                                        </p:cTn>
                                        <p:tgtEl>
                                          <p:spTgt spid="4040"/>
                                        </p:tgtEl>
                                        <p:attrNameLst>
                                          <p:attrName>style.visibility</p:attrName>
                                        </p:attrNameLst>
                                      </p:cBhvr>
                                      <p:to>
                                        <p:strVal val="visible"/>
                                      </p:to>
                                    </p:set>
                                    <p:animEffect filter="fade" transition="in">
                                      <p:cBhvr>
                                        <p:cTn dur="500"/>
                                        <p:tgtEl>
                                          <p:spTgt spid="4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7"/>
                                        </p:tgtEl>
                                        <p:attrNameLst>
                                          <p:attrName>style.visibility</p:attrName>
                                        </p:attrNameLst>
                                      </p:cBhvr>
                                      <p:to>
                                        <p:strVal val="visible"/>
                                      </p:to>
                                    </p:set>
                                    <p:animEffect filter="fade" transition="in">
                                      <p:cBhvr>
                                        <p:cTn dur="500"/>
                                        <p:tgtEl>
                                          <p:spTgt spid="4037"/>
                                        </p:tgtEl>
                                      </p:cBhvr>
                                    </p:animEffect>
                                  </p:childTnLst>
                                </p:cTn>
                              </p:par>
                              <p:par>
                                <p:cTn fill="hold" nodeType="withEffect" presetClass="entr" presetID="10" presetSubtype="0">
                                  <p:stCondLst>
                                    <p:cond delay="0"/>
                                  </p:stCondLst>
                                  <p:childTnLst>
                                    <p:set>
                                      <p:cBhvr>
                                        <p:cTn dur="1" fill="hold">
                                          <p:stCondLst>
                                            <p:cond delay="0"/>
                                          </p:stCondLst>
                                        </p:cTn>
                                        <p:tgtEl>
                                          <p:spTgt spid="4042"/>
                                        </p:tgtEl>
                                        <p:attrNameLst>
                                          <p:attrName>style.visibility</p:attrName>
                                        </p:attrNameLst>
                                      </p:cBhvr>
                                      <p:to>
                                        <p:strVal val="visible"/>
                                      </p:to>
                                    </p:set>
                                    <p:animEffect filter="fade" transition="in">
                                      <p:cBhvr>
                                        <p:cTn dur="500"/>
                                        <p:tgtEl>
                                          <p:spTgt spid="4042"/>
                                        </p:tgtEl>
                                      </p:cBhvr>
                                    </p:animEffect>
                                  </p:childTnLst>
                                </p:cTn>
                              </p:par>
                              <p:par>
                                <p:cTn fill="hold" nodeType="withEffect" presetClass="entr" presetID="10" presetSubtype="0">
                                  <p:stCondLst>
                                    <p:cond delay="0"/>
                                  </p:stCondLst>
                                  <p:childTnLst>
                                    <p:set>
                                      <p:cBhvr>
                                        <p:cTn dur="1" fill="hold">
                                          <p:stCondLst>
                                            <p:cond delay="0"/>
                                          </p:stCondLst>
                                        </p:cTn>
                                        <p:tgtEl>
                                          <p:spTgt spid="4043"/>
                                        </p:tgtEl>
                                        <p:attrNameLst>
                                          <p:attrName>style.visibility</p:attrName>
                                        </p:attrNameLst>
                                      </p:cBhvr>
                                      <p:to>
                                        <p:strVal val="visible"/>
                                      </p:to>
                                    </p:set>
                                    <p:animEffect filter="fade" transition="in">
                                      <p:cBhvr>
                                        <p:cTn dur="500"/>
                                        <p:tgtEl>
                                          <p:spTgt spid="4043"/>
                                        </p:tgtEl>
                                      </p:cBhvr>
                                    </p:animEffect>
                                  </p:childTnLst>
                                </p:cTn>
                              </p:par>
                              <p:par>
                                <p:cTn fill="hold" nodeType="withEffect" presetClass="entr" presetID="10" presetSubtype="0">
                                  <p:stCondLst>
                                    <p:cond delay="0"/>
                                  </p:stCondLst>
                                  <p:childTnLst>
                                    <p:set>
                                      <p:cBhvr>
                                        <p:cTn dur="1" fill="hold">
                                          <p:stCondLst>
                                            <p:cond delay="0"/>
                                          </p:stCondLst>
                                        </p:cTn>
                                        <p:tgtEl>
                                          <p:spTgt spid="4052"/>
                                        </p:tgtEl>
                                        <p:attrNameLst>
                                          <p:attrName>style.visibility</p:attrName>
                                        </p:attrNameLst>
                                      </p:cBhvr>
                                      <p:to>
                                        <p:strVal val="visible"/>
                                      </p:to>
                                    </p:set>
                                    <p:animEffect filter="fade" transition="in">
                                      <p:cBhvr>
                                        <p:cTn dur="500"/>
                                        <p:tgtEl>
                                          <p:spTgt spid="4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4"/>
                                        </p:tgtEl>
                                        <p:attrNameLst>
                                          <p:attrName>style.visibility</p:attrName>
                                        </p:attrNameLst>
                                      </p:cBhvr>
                                      <p:to>
                                        <p:strVal val="visible"/>
                                      </p:to>
                                    </p:set>
                                    <p:animEffect filter="fade" transition="in">
                                      <p:cBhvr>
                                        <p:cTn dur="500"/>
                                        <p:tgtEl>
                                          <p:spTgt spid="4044"/>
                                        </p:tgtEl>
                                      </p:cBhvr>
                                    </p:animEffect>
                                  </p:childTnLst>
                                </p:cTn>
                              </p:par>
                              <p:par>
                                <p:cTn fill="hold" nodeType="withEffect" presetClass="entr" presetID="10" presetSubtype="0">
                                  <p:stCondLst>
                                    <p:cond delay="0"/>
                                  </p:stCondLst>
                                  <p:childTnLst>
                                    <p:set>
                                      <p:cBhvr>
                                        <p:cTn dur="1" fill="hold">
                                          <p:stCondLst>
                                            <p:cond delay="0"/>
                                          </p:stCondLst>
                                        </p:cTn>
                                        <p:tgtEl>
                                          <p:spTgt spid="4045"/>
                                        </p:tgtEl>
                                        <p:attrNameLst>
                                          <p:attrName>style.visibility</p:attrName>
                                        </p:attrNameLst>
                                      </p:cBhvr>
                                      <p:to>
                                        <p:strVal val="visible"/>
                                      </p:to>
                                    </p:set>
                                    <p:animEffect filter="fade" transition="in">
                                      <p:cBhvr>
                                        <p:cTn dur="500"/>
                                        <p:tgtEl>
                                          <p:spTgt spid="4045"/>
                                        </p:tgtEl>
                                      </p:cBhvr>
                                    </p:animEffect>
                                  </p:childTnLst>
                                </p:cTn>
                              </p:par>
                              <p:par>
                                <p:cTn fill="hold" nodeType="withEffect" presetClass="entr" presetID="10" presetSubtype="0">
                                  <p:stCondLst>
                                    <p:cond delay="0"/>
                                  </p:stCondLst>
                                  <p:childTnLst>
                                    <p:set>
                                      <p:cBhvr>
                                        <p:cTn dur="1" fill="hold">
                                          <p:stCondLst>
                                            <p:cond delay="0"/>
                                          </p:stCondLst>
                                        </p:cTn>
                                        <p:tgtEl>
                                          <p:spTgt spid="4053"/>
                                        </p:tgtEl>
                                        <p:attrNameLst>
                                          <p:attrName>style.visibility</p:attrName>
                                        </p:attrNameLst>
                                      </p:cBhvr>
                                      <p:to>
                                        <p:strVal val="visible"/>
                                      </p:to>
                                    </p:set>
                                    <p:animEffect filter="fade" transition="in">
                                      <p:cBhvr>
                                        <p:cTn dur="500"/>
                                        <p:tgtEl>
                                          <p:spTgt spid="40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6"/>
                                        </p:tgtEl>
                                        <p:attrNameLst>
                                          <p:attrName>style.visibility</p:attrName>
                                        </p:attrNameLst>
                                      </p:cBhvr>
                                      <p:to>
                                        <p:strVal val="visible"/>
                                      </p:to>
                                    </p:set>
                                    <p:animEffect filter="fade" transition="in">
                                      <p:cBhvr>
                                        <p:cTn dur="500"/>
                                        <p:tgtEl>
                                          <p:spTgt spid="4036"/>
                                        </p:tgtEl>
                                      </p:cBhvr>
                                    </p:animEffect>
                                  </p:childTnLst>
                                </p:cTn>
                              </p:par>
                              <p:par>
                                <p:cTn fill="hold" nodeType="withEffect" presetClass="entr" presetID="10" presetSubtype="0">
                                  <p:stCondLst>
                                    <p:cond delay="0"/>
                                  </p:stCondLst>
                                  <p:childTnLst>
                                    <p:set>
                                      <p:cBhvr>
                                        <p:cTn dur="1" fill="hold">
                                          <p:stCondLst>
                                            <p:cond delay="0"/>
                                          </p:stCondLst>
                                        </p:cTn>
                                        <p:tgtEl>
                                          <p:spTgt spid="4046"/>
                                        </p:tgtEl>
                                        <p:attrNameLst>
                                          <p:attrName>style.visibility</p:attrName>
                                        </p:attrNameLst>
                                      </p:cBhvr>
                                      <p:to>
                                        <p:strVal val="visible"/>
                                      </p:to>
                                    </p:set>
                                    <p:animEffect filter="fade" transition="in">
                                      <p:cBhvr>
                                        <p:cTn dur="500"/>
                                        <p:tgtEl>
                                          <p:spTgt spid="4046"/>
                                        </p:tgtEl>
                                      </p:cBhvr>
                                    </p:animEffect>
                                  </p:childTnLst>
                                </p:cTn>
                              </p:par>
                              <p:par>
                                <p:cTn fill="hold" nodeType="withEffect" presetClass="entr" presetID="10" presetSubtype="0">
                                  <p:stCondLst>
                                    <p:cond delay="0"/>
                                  </p:stCondLst>
                                  <p:childTnLst>
                                    <p:set>
                                      <p:cBhvr>
                                        <p:cTn dur="1" fill="hold">
                                          <p:stCondLst>
                                            <p:cond delay="0"/>
                                          </p:stCondLst>
                                        </p:cTn>
                                        <p:tgtEl>
                                          <p:spTgt spid="4047"/>
                                        </p:tgtEl>
                                        <p:attrNameLst>
                                          <p:attrName>style.visibility</p:attrName>
                                        </p:attrNameLst>
                                      </p:cBhvr>
                                      <p:to>
                                        <p:strVal val="visible"/>
                                      </p:to>
                                    </p:set>
                                    <p:animEffect filter="fade" transition="in">
                                      <p:cBhvr>
                                        <p:cTn dur="500"/>
                                        <p:tgtEl>
                                          <p:spTgt spid="4047"/>
                                        </p:tgtEl>
                                      </p:cBhvr>
                                    </p:animEffect>
                                  </p:childTnLst>
                                </p:cTn>
                              </p:par>
                              <p:par>
                                <p:cTn fill="hold" nodeType="withEffect" presetClass="entr" presetID="10" presetSubtype="0">
                                  <p:stCondLst>
                                    <p:cond delay="0"/>
                                  </p:stCondLst>
                                  <p:childTnLst>
                                    <p:set>
                                      <p:cBhvr>
                                        <p:cTn dur="1" fill="hold">
                                          <p:stCondLst>
                                            <p:cond delay="0"/>
                                          </p:stCondLst>
                                        </p:cTn>
                                        <p:tgtEl>
                                          <p:spTgt spid="4054"/>
                                        </p:tgtEl>
                                        <p:attrNameLst>
                                          <p:attrName>style.visibility</p:attrName>
                                        </p:attrNameLst>
                                      </p:cBhvr>
                                      <p:to>
                                        <p:strVal val="visible"/>
                                      </p:to>
                                    </p:set>
                                    <p:animEffect filter="fade" transition="in">
                                      <p:cBhvr>
                                        <p:cTn dur="500"/>
                                        <p:tgtEl>
                                          <p:spTgt spid="4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8"/>
                                        </p:tgtEl>
                                        <p:attrNameLst>
                                          <p:attrName>style.visibility</p:attrName>
                                        </p:attrNameLst>
                                      </p:cBhvr>
                                      <p:to>
                                        <p:strVal val="visible"/>
                                      </p:to>
                                    </p:set>
                                    <p:animEffect filter="fade" transition="in">
                                      <p:cBhvr>
                                        <p:cTn dur="500"/>
                                        <p:tgtEl>
                                          <p:spTgt spid="4048"/>
                                        </p:tgtEl>
                                      </p:cBhvr>
                                    </p:animEffect>
                                  </p:childTnLst>
                                </p:cTn>
                              </p:par>
                              <p:par>
                                <p:cTn fill="hold" nodeType="withEffect" presetClass="entr" presetID="10" presetSubtype="0">
                                  <p:stCondLst>
                                    <p:cond delay="0"/>
                                  </p:stCondLst>
                                  <p:childTnLst>
                                    <p:set>
                                      <p:cBhvr>
                                        <p:cTn dur="1" fill="hold">
                                          <p:stCondLst>
                                            <p:cond delay="0"/>
                                          </p:stCondLst>
                                        </p:cTn>
                                        <p:tgtEl>
                                          <p:spTgt spid="4049"/>
                                        </p:tgtEl>
                                        <p:attrNameLst>
                                          <p:attrName>style.visibility</p:attrName>
                                        </p:attrNameLst>
                                      </p:cBhvr>
                                      <p:to>
                                        <p:strVal val="visible"/>
                                      </p:to>
                                    </p:set>
                                    <p:animEffect filter="fade" transition="in">
                                      <p:cBhvr>
                                        <p:cTn dur="500"/>
                                        <p:tgtEl>
                                          <p:spTgt spid="4049"/>
                                        </p:tgtEl>
                                      </p:cBhvr>
                                    </p:animEffect>
                                  </p:childTnLst>
                                </p:cTn>
                              </p:par>
                              <p:par>
                                <p:cTn fill="hold" nodeType="withEffect" presetClass="entr" presetID="10" presetSubtype="0">
                                  <p:stCondLst>
                                    <p:cond delay="0"/>
                                  </p:stCondLst>
                                  <p:childTnLst>
                                    <p:set>
                                      <p:cBhvr>
                                        <p:cTn dur="1" fill="hold">
                                          <p:stCondLst>
                                            <p:cond delay="0"/>
                                          </p:stCondLst>
                                        </p:cTn>
                                        <p:tgtEl>
                                          <p:spTgt spid="4055"/>
                                        </p:tgtEl>
                                        <p:attrNameLst>
                                          <p:attrName>style.visibility</p:attrName>
                                        </p:attrNameLst>
                                      </p:cBhvr>
                                      <p:to>
                                        <p:strVal val="visible"/>
                                      </p:to>
                                    </p:set>
                                    <p:animEffect filter="fade" transition="in">
                                      <p:cBhvr>
                                        <p:cTn dur="500"/>
                                        <p:tgtEl>
                                          <p:spTgt spid="4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6"/>
                                        </p:tgtEl>
                                        <p:attrNameLst>
                                          <p:attrName>style.visibility</p:attrName>
                                        </p:attrNameLst>
                                      </p:cBhvr>
                                      <p:to>
                                        <p:strVal val="visible"/>
                                      </p:to>
                                    </p:set>
                                    <p:animEffect filter="fade" transition="in">
                                      <p:cBhvr>
                                        <p:cTn dur="500"/>
                                        <p:tgtEl>
                                          <p:spTgt spid="4056"/>
                                        </p:tgtEl>
                                      </p:cBhvr>
                                    </p:animEffect>
                                  </p:childTnLst>
                                </p:cTn>
                              </p:par>
                              <p:par>
                                <p:cTn fill="hold" nodeType="withEffect" presetClass="entr" presetID="10" presetSubtype="0">
                                  <p:stCondLst>
                                    <p:cond delay="0"/>
                                  </p:stCondLst>
                                  <p:childTnLst>
                                    <p:set>
                                      <p:cBhvr>
                                        <p:cTn dur="1" fill="hold">
                                          <p:stCondLst>
                                            <p:cond delay="0"/>
                                          </p:stCondLst>
                                        </p:cTn>
                                        <p:tgtEl>
                                          <p:spTgt spid="4057"/>
                                        </p:tgtEl>
                                        <p:attrNameLst>
                                          <p:attrName>style.visibility</p:attrName>
                                        </p:attrNameLst>
                                      </p:cBhvr>
                                      <p:to>
                                        <p:strVal val="visible"/>
                                      </p:to>
                                    </p:set>
                                    <p:animEffect filter="fade" transition="in">
                                      <p:cBhvr>
                                        <p:cTn dur="500"/>
                                        <p:tgtEl>
                                          <p:spTgt spid="4057"/>
                                        </p:tgtEl>
                                      </p:cBhvr>
                                    </p:animEffect>
                                  </p:childTnLst>
                                </p:cTn>
                              </p:par>
                              <p:par>
                                <p:cTn fill="hold" nodeType="withEffect" presetClass="entr" presetID="10" presetSubtype="0">
                                  <p:stCondLst>
                                    <p:cond delay="0"/>
                                  </p:stCondLst>
                                  <p:childTnLst>
                                    <p:set>
                                      <p:cBhvr>
                                        <p:cTn dur="1" fill="hold">
                                          <p:stCondLst>
                                            <p:cond delay="0"/>
                                          </p:stCondLst>
                                        </p:cTn>
                                        <p:tgtEl>
                                          <p:spTgt spid="4058"/>
                                        </p:tgtEl>
                                        <p:attrNameLst>
                                          <p:attrName>style.visibility</p:attrName>
                                        </p:attrNameLst>
                                      </p:cBhvr>
                                      <p:to>
                                        <p:strVal val="visible"/>
                                      </p:to>
                                    </p:set>
                                    <p:animEffect filter="fade" transition="in">
                                      <p:cBhvr>
                                        <p:cTn dur="500"/>
                                        <p:tgtEl>
                                          <p:spTgt spid="4058"/>
                                        </p:tgtEl>
                                      </p:cBhvr>
                                    </p:animEffect>
                                  </p:childTnLst>
                                </p:cTn>
                              </p:par>
                              <p:par>
                                <p:cTn fill="hold" nodeType="withEffect" presetClass="entr" presetID="10" presetSubtype="0">
                                  <p:stCondLst>
                                    <p:cond delay="0"/>
                                  </p:stCondLst>
                                  <p:childTnLst>
                                    <p:set>
                                      <p:cBhvr>
                                        <p:cTn dur="1" fill="hold">
                                          <p:stCondLst>
                                            <p:cond delay="0"/>
                                          </p:stCondLst>
                                        </p:cTn>
                                        <p:tgtEl>
                                          <p:spTgt spid="4061"/>
                                        </p:tgtEl>
                                        <p:attrNameLst>
                                          <p:attrName>style.visibility</p:attrName>
                                        </p:attrNameLst>
                                      </p:cBhvr>
                                      <p:to>
                                        <p:strVal val="visible"/>
                                      </p:to>
                                    </p:set>
                                    <p:animEffect filter="fade" transition="in">
                                      <p:cBhvr>
                                        <p:cTn dur="500"/>
                                        <p:tgtEl>
                                          <p:spTgt spid="40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9"/>
                                        </p:tgtEl>
                                        <p:attrNameLst>
                                          <p:attrName>style.visibility</p:attrName>
                                        </p:attrNameLst>
                                      </p:cBhvr>
                                      <p:to>
                                        <p:strVal val="visible"/>
                                      </p:to>
                                    </p:set>
                                    <p:animEffect filter="fade" transition="in">
                                      <p:cBhvr>
                                        <p:cTn dur="500"/>
                                        <p:tgtEl>
                                          <p:spTgt spid="4059"/>
                                        </p:tgtEl>
                                      </p:cBhvr>
                                    </p:animEffect>
                                  </p:childTnLst>
                                </p:cTn>
                              </p:par>
                              <p:par>
                                <p:cTn fill="hold" nodeType="withEffect" presetClass="entr" presetID="10" presetSubtype="0">
                                  <p:stCondLst>
                                    <p:cond delay="0"/>
                                  </p:stCondLst>
                                  <p:childTnLst>
                                    <p:set>
                                      <p:cBhvr>
                                        <p:cTn dur="1" fill="hold">
                                          <p:stCondLst>
                                            <p:cond delay="0"/>
                                          </p:stCondLst>
                                        </p:cTn>
                                        <p:tgtEl>
                                          <p:spTgt spid="4060"/>
                                        </p:tgtEl>
                                        <p:attrNameLst>
                                          <p:attrName>style.visibility</p:attrName>
                                        </p:attrNameLst>
                                      </p:cBhvr>
                                      <p:to>
                                        <p:strVal val="visible"/>
                                      </p:to>
                                    </p:set>
                                    <p:animEffect filter="fade" transition="in">
                                      <p:cBhvr>
                                        <p:cTn dur="500"/>
                                        <p:tgtEl>
                                          <p:spTgt spid="4060"/>
                                        </p:tgtEl>
                                      </p:cBhvr>
                                    </p:animEffect>
                                  </p:childTnLst>
                                </p:cTn>
                              </p:par>
                              <p:par>
                                <p:cTn fill="hold" nodeType="withEffect" presetClass="entr" presetID="10" presetSubtype="0">
                                  <p:stCondLst>
                                    <p:cond delay="0"/>
                                  </p:stCondLst>
                                  <p:childTnLst>
                                    <p:set>
                                      <p:cBhvr>
                                        <p:cTn dur="1" fill="hold">
                                          <p:stCondLst>
                                            <p:cond delay="0"/>
                                          </p:stCondLst>
                                        </p:cTn>
                                        <p:tgtEl>
                                          <p:spTgt spid="4062"/>
                                        </p:tgtEl>
                                        <p:attrNameLst>
                                          <p:attrName>style.visibility</p:attrName>
                                        </p:attrNameLst>
                                      </p:cBhvr>
                                      <p:to>
                                        <p:strVal val="visible"/>
                                      </p:to>
                                    </p:set>
                                    <p:animEffect filter="fade" transition="in">
                                      <p:cBhvr>
                                        <p:cTn dur="500"/>
                                        <p:tgtEl>
                                          <p:spTgt spid="40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1" name="Shape 4071"/>
        <p:cNvGrpSpPr/>
        <p:nvPr/>
      </p:nvGrpSpPr>
      <p:grpSpPr>
        <a:xfrm>
          <a:off x="0" y="0"/>
          <a:ext cx="0" cy="0"/>
          <a:chOff x="0" y="0"/>
          <a:chExt cx="0" cy="0"/>
        </a:xfrm>
      </p:grpSpPr>
      <p:pic>
        <p:nvPicPr>
          <p:cNvPr id="4072" name="Google Shape;4072;p615"/>
          <p:cNvPicPr preferRelativeResize="0"/>
          <p:nvPr/>
        </p:nvPicPr>
        <p:blipFill>
          <a:blip r:embed="rId3">
            <a:alphaModFix/>
          </a:blip>
          <a:stretch>
            <a:fillRect/>
          </a:stretch>
        </p:blipFill>
        <p:spPr>
          <a:xfrm>
            <a:off x="533400" y="1057013"/>
            <a:ext cx="8077200" cy="1228725"/>
          </a:xfrm>
          <a:prstGeom prst="rect">
            <a:avLst/>
          </a:prstGeom>
          <a:noFill/>
          <a:ln>
            <a:noFill/>
          </a:ln>
        </p:spPr>
      </p:pic>
      <p:sp>
        <p:nvSpPr>
          <p:cNvPr id="4073" name="Google Shape;4073;p615"/>
          <p:cNvSpPr txBox="1"/>
          <p:nvPr>
            <p:ph idx="1" type="body"/>
          </p:nvPr>
        </p:nvSpPr>
        <p:spPr>
          <a:xfrm>
            <a:off x="646319" y="1419622"/>
            <a:ext cx="7631400" cy="3462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1" i="0" lang="en" sz="1500" u="none" cap="none" strike="noStrike">
                <a:solidFill>
                  <a:schemeClr val="lt1"/>
                </a:solidFill>
                <a:latin typeface="Roboto Mono"/>
                <a:ea typeface="Roboto Mono"/>
                <a:cs typeface="Roboto Mono"/>
                <a:sym typeface="Roboto Mono"/>
              </a:rPr>
              <a:t>ng build --prod --build-optimizer -sm</a:t>
            </a:r>
            <a:endParaRPr b="1" i="0" sz="1500" u="none" cap="none" strike="noStrike">
              <a:solidFill>
                <a:schemeClr val="lt1"/>
              </a:solidFill>
              <a:latin typeface="Roboto Mono"/>
              <a:ea typeface="Roboto Mono"/>
              <a:cs typeface="Roboto Mono"/>
              <a:sym typeface="Roboto Mono"/>
            </a:endParaRPr>
          </a:p>
        </p:txBody>
      </p:sp>
      <p:sp>
        <p:nvSpPr>
          <p:cNvPr id="4074" name="Google Shape;4074;p615"/>
          <p:cNvSpPr txBox="1"/>
          <p:nvPr/>
        </p:nvSpPr>
        <p:spPr>
          <a:xfrm>
            <a:off x="658278" y="1914773"/>
            <a:ext cx="7631400" cy="346200"/>
          </a:xfrm>
          <a:prstGeom prst="rect">
            <a:avLst/>
          </a:prstGeom>
          <a:noFill/>
          <a:ln>
            <a:noFill/>
          </a:ln>
        </p:spPr>
        <p:txBody>
          <a:bodyPr anchorCtr="0" anchor="t" bIns="0" lIns="134450" spcFirstLastPara="1" rIns="134450" wrap="square" tIns="0">
            <a:noAutofit/>
          </a:bodyPr>
          <a:lstStyle/>
          <a:p>
            <a:pPr indent="-260350" lvl="0" marL="266700" marR="0" rtl="0" algn="l">
              <a:lnSpc>
                <a:spcPct val="150000"/>
              </a:lnSpc>
              <a:spcBef>
                <a:spcPts val="0"/>
              </a:spcBef>
              <a:spcAft>
                <a:spcPts val="0"/>
              </a:spcAft>
              <a:buClr>
                <a:srgbClr val="FFFFFF"/>
              </a:buClr>
              <a:buSzPts val="1500"/>
              <a:buFont typeface="Helvetica Neue"/>
              <a:buChar char="$"/>
            </a:pPr>
            <a:r>
              <a:rPr b="1" i="0" lang="en" sz="1500" u="none" cap="none" strike="noStrike">
                <a:solidFill>
                  <a:srgbClr val="FFFFFF"/>
                </a:solidFill>
                <a:latin typeface="Roboto Mono"/>
                <a:ea typeface="Roboto Mono"/>
                <a:cs typeface="Roboto Mono"/>
                <a:sym typeface="Roboto Mono"/>
              </a:rPr>
              <a:t>source-map-explorer dist/main.xxx.js</a:t>
            </a:r>
            <a:endParaRPr b="1" i="0" sz="1500" u="none" cap="none" strike="noStrike">
              <a:solidFill>
                <a:srgbClr val="FFFFFF"/>
              </a:solidFill>
              <a:latin typeface="Roboto Mono"/>
              <a:ea typeface="Roboto Mono"/>
              <a:cs typeface="Roboto Mono"/>
              <a:sym typeface="Roboto Mono"/>
            </a:endParaRPr>
          </a:p>
        </p:txBody>
      </p:sp>
      <p:sp>
        <p:nvSpPr>
          <p:cNvPr id="4075" name="Google Shape;4075;p615"/>
          <p:cNvSpPr txBox="1"/>
          <p:nvPr/>
        </p:nvSpPr>
        <p:spPr>
          <a:xfrm>
            <a:off x="1082948" y="1455710"/>
            <a:ext cx="30984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1" i="0" sz="1500" u="none" cap="none" strike="noStrike">
              <a:solidFill>
                <a:srgbClr val="D83B01"/>
              </a:solidFill>
              <a:latin typeface="Quattrocento Sans"/>
              <a:ea typeface="Quattrocento Sans"/>
              <a:cs typeface="Quattrocento Sans"/>
              <a:sym typeface="Quattrocento Sans"/>
            </a:endParaRPr>
          </a:p>
        </p:txBody>
      </p:sp>
      <p:sp>
        <p:nvSpPr>
          <p:cNvPr id="4076" name="Google Shape;4076;p615"/>
          <p:cNvSpPr txBox="1"/>
          <p:nvPr>
            <p:ph type="title"/>
          </p:nvPr>
        </p:nvSpPr>
        <p:spPr>
          <a:xfrm>
            <a:off x="529889" y="441294"/>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90000"/>
              </a:lnSpc>
              <a:spcBef>
                <a:spcPts val="0"/>
              </a:spcBef>
              <a:spcAft>
                <a:spcPts val="0"/>
              </a:spcAft>
              <a:buClr>
                <a:schemeClr val="dk1"/>
              </a:buClr>
              <a:buSzPts val="3500"/>
              <a:buFont typeface="Quattrocento Sans"/>
              <a:buNone/>
            </a:pPr>
            <a:r>
              <a:rPr b="0" i="0" lang="en" sz="3500" u="none" cap="none" strike="noStrike">
                <a:solidFill>
                  <a:schemeClr val="dk1"/>
                </a:solidFill>
                <a:latin typeface="Quattrocento Sans"/>
                <a:ea typeface="Quattrocento Sans"/>
                <a:cs typeface="Quattrocento Sans"/>
                <a:sym typeface="Quattrocento Sans"/>
              </a:rPr>
              <a:t>Analyze and Optimize</a:t>
            </a:r>
            <a:endParaRPr sz="1100"/>
          </a:p>
        </p:txBody>
      </p:sp>
      <p:sp>
        <p:nvSpPr>
          <p:cNvPr id="4077" name="Google Shape;4077;p615"/>
          <p:cNvSpPr txBox="1"/>
          <p:nvPr/>
        </p:nvSpPr>
        <p:spPr>
          <a:xfrm>
            <a:off x="1094909" y="1950860"/>
            <a:ext cx="30984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t/>
            </a:r>
            <a:endParaRPr b="1" i="0" sz="1500" u="none" cap="none" strike="noStrike">
              <a:solidFill>
                <a:srgbClr val="D83B01"/>
              </a:solidFill>
              <a:latin typeface="Quattrocento Sans"/>
              <a:ea typeface="Quattrocento Sans"/>
              <a:cs typeface="Quattrocento Sans"/>
              <a:sym typeface="Quattrocento Sans"/>
            </a:endParaRPr>
          </a:p>
        </p:txBody>
      </p:sp>
      <p:sp>
        <p:nvSpPr>
          <p:cNvPr id="4078" name="Google Shape;4078;p615"/>
          <p:cNvSpPr/>
          <p:nvPr/>
        </p:nvSpPr>
        <p:spPr>
          <a:xfrm>
            <a:off x="0" y="1003006"/>
            <a:ext cx="538200" cy="3585600"/>
          </a:xfrm>
          <a:prstGeom prst="rect">
            <a:avLst/>
          </a:prstGeom>
          <a:solidFill>
            <a:schemeClr val="lt1"/>
          </a:solidFill>
          <a:ln>
            <a:noFill/>
          </a:ln>
        </p:spPr>
        <p:txBody>
          <a:bodyPr anchorCtr="0" anchor="t" bIns="107575" lIns="134450" spcFirstLastPara="1" rIns="134450" wrap="square" tIns="107575">
            <a:noAutofit/>
          </a:bodyPr>
          <a:lstStyle/>
          <a:p>
            <a:pPr indent="0" lvl="0" marL="0" marR="0" rtl="0" algn="ctr">
              <a:lnSpc>
                <a:spcPct val="90000"/>
              </a:lnSpc>
              <a:spcBef>
                <a:spcPts val="0"/>
              </a:spcBef>
              <a:spcAft>
                <a:spcPts val="0"/>
              </a:spcAft>
              <a:buClr>
                <a:srgbClr val="404040"/>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079" name="Google Shape;4079;p615"/>
          <p:cNvSpPr/>
          <p:nvPr/>
        </p:nvSpPr>
        <p:spPr>
          <a:xfrm>
            <a:off x="8605912" y="1003006"/>
            <a:ext cx="553200" cy="3585600"/>
          </a:xfrm>
          <a:prstGeom prst="rect">
            <a:avLst/>
          </a:prstGeom>
          <a:solidFill>
            <a:schemeClr val="lt1"/>
          </a:solidFill>
          <a:ln>
            <a:noFill/>
          </a:ln>
        </p:spPr>
        <p:txBody>
          <a:bodyPr anchorCtr="0" anchor="t" bIns="107575" lIns="134450" spcFirstLastPara="1" rIns="134450" wrap="square" tIns="107575">
            <a:noAutofit/>
          </a:bodyPr>
          <a:lstStyle/>
          <a:p>
            <a:pPr indent="0" lvl="0" marL="0" marR="0" rtl="0" algn="ctr">
              <a:lnSpc>
                <a:spcPct val="90000"/>
              </a:lnSpc>
              <a:spcBef>
                <a:spcPts val="0"/>
              </a:spcBef>
              <a:spcAft>
                <a:spcPts val="0"/>
              </a:spcAft>
              <a:buClr>
                <a:srgbClr val="404040"/>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080" name="Google Shape;4080;p615"/>
          <p:cNvSpPr txBox="1"/>
          <p:nvPr/>
        </p:nvSpPr>
        <p:spPr>
          <a:xfrm>
            <a:off x="646325" y="3298925"/>
            <a:ext cx="7967700" cy="461700"/>
          </a:xfrm>
          <a:prstGeom prst="rect">
            <a:avLst/>
          </a:prstGeom>
          <a:noFill/>
          <a:ln>
            <a:noFill/>
          </a:ln>
        </p:spPr>
        <p:txBody>
          <a:bodyPr anchorCtr="0" anchor="t" bIns="67225" lIns="107575" spcFirstLastPara="1" rIns="107575" wrap="square" tIns="67225">
            <a:noAutofit/>
          </a:bodyPr>
          <a:lstStyle/>
          <a:p>
            <a:pPr indent="0" lvl="0" marL="0" marR="0" rtl="0" algn="l">
              <a:lnSpc>
                <a:spcPct val="90000"/>
              </a:lnSpc>
              <a:spcBef>
                <a:spcPts val="0"/>
              </a:spcBef>
              <a:spcAft>
                <a:spcPts val="0"/>
              </a:spcAft>
              <a:buClr>
                <a:srgbClr val="353535"/>
              </a:buClr>
              <a:buSzPts val="2100"/>
              <a:buFont typeface="Noto Sans Symbols"/>
              <a:buNone/>
            </a:pPr>
            <a:r>
              <a:rPr b="0" i="0" lang="en" sz="2400" u="sng" cap="none" strike="noStrike">
                <a:solidFill>
                  <a:schemeClr val="hlink"/>
                </a:solidFill>
                <a:latin typeface="Quattrocento Sans"/>
                <a:ea typeface="Quattrocento Sans"/>
                <a:cs typeface="Quattrocento Sans"/>
                <a:sym typeface="Quattrocento Sans"/>
                <a:hlinkClick r:id="rId4"/>
              </a:rPr>
              <a:t>https://www.npmjs.com/package/source-map-explorer</a:t>
            </a:r>
            <a:r>
              <a:rPr b="0" i="0" lang="en" sz="2400" u="none" cap="none" strike="noStrike">
                <a:solidFill>
                  <a:srgbClr val="353535"/>
                </a:solidFill>
                <a:latin typeface="Quattrocento Sans"/>
                <a:ea typeface="Quattrocento Sans"/>
                <a:cs typeface="Quattrocento Sans"/>
                <a:sym typeface="Quattrocento Sans"/>
              </a:rPr>
              <a:t> </a:t>
            </a:r>
            <a:endParaRPr sz="1100"/>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3">
                                            <p:txEl>
                                              <p:pRg end="0" st="0"/>
                                            </p:txEl>
                                          </p:spTgt>
                                        </p:tgtEl>
                                        <p:attrNameLst>
                                          <p:attrName>style.visibility</p:attrName>
                                        </p:attrNameLst>
                                      </p:cBhvr>
                                      <p:to>
                                        <p:strVal val="visible"/>
                                      </p:to>
                                    </p:set>
                                    <p:animEffect filter="fade" transition="in">
                                      <p:cBhvr>
                                        <p:cTn dur="500"/>
                                        <p:tgtEl>
                                          <p:spTgt spid="4073">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75"/>
                                        </p:tgtEl>
                                        <p:attrNameLst>
                                          <p:attrName>style.visibility</p:attrName>
                                        </p:attrNameLst>
                                      </p:cBhvr>
                                      <p:to>
                                        <p:strVal val="visible"/>
                                      </p:to>
                                    </p:set>
                                    <p:animEffect filter="fade" transition="in">
                                      <p:cBhvr>
                                        <p:cTn dur="100"/>
                                        <p:tgtEl>
                                          <p:spTgt spid="40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4">
                                            <p:txEl>
                                              <p:pRg end="0" st="0"/>
                                            </p:txEl>
                                          </p:spTgt>
                                        </p:tgtEl>
                                        <p:attrNameLst>
                                          <p:attrName>style.visibility</p:attrName>
                                        </p:attrNameLst>
                                      </p:cBhvr>
                                      <p:to>
                                        <p:strVal val="visible"/>
                                      </p:to>
                                    </p:set>
                                    <p:animEffect filter="fade" transition="in">
                                      <p:cBhvr>
                                        <p:cTn dur="500"/>
                                        <p:tgtEl>
                                          <p:spTgt spid="4074">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77"/>
                                        </p:tgtEl>
                                        <p:attrNameLst>
                                          <p:attrName>style.visibility</p:attrName>
                                        </p:attrNameLst>
                                      </p:cBhvr>
                                      <p:to>
                                        <p:strVal val="visible"/>
                                      </p:to>
                                    </p:set>
                                    <p:animEffect filter="fade" transition="in">
                                      <p:cBhvr>
                                        <p:cTn dur="100"/>
                                        <p:tgtEl>
                                          <p:spTgt spid="40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0">
                                            <p:txEl>
                                              <p:pRg end="0" st="0"/>
                                            </p:txEl>
                                          </p:spTgt>
                                        </p:tgtEl>
                                        <p:attrNameLst>
                                          <p:attrName>style.visibility</p:attrName>
                                        </p:attrNameLst>
                                      </p:cBhvr>
                                      <p:to>
                                        <p:strVal val="visible"/>
                                      </p:to>
                                    </p:set>
                                    <p:animEffect filter="fade" transition="in">
                                      <p:cBhvr>
                                        <p:cTn dur="500"/>
                                        <p:tgtEl>
                                          <p:spTgt spid="408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4" name="Shape 4084"/>
        <p:cNvGrpSpPr/>
        <p:nvPr/>
      </p:nvGrpSpPr>
      <p:grpSpPr>
        <a:xfrm>
          <a:off x="0" y="0"/>
          <a:ext cx="0" cy="0"/>
          <a:chOff x="0" y="0"/>
          <a:chExt cx="0" cy="0"/>
        </a:xfrm>
      </p:grpSpPr>
      <p:sp>
        <p:nvSpPr>
          <p:cNvPr id="4085" name="Google Shape;4085;p616"/>
          <p:cNvSpPr txBox="1"/>
          <p:nvPr>
            <p:ph idx="1" type="body"/>
          </p:nvPr>
        </p:nvSpPr>
        <p:spPr>
          <a:xfrm>
            <a:off x="457200" y="1265400"/>
            <a:ext cx="8229600" cy="32115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lang="en" sz="1800">
                <a:solidFill>
                  <a:schemeClr val="dk1"/>
                </a:solidFill>
                <a:latin typeface="Tahoma"/>
                <a:ea typeface="Tahoma"/>
                <a:cs typeface="Tahoma"/>
                <a:sym typeface="Tahoma"/>
              </a:rPr>
              <a:t>Build for production (with AOT):  		</a:t>
            </a:r>
            <a:r>
              <a:rPr b="1" lang="en" sz="1800">
                <a:solidFill>
                  <a:schemeClr val="dk1"/>
                </a:solidFill>
                <a:latin typeface="Tahoma"/>
                <a:ea typeface="Tahoma"/>
                <a:cs typeface="Tahoma"/>
                <a:sym typeface="Tahoma"/>
              </a:rPr>
              <a:t>ng build --prod</a:t>
            </a:r>
            <a:endParaRPr b="1" sz="1800">
              <a:solidFill>
                <a:schemeClr val="dk1"/>
              </a:solidFill>
              <a:latin typeface="Tahoma"/>
              <a:ea typeface="Tahoma"/>
              <a:cs typeface="Tahoma"/>
              <a:sym typeface="Tahoma"/>
            </a:endParaRPr>
          </a:p>
          <a:p>
            <a:pPr indent="0" lvl="0" marL="0" marR="0" rtl="0" algn="l">
              <a:lnSpc>
                <a:spcPct val="90000"/>
              </a:lnSpc>
              <a:spcBef>
                <a:spcPts val="0"/>
              </a:spcBef>
              <a:spcAft>
                <a:spcPts val="0"/>
              </a:spcAft>
              <a:buNone/>
            </a:pPr>
            <a:r>
              <a:t/>
            </a:r>
            <a:endParaRPr sz="1800">
              <a:solidFill>
                <a:schemeClr val="dk1"/>
              </a:solidFill>
              <a:latin typeface="Tahoma"/>
              <a:ea typeface="Tahoma"/>
              <a:cs typeface="Tahoma"/>
              <a:sym typeface="Tahoma"/>
            </a:endParaRPr>
          </a:p>
          <a:p>
            <a:pPr indent="0" lvl="0" marL="0" marR="0" rtl="0" algn="l">
              <a:lnSpc>
                <a:spcPct val="90000"/>
              </a:lnSpc>
              <a:spcBef>
                <a:spcPts val="0"/>
              </a:spcBef>
              <a:spcAft>
                <a:spcPts val="0"/>
              </a:spcAft>
              <a:buNone/>
            </a:pPr>
            <a:r>
              <a:rPr lang="en" sz="1800">
                <a:solidFill>
                  <a:schemeClr val="dk1"/>
                </a:solidFill>
                <a:latin typeface="Tahoma"/>
                <a:ea typeface="Tahoma"/>
                <a:cs typeface="Tahoma"/>
                <a:sym typeface="Tahoma"/>
              </a:rPr>
              <a:t>Build for production (AOT &amp; optimized): 	</a:t>
            </a:r>
            <a:r>
              <a:rPr b="1" lang="en" sz="1800">
                <a:solidFill>
                  <a:schemeClr val="dk1"/>
                </a:solidFill>
                <a:latin typeface="Tahoma"/>
                <a:ea typeface="Tahoma"/>
                <a:cs typeface="Tahoma"/>
                <a:sym typeface="Tahoma"/>
              </a:rPr>
              <a:t>ng build --prod</a:t>
            </a:r>
            <a:r>
              <a:rPr lang="en" sz="1800">
                <a:solidFill>
                  <a:schemeClr val="dk1"/>
                </a:solidFill>
                <a:latin typeface="Tahoma"/>
                <a:ea typeface="Tahoma"/>
                <a:cs typeface="Tahoma"/>
                <a:sym typeface="Tahoma"/>
              </a:rPr>
              <a:t> </a:t>
            </a:r>
            <a:r>
              <a:rPr b="1" lang="en" sz="1800">
                <a:solidFill>
                  <a:schemeClr val="dk1"/>
                </a:solidFill>
                <a:latin typeface="Tahoma"/>
                <a:ea typeface="Tahoma"/>
                <a:cs typeface="Tahoma"/>
                <a:sym typeface="Tahoma"/>
              </a:rPr>
              <a:t>--build-optimizer</a:t>
            </a:r>
            <a:endParaRPr b="1" sz="1800">
              <a:solidFill>
                <a:schemeClr val="dk1"/>
              </a:solidFill>
              <a:latin typeface="Tahoma"/>
              <a:ea typeface="Tahoma"/>
              <a:cs typeface="Tahoma"/>
              <a:sym typeface="Tahoma"/>
            </a:endParaRPr>
          </a:p>
          <a:p>
            <a:pPr indent="0" lvl="0" marL="0" marR="0" rtl="0" algn="l">
              <a:lnSpc>
                <a:spcPct val="90000"/>
              </a:lnSpc>
              <a:spcBef>
                <a:spcPts val="0"/>
              </a:spcBef>
              <a:spcAft>
                <a:spcPts val="0"/>
              </a:spcAft>
              <a:buNone/>
            </a:pPr>
            <a:r>
              <a:t/>
            </a:r>
            <a:endParaRPr b="1" sz="1800">
              <a:solidFill>
                <a:schemeClr val="dk1"/>
              </a:solidFill>
              <a:latin typeface="Tahoma"/>
              <a:ea typeface="Tahoma"/>
              <a:cs typeface="Tahoma"/>
              <a:sym typeface="Tahoma"/>
            </a:endParaRPr>
          </a:p>
          <a:p>
            <a:pPr indent="0" lvl="0" marL="0" marR="0" rtl="0" algn="l">
              <a:lnSpc>
                <a:spcPct val="90000"/>
              </a:lnSpc>
              <a:spcBef>
                <a:spcPts val="0"/>
              </a:spcBef>
              <a:spcAft>
                <a:spcPts val="0"/>
              </a:spcAft>
              <a:buNone/>
            </a:pPr>
            <a:r>
              <a:rPr lang="en" sz="1800">
                <a:solidFill>
                  <a:schemeClr val="dk1"/>
                </a:solidFill>
                <a:latin typeface="Tahoma"/>
                <a:ea typeface="Tahoma"/>
                <a:cs typeface="Tahoma"/>
                <a:sym typeface="Tahoma"/>
              </a:rPr>
              <a:t>Explore webpack bundles:				</a:t>
            </a:r>
            <a:r>
              <a:rPr b="1" lang="en" sz="1800">
                <a:solidFill>
                  <a:schemeClr val="dk1"/>
                </a:solidFill>
                <a:latin typeface="Tahoma"/>
                <a:ea typeface="Tahoma"/>
                <a:cs typeface="Tahoma"/>
                <a:sym typeface="Tahoma"/>
              </a:rPr>
              <a:t>source-map-explorer</a:t>
            </a:r>
            <a:endParaRPr b="1" sz="1800">
              <a:solidFill>
                <a:schemeClr val="dk1"/>
              </a:solidFill>
              <a:latin typeface="Tahoma"/>
              <a:ea typeface="Tahoma"/>
              <a:cs typeface="Tahoma"/>
              <a:sym typeface="Tahoma"/>
            </a:endParaRPr>
          </a:p>
          <a:p>
            <a:pPr indent="0" lvl="0" marL="0" marR="0" rtl="0" algn="l">
              <a:lnSpc>
                <a:spcPct val="90000"/>
              </a:lnSpc>
              <a:spcBef>
                <a:spcPts val="0"/>
              </a:spcBef>
              <a:spcAft>
                <a:spcPts val="0"/>
              </a:spcAft>
              <a:buNone/>
            </a:pPr>
            <a:r>
              <a:rPr b="1" lang="en" sz="1800">
                <a:solidFill>
                  <a:schemeClr val="dk1"/>
                </a:solidFill>
                <a:latin typeface="Tahoma"/>
                <a:ea typeface="Tahoma"/>
                <a:cs typeface="Tahoma"/>
                <a:sym typeface="Tahoma"/>
              </a:rPr>
              <a:t>									webpack-bundle-analyzer</a:t>
            </a:r>
            <a:endParaRPr b="1" sz="1800">
              <a:solidFill>
                <a:schemeClr val="dk1"/>
              </a:solidFill>
              <a:latin typeface="Tahoma"/>
              <a:ea typeface="Tahoma"/>
              <a:cs typeface="Tahoma"/>
              <a:sym typeface="Tahoma"/>
            </a:endParaRPr>
          </a:p>
          <a:p>
            <a:pPr indent="0" lvl="0" marL="0" marR="0" rtl="0" algn="l">
              <a:lnSpc>
                <a:spcPct val="90000"/>
              </a:lnSpc>
              <a:spcBef>
                <a:spcPts val="0"/>
              </a:spcBef>
              <a:spcAft>
                <a:spcPts val="0"/>
              </a:spcAft>
              <a:buNone/>
            </a:pPr>
            <a:r>
              <a:t/>
            </a:r>
            <a:endParaRPr sz="1800">
              <a:solidFill>
                <a:schemeClr val="dk1"/>
              </a:solidFill>
              <a:latin typeface="Tahoma"/>
              <a:ea typeface="Tahoma"/>
              <a:cs typeface="Tahoma"/>
              <a:sym typeface="Tahoma"/>
            </a:endParaRPr>
          </a:p>
          <a:p>
            <a:pPr indent="0" lvl="0" marL="0" marR="0" rtl="0" algn="l">
              <a:lnSpc>
                <a:spcPct val="90000"/>
              </a:lnSpc>
              <a:spcBef>
                <a:spcPts val="0"/>
              </a:spcBef>
              <a:spcAft>
                <a:spcPts val="0"/>
              </a:spcAft>
              <a:buNone/>
            </a:pPr>
            <a:r>
              <a:t/>
            </a:r>
            <a:endParaRPr sz="1800">
              <a:solidFill>
                <a:schemeClr val="dk1"/>
              </a:solidFill>
              <a:latin typeface="Tahoma"/>
              <a:ea typeface="Tahoma"/>
              <a:cs typeface="Tahoma"/>
              <a:sym typeface="Tahoma"/>
            </a:endParaRPr>
          </a:p>
        </p:txBody>
      </p:sp>
      <p:sp>
        <p:nvSpPr>
          <p:cNvPr id="4086" name="Google Shape;4086;p61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Font typeface="Tahoma"/>
              <a:buNone/>
            </a:pPr>
            <a:r>
              <a:rPr b="1" lang="en" sz="3000">
                <a:latin typeface="Tahoma"/>
                <a:ea typeface="Tahoma"/>
                <a:cs typeface="Tahoma"/>
                <a:sym typeface="Tahoma"/>
              </a:rPr>
              <a:t>Angular CLI Optimization Commands</a:t>
            </a:r>
            <a:endParaRPr b="1" i="0" sz="3000" u="none" cap="none" strike="noStrike">
              <a:solidFill>
                <a:schemeClr val="dk1"/>
              </a:solidFill>
              <a:latin typeface="Tahoma"/>
              <a:ea typeface="Tahoma"/>
              <a:cs typeface="Tahoma"/>
              <a:sym typeface="Tahoma"/>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3" name="Shape 2213"/>
        <p:cNvGrpSpPr/>
        <p:nvPr/>
      </p:nvGrpSpPr>
      <p:grpSpPr>
        <a:xfrm>
          <a:off x="0" y="0"/>
          <a:ext cx="0" cy="0"/>
          <a:chOff x="0" y="0"/>
          <a:chExt cx="0" cy="0"/>
        </a:xfrm>
      </p:grpSpPr>
      <p:sp>
        <p:nvSpPr>
          <p:cNvPr id="2214" name="Google Shape;2214;p43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SzPts val="2400"/>
              <a:buChar char="●"/>
            </a:pPr>
            <a:r>
              <a:rPr lang="en" sz="2400"/>
              <a:t>Features</a:t>
            </a:r>
            <a:endParaRPr sz="2400"/>
          </a:p>
          <a:p>
            <a:pPr indent="-381000" lvl="0" marL="457200" rtl="0" algn="l">
              <a:lnSpc>
                <a:spcPct val="150000"/>
              </a:lnSpc>
              <a:spcBef>
                <a:spcPts val="0"/>
              </a:spcBef>
              <a:spcAft>
                <a:spcPts val="0"/>
              </a:spcAft>
              <a:buSzPts val="2400"/>
              <a:buChar char="●"/>
            </a:pPr>
            <a:r>
              <a:rPr lang="en" sz="2400"/>
              <a:t>Security and Rules</a:t>
            </a:r>
            <a:endParaRPr sz="2400"/>
          </a:p>
          <a:p>
            <a:pPr indent="-381000" lvl="0" marL="457200" rtl="0" algn="l">
              <a:lnSpc>
                <a:spcPct val="150000"/>
              </a:lnSpc>
              <a:spcBef>
                <a:spcPts val="0"/>
              </a:spcBef>
              <a:spcAft>
                <a:spcPts val="0"/>
              </a:spcAft>
              <a:buSzPts val="2400"/>
              <a:buChar char="●"/>
            </a:pPr>
            <a:r>
              <a:rPr lang="en" sz="2400"/>
              <a:t>Logging</a:t>
            </a:r>
            <a:endParaRPr sz="2400"/>
          </a:p>
          <a:p>
            <a:pPr indent="-381000" lvl="0" marL="457200" rtl="0" algn="l">
              <a:lnSpc>
                <a:spcPct val="150000"/>
              </a:lnSpc>
              <a:spcBef>
                <a:spcPts val="0"/>
              </a:spcBef>
              <a:spcAft>
                <a:spcPts val="0"/>
              </a:spcAft>
              <a:buSzPts val="2400"/>
              <a:buChar char="●"/>
            </a:pPr>
            <a:r>
              <a:rPr lang="en" sz="2400"/>
              <a:t>Services / Communication</a:t>
            </a:r>
            <a:endParaRPr sz="2400"/>
          </a:p>
          <a:p>
            <a:pPr indent="-381000" lvl="0" marL="457200" rtl="0" algn="l">
              <a:lnSpc>
                <a:spcPct val="150000"/>
              </a:lnSpc>
              <a:spcBef>
                <a:spcPts val="0"/>
              </a:spcBef>
              <a:spcAft>
                <a:spcPts val="0"/>
              </a:spcAft>
              <a:buSzPts val="2400"/>
              <a:buChar char="●"/>
            </a:pPr>
            <a:r>
              <a:rPr lang="en" sz="2400"/>
              <a:t>Data and State</a:t>
            </a:r>
            <a:endParaRPr sz="2400"/>
          </a:p>
          <a:p>
            <a:pPr indent="-381000" lvl="0" marL="457200" rtl="0" algn="l">
              <a:lnSpc>
                <a:spcPct val="150000"/>
              </a:lnSpc>
              <a:spcBef>
                <a:spcPts val="0"/>
              </a:spcBef>
              <a:spcAft>
                <a:spcPts val="0"/>
              </a:spcAft>
              <a:buSzPts val="2400"/>
              <a:buChar char="●"/>
            </a:pPr>
            <a:r>
              <a:rPr lang="en" sz="2400"/>
              <a:t>Organizing Your App</a:t>
            </a:r>
            <a:endParaRPr sz="2400"/>
          </a:p>
        </p:txBody>
      </p:sp>
      <p:sp>
        <p:nvSpPr>
          <p:cNvPr id="2215" name="Google Shape;2215;p43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Ask Yourself Some Questions about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9" name="Shape 2219"/>
        <p:cNvGrpSpPr/>
        <p:nvPr/>
      </p:nvGrpSpPr>
      <p:grpSpPr>
        <a:xfrm>
          <a:off x="0" y="0"/>
          <a:ext cx="0" cy="0"/>
          <a:chOff x="0" y="0"/>
          <a:chExt cx="0" cy="0"/>
        </a:xfrm>
      </p:grpSpPr>
      <p:sp>
        <p:nvSpPr>
          <p:cNvPr id="2220" name="Google Shape;2220;p436"/>
          <p:cNvSpPr txBox="1"/>
          <p:nvPr/>
        </p:nvSpPr>
        <p:spPr>
          <a:xfrm>
            <a:off x="301650" y="57640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PT Sans"/>
                <a:ea typeface="PT Sans"/>
                <a:cs typeface="PT Sans"/>
                <a:sym typeface="PT Sans"/>
              </a:rPr>
              <a:t>... improve time to first byte?</a:t>
            </a:r>
            <a:endParaRPr sz="3600">
              <a:solidFill>
                <a:schemeClr val="lt1"/>
              </a:solidFill>
              <a:latin typeface="PT Sans"/>
              <a:ea typeface="PT Sans"/>
              <a:cs typeface="PT Sans"/>
              <a:sym typeface="PT Sans"/>
            </a:endParaRPr>
          </a:p>
        </p:txBody>
      </p:sp>
      <p:pic>
        <p:nvPicPr>
          <p:cNvPr id="2221" name="Google Shape;2221;p436"/>
          <p:cNvPicPr preferRelativeResize="0"/>
          <p:nvPr/>
        </p:nvPicPr>
        <p:blipFill>
          <a:blip r:embed="rId3">
            <a:alphaModFix/>
          </a:blip>
          <a:stretch>
            <a:fillRect/>
          </a:stretch>
        </p:blipFill>
        <p:spPr>
          <a:xfrm>
            <a:off x="8544926" y="66325"/>
            <a:ext cx="546050" cy="593550"/>
          </a:xfrm>
          <a:prstGeom prst="rect">
            <a:avLst/>
          </a:prstGeom>
          <a:noFill/>
          <a:ln>
            <a:noFill/>
          </a:ln>
        </p:spPr>
      </p:pic>
      <p:sp>
        <p:nvSpPr>
          <p:cNvPr id="2222" name="Google Shape;2222;p436"/>
          <p:cNvSpPr txBox="1"/>
          <p:nvPr/>
        </p:nvSpPr>
        <p:spPr>
          <a:xfrm>
            <a:off x="301650" y="203915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PT Sans"/>
                <a:ea typeface="PT Sans"/>
                <a:cs typeface="PT Sans"/>
                <a:sym typeface="PT Sans"/>
              </a:rPr>
              <a:t>… save on leave &amp; handle </a:t>
            </a:r>
            <a:endParaRPr sz="3600">
              <a:solidFill>
                <a:schemeClr val="lt1"/>
              </a:solidFill>
              <a:latin typeface="PT Sans"/>
              <a:ea typeface="PT Sans"/>
              <a:cs typeface="PT Sans"/>
              <a:sym typeface="PT Sans"/>
            </a:endParaRPr>
          </a:p>
          <a:p>
            <a:pPr indent="0" lvl="0" marL="0" rtl="0" algn="ctr">
              <a:spcBef>
                <a:spcPts val="0"/>
              </a:spcBef>
              <a:spcAft>
                <a:spcPts val="0"/>
              </a:spcAft>
              <a:buNone/>
            </a:pPr>
            <a:r>
              <a:rPr lang="en" sz="3600">
                <a:solidFill>
                  <a:schemeClr val="lt1"/>
                </a:solidFill>
                <a:latin typeface="PT Sans"/>
                <a:ea typeface="PT Sans"/>
                <a:cs typeface="PT Sans"/>
                <a:sym typeface="PT Sans"/>
              </a:rPr>
              <a:t>role based views?</a:t>
            </a:r>
            <a:endParaRPr sz="3600">
              <a:solidFill>
                <a:schemeClr val="lt1"/>
              </a:solidFill>
              <a:latin typeface="PT Sans"/>
              <a:ea typeface="PT Sans"/>
              <a:cs typeface="PT Sans"/>
              <a:sym typeface="PT Sans"/>
            </a:endParaRPr>
          </a:p>
        </p:txBody>
      </p:sp>
      <p:sp>
        <p:nvSpPr>
          <p:cNvPr id="2223" name="Google Shape;2223;p436"/>
          <p:cNvSpPr txBox="1"/>
          <p:nvPr/>
        </p:nvSpPr>
        <p:spPr>
          <a:xfrm>
            <a:off x="62850" y="66325"/>
            <a:ext cx="2482500" cy="9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How do you</a:t>
            </a:r>
            <a:endParaRPr sz="2400">
              <a:solidFill>
                <a:schemeClr val="lt1"/>
              </a:solidFill>
              <a:latin typeface="PT Sans"/>
              <a:ea typeface="PT Sans"/>
              <a:cs typeface="PT Sans"/>
              <a:sym typeface="P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7" name="Shape 2227"/>
        <p:cNvGrpSpPr/>
        <p:nvPr/>
      </p:nvGrpSpPr>
      <p:grpSpPr>
        <a:xfrm>
          <a:off x="0" y="0"/>
          <a:ext cx="0" cy="0"/>
          <a:chOff x="0" y="0"/>
          <a:chExt cx="0" cy="0"/>
        </a:xfrm>
      </p:grpSpPr>
      <p:pic>
        <p:nvPicPr>
          <p:cNvPr id="2228" name="Google Shape;2228;p437"/>
          <p:cNvPicPr preferRelativeResize="0"/>
          <p:nvPr/>
        </p:nvPicPr>
        <p:blipFill>
          <a:blip r:embed="rId3">
            <a:alphaModFix/>
          </a:blip>
          <a:stretch>
            <a:fillRect/>
          </a:stretch>
        </p:blipFill>
        <p:spPr>
          <a:xfrm>
            <a:off x="8544926" y="66325"/>
            <a:ext cx="546050" cy="593550"/>
          </a:xfrm>
          <a:prstGeom prst="rect">
            <a:avLst/>
          </a:prstGeom>
          <a:noFill/>
          <a:ln>
            <a:noFill/>
          </a:ln>
        </p:spPr>
      </p:pic>
      <p:sp>
        <p:nvSpPr>
          <p:cNvPr id="2229" name="Google Shape;2229;p437"/>
          <p:cNvSpPr txBox="1"/>
          <p:nvPr/>
        </p:nvSpPr>
        <p:spPr>
          <a:xfrm>
            <a:off x="301650" y="203915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PT Sans"/>
                <a:ea typeface="PT Sans"/>
                <a:cs typeface="PT Sans"/>
                <a:sym typeface="PT Sans"/>
              </a:rPr>
              <a:t>Navigating</a:t>
            </a:r>
            <a:endParaRPr sz="4800">
              <a:solidFill>
                <a:schemeClr val="lt1"/>
              </a:solidFill>
              <a:latin typeface="PT Sans"/>
              <a:ea typeface="PT Sans"/>
              <a:cs typeface="PT Sans"/>
              <a:sym typeface="P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3" name="Shape 2233"/>
        <p:cNvGrpSpPr/>
        <p:nvPr/>
      </p:nvGrpSpPr>
      <p:grpSpPr>
        <a:xfrm>
          <a:off x="0" y="0"/>
          <a:ext cx="0" cy="0"/>
          <a:chOff x="0" y="0"/>
          <a:chExt cx="0" cy="0"/>
        </a:xfrm>
      </p:grpSpPr>
      <p:sp>
        <p:nvSpPr>
          <p:cNvPr id="2234" name="Google Shape;2234;p43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Angular Routing</a:t>
            </a:r>
            <a:endParaRPr/>
          </a:p>
        </p:txBody>
      </p:sp>
      <p:sp>
        <p:nvSpPr>
          <p:cNvPr id="2235" name="Google Shape;2235;p43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SzPts val="2400"/>
              <a:buChar char="●"/>
            </a:pPr>
            <a:r>
              <a:rPr lang="en" sz="2400"/>
              <a:t>Perceived performance</a:t>
            </a:r>
            <a:endParaRPr sz="2400"/>
          </a:p>
          <a:p>
            <a:pPr indent="-381000" lvl="1" marL="914400" rtl="0" algn="l">
              <a:lnSpc>
                <a:spcPct val="150000"/>
              </a:lnSpc>
              <a:spcBef>
                <a:spcPts val="0"/>
              </a:spcBef>
              <a:spcAft>
                <a:spcPts val="0"/>
              </a:spcAft>
              <a:buSzPts val="2400"/>
              <a:buChar char="○"/>
            </a:pPr>
            <a:r>
              <a:rPr lang="en" sz="2400"/>
              <a:t>Eager / Lazy Loading</a:t>
            </a:r>
            <a:endParaRPr sz="2400"/>
          </a:p>
          <a:p>
            <a:pPr indent="-381000" lvl="1" marL="914400" rtl="0" algn="l">
              <a:lnSpc>
                <a:spcPct val="150000"/>
              </a:lnSpc>
              <a:spcBef>
                <a:spcPts val="0"/>
              </a:spcBef>
              <a:spcAft>
                <a:spcPts val="0"/>
              </a:spcAft>
              <a:buSzPts val="2400"/>
              <a:buChar char="○"/>
            </a:pPr>
            <a:r>
              <a:rPr lang="en"/>
              <a:t>Preload strategies</a:t>
            </a:r>
            <a:endParaRPr/>
          </a:p>
          <a:p>
            <a:pPr indent="-381000" lvl="0" marL="457200" rtl="0" algn="l">
              <a:lnSpc>
                <a:spcPct val="150000"/>
              </a:lnSpc>
              <a:spcBef>
                <a:spcPts val="0"/>
              </a:spcBef>
              <a:spcAft>
                <a:spcPts val="0"/>
              </a:spcAft>
              <a:buSzPts val="2400"/>
              <a:buChar char="●"/>
            </a:pPr>
            <a:r>
              <a:rPr lang="en" sz="2400"/>
              <a:t>Routing Guards</a:t>
            </a:r>
            <a:endParaRPr sz="2400"/>
          </a:p>
          <a:p>
            <a:pPr indent="-381000" lvl="1" marL="914400" rtl="0" algn="l">
              <a:lnSpc>
                <a:spcPct val="150000"/>
              </a:lnSpc>
              <a:spcBef>
                <a:spcPts val="0"/>
              </a:spcBef>
              <a:spcAft>
                <a:spcPts val="0"/>
              </a:spcAft>
              <a:buSzPts val="2400"/>
              <a:buChar char="○"/>
            </a:pPr>
            <a:r>
              <a:rPr lang="en"/>
              <a:t>Check before leaving</a:t>
            </a:r>
            <a:endParaRPr/>
          </a:p>
          <a:p>
            <a:pPr indent="-381000" lvl="1" marL="914400" rtl="0" algn="l">
              <a:lnSpc>
                <a:spcPct val="150000"/>
              </a:lnSpc>
              <a:spcBef>
                <a:spcPts val="0"/>
              </a:spcBef>
              <a:spcAft>
                <a:spcPts val="0"/>
              </a:spcAft>
              <a:buSzPts val="2400"/>
              <a:buChar char="○"/>
            </a:pPr>
            <a:r>
              <a:rPr lang="en"/>
              <a:t>Check before arriving</a:t>
            </a:r>
            <a:endParaRPr/>
          </a:p>
          <a:p>
            <a:pPr indent="0" lvl="0" marL="0" rtl="0" algn="l">
              <a:lnSpc>
                <a:spcPct val="150000"/>
              </a:lnSpc>
              <a:spcBef>
                <a:spcPts val="600"/>
              </a:spcBef>
              <a:spcAft>
                <a:spcPts val="0"/>
              </a:spcAft>
              <a:buNone/>
            </a:pPr>
            <a:r>
              <a:t/>
            </a:r>
            <a:endParaRPr sz="2400"/>
          </a:p>
        </p:txBody>
      </p:sp>
      <p:pic>
        <p:nvPicPr>
          <p:cNvPr id="2236" name="Google Shape;2236;p438"/>
          <p:cNvPicPr preferRelativeResize="0"/>
          <p:nvPr/>
        </p:nvPicPr>
        <p:blipFill>
          <a:blip r:embed="rId3">
            <a:alphaModFix/>
          </a:blip>
          <a:stretch>
            <a:fillRect/>
          </a:stretch>
        </p:blipFill>
        <p:spPr>
          <a:xfrm>
            <a:off x="7167293" y="3360850"/>
            <a:ext cx="1519500" cy="1515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1" name="Shape 2241"/>
        <p:cNvGrpSpPr/>
        <p:nvPr/>
      </p:nvGrpSpPr>
      <p:grpSpPr>
        <a:xfrm>
          <a:off x="0" y="0"/>
          <a:ext cx="0" cy="0"/>
          <a:chOff x="0" y="0"/>
          <a:chExt cx="0" cy="0"/>
        </a:xfrm>
      </p:grpSpPr>
      <p:sp>
        <p:nvSpPr>
          <p:cNvPr id="2242" name="Google Shape;2242;p439"/>
          <p:cNvSpPr txBox="1"/>
          <p:nvPr>
            <p:ph idx="1" type="body"/>
          </p:nvPr>
        </p:nvSpPr>
        <p:spPr>
          <a:xfrm>
            <a:off x="792333" y="2254995"/>
            <a:ext cx="75528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lang="en"/>
              <a:t>Routing allows us to load NgModules eagerly or lazily</a:t>
            </a:r>
            <a:endParaRPr b="0" i="0" sz="2100" u="none" cap="none" strike="noStrike">
              <a:solidFill>
                <a:schemeClr val="dk1"/>
              </a:solidFill>
              <a:latin typeface="Arial"/>
              <a:ea typeface="Arial"/>
              <a:cs typeface="Arial"/>
              <a:sym typeface="Arial"/>
            </a:endParaRPr>
          </a:p>
        </p:txBody>
      </p:sp>
      <p:sp>
        <p:nvSpPr>
          <p:cNvPr id="2243" name="Google Shape;2243;p439"/>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Font typeface="Arial"/>
              <a:buNone/>
            </a:pPr>
            <a:r>
              <a:rPr lang="en">
                <a:solidFill>
                  <a:srgbClr val="000000"/>
                </a:solidFill>
              </a:rPr>
              <a:t>Eager and Lazy Loading</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7" name="Shape 2247"/>
        <p:cNvGrpSpPr/>
        <p:nvPr/>
      </p:nvGrpSpPr>
      <p:grpSpPr>
        <a:xfrm>
          <a:off x="0" y="0"/>
          <a:ext cx="0" cy="0"/>
          <a:chOff x="0" y="0"/>
          <a:chExt cx="0" cy="0"/>
        </a:xfrm>
      </p:grpSpPr>
      <p:sp>
        <p:nvSpPr>
          <p:cNvPr id="2248" name="Google Shape;2248;p44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Loading Routes</a:t>
            </a:r>
            <a:endParaRPr/>
          </a:p>
        </p:txBody>
      </p:sp>
      <p:sp>
        <p:nvSpPr>
          <p:cNvPr id="2249" name="Google Shape;2249;p440"/>
          <p:cNvSpPr/>
          <p:nvPr/>
        </p:nvSpPr>
        <p:spPr>
          <a:xfrm>
            <a:off x="1032750" y="1497050"/>
            <a:ext cx="2348100" cy="640800"/>
          </a:xfrm>
          <a:prstGeom prst="rect">
            <a:avLst/>
          </a:prstGeom>
          <a:solidFill>
            <a:srgbClr val="0070C0"/>
          </a:solidFill>
          <a:ln cap="flat" cmpd="sng" w="190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Eager</a:t>
            </a:r>
            <a:endParaRPr sz="2000">
              <a:solidFill>
                <a:schemeClr val="lt1"/>
              </a:solidFill>
            </a:endParaRPr>
          </a:p>
        </p:txBody>
      </p:sp>
      <p:sp>
        <p:nvSpPr>
          <p:cNvPr id="2250" name="Google Shape;2250;p440"/>
          <p:cNvSpPr/>
          <p:nvPr/>
        </p:nvSpPr>
        <p:spPr>
          <a:xfrm>
            <a:off x="5372975" y="1497050"/>
            <a:ext cx="2348100" cy="640800"/>
          </a:xfrm>
          <a:prstGeom prst="rect">
            <a:avLst/>
          </a:prstGeom>
          <a:solidFill>
            <a:srgbClr val="0070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Lazy</a:t>
            </a:r>
            <a:endParaRPr sz="2000">
              <a:solidFill>
                <a:schemeClr val="lt1"/>
              </a:solidFill>
            </a:endParaRPr>
          </a:p>
        </p:txBody>
      </p:sp>
      <p:sp>
        <p:nvSpPr>
          <p:cNvPr id="2251" name="Google Shape;2251;p440"/>
          <p:cNvSpPr txBox="1"/>
          <p:nvPr/>
        </p:nvSpPr>
        <p:spPr>
          <a:xfrm>
            <a:off x="1032750" y="2137850"/>
            <a:ext cx="2348100" cy="2125500"/>
          </a:xfrm>
          <a:prstGeom prst="rect">
            <a:avLst/>
          </a:prstGeom>
          <a:no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lang="en" sz="2000">
                <a:solidFill>
                  <a:srgbClr val="404040"/>
                </a:solidFill>
              </a:rPr>
              <a:t>At startup</a:t>
            </a:r>
            <a:endParaRPr sz="2000">
              <a:solidFill>
                <a:srgbClr val="404040"/>
              </a:solidFill>
            </a:endParaRPr>
          </a:p>
        </p:txBody>
      </p:sp>
      <p:sp>
        <p:nvSpPr>
          <p:cNvPr id="2252" name="Google Shape;2252;p440"/>
          <p:cNvSpPr txBox="1"/>
          <p:nvPr/>
        </p:nvSpPr>
        <p:spPr>
          <a:xfrm>
            <a:off x="5372975" y="2137850"/>
            <a:ext cx="2348100" cy="2125500"/>
          </a:xfrm>
          <a:prstGeom prst="rect">
            <a:avLst/>
          </a:prstGeom>
          <a:no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lang="en" sz="2000">
                <a:solidFill>
                  <a:srgbClr val="404040"/>
                </a:solidFill>
              </a:rPr>
              <a:t>On demand</a:t>
            </a:r>
            <a:endParaRPr sz="2000">
              <a:solidFill>
                <a:srgbClr val="404040"/>
              </a:solidFill>
            </a:endParaRPr>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sp>
        <p:nvSpPr>
          <p:cNvPr id="2258" name="Google Shape;2258;p441"/>
          <p:cNvSpPr/>
          <p:nvPr/>
        </p:nvSpPr>
        <p:spPr>
          <a:xfrm>
            <a:off x="-125" y="2088425"/>
            <a:ext cx="9144000" cy="3094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41"/>
          <p:cNvSpPr txBox="1"/>
          <p:nvPr>
            <p:ph type="title"/>
          </p:nvPr>
        </p:nvSpPr>
        <p:spPr>
          <a:xfrm>
            <a:off x="450850" y="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Defining Lazy Routes</a:t>
            </a:r>
            <a:endParaRPr b="1" sz="3000">
              <a:solidFill>
                <a:srgbClr val="434343"/>
              </a:solidFill>
            </a:endParaRPr>
          </a:p>
        </p:txBody>
      </p:sp>
      <p:sp>
        <p:nvSpPr>
          <p:cNvPr id="2260" name="Google Shape;2260;p441"/>
          <p:cNvSpPr txBox="1"/>
          <p:nvPr>
            <p:ph idx="1" type="body"/>
          </p:nvPr>
        </p:nvSpPr>
        <p:spPr>
          <a:xfrm>
            <a:off x="-172600" y="2088500"/>
            <a:ext cx="9562200" cy="30948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const routes: Routes =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  { path: '', pathMatch: 'full', redirectTo: 'customers'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  {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    path: 'customers',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00"/>
                </a:solidFill>
                <a:latin typeface="Consolas"/>
                <a:ea typeface="Consolas"/>
                <a:cs typeface="Consolas"/>
                <a:sym typeface="Consolas"/>
              </a:rPr>
              <a:t>    </a:t>
            </a:r>
            <a:r>
              <a:rPr lang="en" sz="1400">
                <a:solidFill>
                  <a:srgbClr val="FFFF00"/>
                </a:solidFill>
                <a:latin typeface="Consolas"/>
                <a:ea typeface="Consolas"/>
                <a:cs typeface="Consolas"/>
                <a:sym typeface="Consolas"/>
              </a:rPr>
              <a:t>loadChildren: 'app/customers/customers.module#CustomersModule'</a:t>
            </a:r>
            <a:r>
              <a:rPr lang="en" sz="1400">
                <a:solidFill>
                  <a:srgbClr val="FFFFFF"/>
                </a:solidFill>
                <a:latin typeface="Consolas"/>
                <a:ea typeface="Consolas"/>
                <a:cs typeface="Consolas"/>
                <a:sym typeface="Consolas"/>
              </a:rPr>
              <a:t>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  {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    path: 'orders',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00"/>
                </a:solidFill>
                <a:latin typeface="Consolas"/>
                <a:ea typeface="Consolas"/>
                <a:cs typeface="Consolas"/>
                <a:sym typeface="Consolas"/>
              </a:rPr>
              <a:t>    loadChildren: 'app/orders/orders-routing.module#OrdersRoutingModule'</a:t>
            </a:r>
            <a:r>
              <a:rPr lang="en" sz="1400">
                <a:solidFill>
                  <a:srgbClr val="FFFFFF"/>
                </a:solidFill>
                <a:latin typeface="Consolas"/>
                <a:ea typeface="Consolas"/>
                <a:cs typeface="Consolas"/>
                <a:sym typeface="Consolas"/>
              </a:rPr>
              <a:t>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  { path: '**', pathMatch: 'full', component: PageNotFoundComponent },</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a:t>
            </a:r>
            <a:endParaRPr sz="14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200">
              <a:solidFill>
                <a:srgbClr val="FFFFFF"/>
              </a:solidFill>
              <a:latin typeface="Consolas"/>
              <a:ea typeface="Consolas"/>
              <a:cs typeface="Consolas"/>
              <a:sym typeface="Consolas"/>
            </a:endParaRPr>
          </a:p>
        </p:txBody>
      </p:sp>
      <p:sp>
        <p:nvSpPr>
          <p:cNvPr id="2261" name="Google Shape;2261;p441"/>
          <p:cNvSpPr txBox="1"/>
          <p:nvPr/>
        </p:nvSpPr>
        <p:spPr>
          <a:xfrm>
            <a:off x="-10821" y="1743741"/>
            <a:ext cx="29496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app-routing.module.ts</a:t>
            </a:r>
            <a:endParaRPr>
              <a:solidFill>
                <a:srgbClr val="FFFFFF"/>
              </a:solidFill>
            </a:endParaRPr>
          </a:p>
        </p:txBody>
      </p:sp>
      <p:sp>
        <p:nvSpPr>
          <p:cNvPr id="2262" name="Google Shape;2262;p441"/>
          <p:cNvSpPr/>
          <p:nvPr/>
        </p:nvSpPr>
        <p:spPr>
          <a:xfrm>
            <a:off x="7283750" y="2628600"/>
            <a:ext cx="1641900" cy="304200"/>
          </a:xfrm>
          <a:prstGeom prst="wedgeRoundRectCallout">
            <a:avLst>
              <a:gd fmla="val -67346" name="adj1"/>
              <a:gd fmla="val 146918"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Lazy</a:t>
            </a:r>
            <a:endParaRPr sz="1100"/>
          </a:p>
        </p:txBody>
      </p:sp>
      <p:sp>
        <p:nvSpPr>
          <p:cNvPr id="2263" name="Google Shape;2263;p441"/>
          <p:cNvSpPr txBox="1"/>
          <p:nvPr>
            <p:ph idx="2" type="body"/>
          </p:nvPr>
        </p:nvSpPr>
        <p:spPr>
          <a:xfrm>
            <a:off x="450850" y="712477"/>
            <a:ext cx="8175900" cy="133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 sz="1800">
                <a:solidFill>
                  <a:srgbClr val="434343"/>
                </a:solidFill>
              </a:rPr>
              <a:t>Use </a:t>
            </a:r>
            <a:r>
              <a:rPr lang="en" sz="1800">
                <a:solidFill>
                  <a:srgbClr val="A62E5C"/>
                </a:solidFill>
              </a:rPr>
              <a:t>loadChildren</a:t>
            </a:r>
            <a:endParaRPr sz="1800">
              <a:solidFill>
                <a:srgbClr val="A62E5C"/>
              </a:solidFill>
            </a:endParaRPr>
          </a:p>
          <a:p>
            <a:pPr indent="0" lvl="0" marL="0" marR="0" rtl="0" algn="l">
              <a:lnSpc>
                <a:spcPct val="100000"/>
              </a:lnSpc>
              <a:spcBef>
                <a:spcPts val="0"/>
              </a:spcBef>
              <a:spcAft>
                <a:spcPts val="0"/>
              </a:spcAft>
              <a:buClr>
                <a:srgbClr val="000000"/>
              </a:buClr>
              <a:buSzPts val="1100"/>
              <a:buFont typeface="Arial"/>
              <a:buNone/>
            </a:pPr>
            <a:r>
              <a:rPr lang="en" sz="1800">
                <a:solidFill>
                  <a:srgbClr val="434343"/>
                </a:solidFill>
              </a:rPr>
              <a:t>Load the module by path and name</a:t>
            </a:r>
            <a:endParaRPr sz="1800">
              <a:solidFill>
                <a:srgbClr val="434343"/>
              </a:solidFill>
            </a:endParaRPr>
          </a:p>
          <a:p>
            <a:pPr indent="0" lvl="0" marL="0" marR="0" rtl="0" algn="l">
              <a:lnSpc>
                <a:spcPct val="100000"/>
              </a:lnSpc>
              <a:spcBef>
                <a:spcPts val="0"/>
              </a:spcBef>
              <a:spcAft>
                <a:spcPts val="0"/>
              </a:spcAft>
              <a:buClr>
                <a:srgbClr val="000000"/>
              </a:buClr>
              <a:buSzPts val="1100"/>
              <a:buFont typeface="Arial"/>
              <a:buNone/>
            </a:pPr>
            <a:r>
              <a:rPr b="1" lang="en" sz="1800">
                <a:solidFill>
                  <a:srgbClr val="434343"/>
                </a:solidFill>
              </a:rPr>
              <a:t>Do not import nor reference the module directly</a:t>
            </a:r>
            <a:endParaRPr b="1" sz="1800">
              <a:solidFill>
                <a:srgbClr val="434343"/>
              </a:solidFill>
            </a:endParaRPr>
          </a:p>
        </p:txBody>
      </p:sp>
      <p:sp>
        <p:nvSpPr>
          <p:cNvPr id="2264" name="Google Shape;2264;p441"/>
          <p:cNvSpPr/>
          <p:nvPr/>
        </p:nvSpPr>
        <p:spPr>
          <a:xfrm>
            <a:off x="7283750" y="3466375"/>
            <a:ext cx="1641900" cy="304200"/>
          </a:xfrm>
          <a:prstGeom prst="wedgeRoundRectCallout">
            <a:avLst>
              <a:gd fmla="val -66820" name="adj1"/>
              <a:gd fmla="val 217628"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Eager</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3"/>
                                        </p:tgtEl>
                                        <p:attrNameLst>
                                          <p:attrName>style.visibility</p:attrName>
                                        </p:attrNameLst>
                                      </p:cBhvr>
                                      <p:to>
                                        <p:strVal val="visible"/>
                                      </p:to>
                                    </p:set>
                                    <p:animEffect filter="fade" transition="in">
                                      <p:cBhvr>
                                        <p:cTn dur="1000"/>
                                        <p:tgtEl>
                                          <p:spTgt spid="2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0"/>
                                        </p:tgtEl>
                                        <p:attrNameLst>
                                          <p:attrName>style.visibility</p:attrName>
                                        </p:attrNameLst>
                                      </p:cBhvr>
                                      <p:to>
                                        <p:strVal val="visible"/>
                                      </p:to>
                                    </p:set>
                                    <p:animEffect filter="fade" transition="in">
                                      <p:cBhvr>
                                        <p:cTn dur="1000"/>
                                        <p:tgtEl>
                                          <p:spTgt spid="2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2"/>
                                        </p:tgtEl>
                                        <p:attrNameLst>
                                          <p:attrName>style.visibility</p:attrName>
                                        </p:attrNameLst>
                                      </p:cBhvr>
                                      <p:to>
                                        <p:strVal val="visible"/>
                                      </p:to>
                                    </p:set>
                                    <p:animEffect filter="fade" transition="in">
                                      <p:cBhvr>
                                        <p:cTn dur="1000"/>
                                        <p:tgtEl>
                                          <p:spTgt spid="2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4"/>
                                        </p:tgtEl>
                                        <p:attrNameLst>
                                          <p:attrName>style.visibility</p:attrName>
                                        </p:attrNameLst>
                                      </p:cBhvr>
                                      <p:to>
                                        <p:strVal val="visible"/>
                                      </p:to>
                                    </p:set>
                                    <p:animEffect filter="fade" transition="in">
                                      <p:cBhvr>
                                        <p:cTn dur="1000"/>
                                        <p:tgtEl>
                                          <p:spTgt spid="2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9" name="Shape 2269"/>
        <p:cNvGrpSpPr/>
        <p:nvPr/>
      </p:nvGrpSpPr>
      <p:grpSpPr>
        <a:xfrm>
          <a:off x="0" y="0"/>
          <a:ext cx="0" cy="0"/>
          <a:chOff x="0" y="0"/>
          <a:chExt cx="0" cy="0"/>
        </a:xfrm>
      </p:grpSpPr>
      <p:sp>
        <p:nvSpPr>
          <p:cNvPr id="2270" name="Google Shape;2270;p442"/>
          <p:cNvSpPr/>
          <p:nvPr/>
        </p:nvSpPr>
        <p:spPr>
          <a:xfrm>
            <a:off x="-125" y="1479225"/>
            <a:ext cx="9144000" cy="3664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42"/>
          <p:cNvSpPr/>
          <p:nvPr/>
        </p:nvSpPr>
        <p:spPr>
          <a:xfrm>
            <a:off x="-125" y="2088425"/>
            <a:ext cx="9144000" cy="3094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42"/>
          <p:cNvSpPr txBox="1"/>
          <p:nvPr>
            <p:ph type="title"/>
          </p:nvPr>
        </p:nvSpPr>
        <p:spPr>
          <a:xfrm>
            <a:off x="450850" y="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A Lazy Loaded NgModule</a:t>
            </a:r>
            <a:endParaRPr b="1" sz="3000">
              <a:solidFill>
                <a:srgbClr val="434343"/>
              </a:solidFill>
            </a:endParaRPr>
          </a:p>
        </p:txBody>
      </p:sp>
      <p:sp>
        <p:nvSpPr>
          <p:cNvPr id="2273" name="Google Shape;2273;p442"/>
          <p:cNvSpPr txBox="1"/>
          <p:nvPr/>
        </p:nvSpPr>
        <p:spPr>
          <a:xfrm>
            <a:off x="-10821" y="1134141"/>
            <a:ext cx="29496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orders-routing.module.ts</a:t>
            </a:r>
            <a:endParaRPr>
              <a:solidFill>
                <a:srgbClr val="FFFFFF"/>
              </a:solidFill>
            </a:endParaRPr>
          </a:p>
        </p:txBody>
      </p:sp>
      <p:sp>
        <p:nvSpPr>
          <p:cNvPr id="2274" name="Google Shape;2274;p442"/>
          <p:cNvSpPr txBox="1"/>
          <p:nvPr>
            <p:ph idx="1" type="body"/>
          </p:nvPr>
        </p:nvSpPr>
        <p:spPr>
          <a:xfrm>
            <a:off x="0" y="2088500"/>
            <a:ext cx="9144000" cy="30948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const routes: Routes =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FFFF00"/>
                </a:solidFill>
                <a:latin typeface="Consolas"/>
                <a:ea typeface="Consolas"/>
                <a:cs typeface="Consolas"/>
                <a:sym typeface="Consolas"/>
              </a:rPr>
              <a:t>path: ''</a:t>
            </a:r>
            <a:r>
              <a:rPr lang="en" sz="1600">
                <a:solidFill>
                  <a:srgbClr val="FFFFFF"/>
                </a:solidFill>
                <a:latin typeface="Consolas"/>
                <a:ea typeface="Consolas"/>
                <a:cs typeface="Consolas"/>
                <a:sym typeface="Consolas"/>
              </a:rPr>
              <a:t>, component: OrdersComponent,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children: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 path: '', component: OrderListComponent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 path: ':id', component: OrderComponent}]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@NgModule({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imports: [RouterModule.</a:t>
            </a:r>
            <a:r>
              <a:rPr lang="en" sz="1600">
                <a:solidFill>
                  <a:srgbClr val="FFFF00"/>
                </a:solidFill>
                <a:latin typeface="Consolas"/>
                <a:ea typeface="Consolas"/>
                <a:cs typeface="Consolas"/>
                <a:sym typeface="Consolas"/>
              </a:rPr>
              <a:t>forChild</a:t>
            </a:r>
            <a:r>
              <a:rPr lang="en" sz="1600">
                <a:solidFill>
                  <a:srgbClr val="FFFFFF"/>
                </a:solidFill>
                <a:latin typeface="Consolas"/>
                <a:ea typeface="Consolas"/>
                <a:cs typeface="Consolas"/>
                <a:sym typeface="Consolas"/>
              </a:rPr>
              <a:t>(routes)],</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exports: [RouterModule],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export class </a:t>
            </a:r>
            <a:r>
              <a:rPr lang="en" sz="1600">
                <a:solidFill>
                  <a:srgbClr val="FFFF00"/>
                </a:solidFill>
                <a:latin typeface="Consolas"/>
                <a:ea typeface="Consolas"/>
                <a:cs typeface="Consolas"/>
                <a:sym typeface="Consolas"/>
              </a:rPr>
              <a:t>OrdersRoutingModule</a:t>
            </a:r>
            <a:r>
              <a:rPr lang="en" sz="1600">
                <a:solidFill>
                  <a:srgbClr val="FFFFFF"/>
                </a:solidFill>
                <a:latin typeface="Consolas"/>
                <a:ea typeface="Consolas"/>
                <a:cs typeface="Consolas"/>
                <a:sym typeface="Consolas"/>
              </a:rPr>
              <a:t> { }</a:t>
            </a:r>
            <a:endParaRPr sz="1600">
              <a:solidFill>
                <a:srgbClr val="FFFFFF"/>
              </a:solidFill>
              <a:latin typeface="Consolas"/>
              <a:ea typeface="Consolas"/>
              <a:cs typeface="Consolas"/>
              <a:sym typeface="Consolas"/>
            </a:endParaRPr>
          </a:p>
        </p:txBody>
      </p:sp>
      <p:sp>
        <p:nvSpPr>
          <p:cNvPr id="2275" name="Google Shape;2275;p442"/>
          <p:cNvSpPr/>
          <p:nvPr/>
        </p:nvSpPr>
        <p:spPr>
          <a:xfrm>
            <a:off x="5248450" y="1562338"/>
            <a:ext cx="2117700" cy="304200"/>
          </a:xfrm>
          <a:prstGeom prst="wedgeRoundRectCallout">
            <a:avLst>
              <a:gd fmla="val -51711" name="adj1"/>
              <a:gd fmla="val 144847"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600">
                <a:solidFill>
                  <a:schemeClr val="lt1"/>
                </a:solidFill>
                <a:latin typeface="Montserrat"/>
                <a:ea typeface="Montserrat"/>
                <a:cs typeface="Montserrat"/>
                <a:sym typeface="Montserrat"/>
              </a:rPr>
              <a:t>/orders</a:t>
            </a:r>
            <a:endParaRPr sz="1600">
              <a:latin typeface="Montserrat"/>
              <a:ea typeface="Montserrat"/>
              <a:cs typeface="Montserrat"/>
              <a:sym typeface="Montserrat"/>
            </a:endParaRPr>
          </a:p>
        </p:txBody>
      </p:sp>
      <p:sp>
        <p:nvSpPr>
          <p:cNvPr id="2276" name="Google Shape;2276;p442"/>
          <p:cNvSpPr txBox="1"/>
          <p:nvPr>
            <p:ph idx="2" type="body"/>
          </p:nvPr>
        </p:nvSpPr>
        <p:spPr>
          <a:xfrm>
            <a:off x="450850" y="712476"/>
            <a:ext cx="8175900" cy="47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1" sz="1800">
              <a:solidFill>
                <a:srgbClr val="434343"/>
              </a:solidFill>
            </a:endParaRPr>
          </a:p>
        </p:txBody>
      </p:sp>
      <p:sp>
        <p:nvSpPr>
          <p:cNvPr id="2277" name="Google Shape;2277;p442"/>
          <p:cNvSpPr/>
          <p:nvPr/>
        </p:nvSpPr>
        <p:spPr>
          <a:xfrm>
            <a:off x="5248450" y="4545500"/>
            <a:ext cx="2117700" cy="304200"/>
          </a:xfrm>
          <a:prstGeom prst="wedgeRoundRectCallout">
            <a:avLst>
              <a:gd fmla="val -100666" name="adj1"/>
              <a:gd fmla="val -126948"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600">
                <a:solidFill>
                  <a:schemeClr val="lt1"/>
                </a:solidFill>
                <a:latin typeface="Montserrat"/>
                <a:ea typeface="Montserrat"/>
                <a:cs typeface="Montserrat"/>
                <a:sym typeface="Montserrat"/>
              </a:rPr>
              <a:t>Must use forChild</a:t>
            </a:r>
            <a:endParaRPr sz="1600">
              <a:latin typeface="Montserrat"/>
              <a:ea typeface="Montserrat"/>
              <a:cs typeface="Montserrat"/>
              <a:sym typeface="Montserrat"/>
            </a:endParaRPr>
          </a:p>
        </p:txBody>
      </p:sp>
      <p:sp>
        <p:nvSpPr>
          <p:cNvPr id="2278" name="Google Shape;2278;p442"/>
          <p:cNvSpPr/>
          <p:nvPr/>
        </p:nvSpPr>
        <p:spPr>
          <a:xfrm>
            <a:off x="6420450" y="2088513"/>
            <a:ext cx="2117700" cy="304200"/>
          </a:xfrm>
          <a:prstGeom prst="wedgeRoundRectCallout">
            <a:avLst>
              <a:gd fmla="val -61245" name="adj1"/>
              <a:gd fmla="val 132762"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600">
                <a:solidFill>
                  <a:schemeClr val="lt1"/>
                </a:solidFill>
                <a:latin typeface="Montserrat"/>
                <a:ea typeface="Montserrat"/>
                <a:cs typeface="Montserrat"/>
                <a:sym typeface="Montserrat"/>
              </a:rPr>
              <a:t>/orders</a:t>
            </a:r>
            <a:endParaRPr sz="1600">
              <a:latin typeface="Montserrat"/>
              <a:ea typeface="Montserrat"/>
              <a:cs typeface="Montserrat"/>
              <a:sym typeface="Montserrat"/>
            </a:endParaRPr>
          </a:p>
        </p:txBody>
      </p:sp>
      <p:sp>
        <p:nvSpPr>
          <p:cNvPr id="2279" name="Google Shape;2279;p442"/>
          <p:cNvSpPr/>
          <p:nvPr/>
        </p:nvSpPr>
        <p:spPr>
          <a:xfrm>
            <a:off x="6420450" y="2976700"/>
            <a:ext cx="2117700" cy="304200"/>
          </a:xfrm>
          <a:prstGeom prst="wedgeRoundRectCallout">
            <a:avLst>
              <a:gd fmla="val -68123" name="adj1"/>
              <a:gd fmla="val -74088"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600">
                <a:solidFill>
                  <a:schemeClr val="lt1"/>
                </a:solidFill>
                <a:latin typeface="Montserrat"/>
                <a:ea typeface="Montserrat"/>
                <a:cs typeface="Montserrat"/>
                <a:sym typeface="Montserrat"/>
              </a:rPr>
              <a:t>/orders/37</a:t>
            </a:r>
            <a:endParaRPr sz="16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6"/>
                                        </p:tgtEl>
                                        <p:attrNameLst>
                                          <p:attrName>style.visibility</p:attrName>
                                        </p:attrNameLst>
                                      </p:cBhvr>
                                      <p:to>
                                        <p:strVal val="visible"/>
                                      </p:to>
                                    </p:set>
                                    <p:animEffect filter="fade" transition="in">
                                      <p:cBhvr>
                                        <p:cTn dur="1000"/>
                                        <p:tgtEl>
                                          <p:spTgt spid="2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4"/>
                                        </p:tgtEl>
                                        <p:attrNameLst>
                                          <p:attrName>style.visibility</p:attrName>
                                        </p:attrNameLst>
                                      </p:cBhvr>
                                      <p:to>
                                        <p:strVal val="visible"/>
                                      </p:to>
                                    </p:set>
                                    <p:animEffect filter="fade" transition="in">
                                      <p:cBhvr>
                                        <p:cTn dur="1000"/>
                                        <p:tgtEl>
                                          <p:spTgt spid="2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5"/>
                                        </p:tgtEl>
                                        <p:attrNameLst>
                                          <p:attrName>style.visibility</p:attrName>
                                        </p:attrNameLst>
                                      </p:cBhvr>
                                      <p:to>
                                        <p:strVal val="visible"/>
                                      </p:to>
                                    </p:set>
                                    <p:animEffect filter="fade" transition="in">
                                      <p:cBhvr>
                                        <p:cTn dur="1000"/>
                                        <p:tgtEl>
                                          <p:spTgt spid="2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8"/>
                                        </p:tgtEl>
                                        <p:attrNameLst>
                                          <p:attrName>style.visibility</p:attrName>
                                        </p:attrNameLst>
                                      </p:cBhvr>
                                      <p:to>
                                        <p:strVal val="visible"/>
                                      </p:to>
                                    </p:set>
                                    <p:animEffect filter="fade" transition="in">
                                      <p:cBhvr>
                                        <p:cTn dur="1000"/>
                                        <p:tgtEl>
                                          <p:spTgt spid="2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9"/>
                                        </p:tgtEl>
                                        <p:attrNameLst>
                                          <p:attrName>style.visibility</p:attrName>
                                        </p:attrNameLst>
                                      </p:cBhvr>
                                      <p:to>
                                        <p:strVal val="visible"/>
                                      </p:to>
                                    </p:set>
                                    <p:animEffect filter="fade" transition="in">
                                      <p:cBhvr>
                                        <p:cTn dur="1000"/>
                                        <p:tgtEl>
                                          <p:spTgt spid="2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gtEl>
                                        <p:attrNameLst>
                                          <p:attrName>style.visibility</p:attrName>
                                        </p:attrNameLst>
                                      </p:cBhvr>
                                      <p:to>
                                        <p:strVal val="visible"/>
                                      </p:to>
                                    </p:set>
                                    <p:animEffect filter="fade" transition="in">
                                      <p:cBhvr>
                                        <p:cTn dur="1000"/>
                                        <p:tgtEl>
                                          <p:spTgt spid="2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4" name="Shape 2284"/>
        <p:cNvGrpSpPr/>
        <p:nvPr/>
      </p:nvGrpSpPr>
      <p:grpSpPr>
        <a:xfrm>
          <a:off x="0" y="0"/>
          <a:ext cx="0" cy="0"/>
          <a:chOff x="0" y="0"/>
          <a:chExt cx="0" cy="0"/>
        </a:xfrm>
      </p:grpSpPr>
      <p:sp>
        <p:nvSpPr>
          <p:cNvPr id="2285" name="Google Shape;2285;p443"/>
          <p:cNvSpPr/>
          <p:nvPr/>
        </p:nvSpPr>
        <p:spPr>
          <a:xfrm>
            <a:off x="-125" y="1479225"/>
            <a:ext cx="9144000" cy="3664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43"/>
          <p:cNvSpPr/>
          <p:nvPr/>
        </p:nvSpPr>
        <p:spPr>
          <a:xfrm>
            <a:off x="-125" y="2088425"/>
            <a:ext cx="9144000" cy="3094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43"/>
          <p:cNvSpPr txBox="1"/>
          <p:nvPr>
            <p:ph type="title"/>
          </p:nvPr>
        </p:nvSpPr>
        <p:spPr>
          <a:xfrm>
            <a:off x="450850" y="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Preload Strategies</a:t>
            </a:r>
            <a:endParaRPr b="1" sz="3000">
              <a:solidFill>
                <a:srgbClr val="434343"/>
              </a:solidFill>
            </a:endParaRPr>
          </a:p>
        </p:txBody>
      </p:sp>
      <p:sp>
        <p:nvSpPr>
          <p:cNvPr id="2288" name="Google Shape;2288;p443"/>
          <p:cNvSpPr txBox="1"/>
          <p:nvPr/>
        </p:nvSpPr>
        <p:spPr>
          <a:xfrm>
            <a:off x="-10821" y="1134141"/>
            <a:ext cx="29496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app</a:t>
            </a:r>
            <a:r>
              <a:rPr lang="en">
                <a:solidFill>
                  <a:srgbClr val="FFFFFF"/>
                </a:solidFill>
              </a:rPr>
              <a:t>-routing.module.ts</a:t>
            </a:r>
            <a:endParaRPr>
              <a:solidFill>
                <a:srgbClr val="FFFFFF"/>
              </a:solidFill>
            </a:endParaRPr>
          </a:p>
        </p:txBody>
      </p:sp>
      <p:sp>
        <p:nvSpPr>
          <p:cNvPr id="2289" name="Google Shape;2289;p443"/>
          <p:cNvSpPr txBox="1"/>
          <p:nvPr>
            <p:ph idx="1" type="body"/>
          </p:nvPr>
        </p:nvSpPr>
        <p:spPr>
          <a:xfrm>
            <a:off x="0" y="2088500"/>
            <a:ext cx="9144000" cy="30948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lnSpc>
                <a:spcPct val="156250"/>
              </a:lnSpc>
              <a:spcBef>
                <a:spcPts val="0"/>
              </a:spcBef>
              <a:spcAft>
                <a:spcPts val="0"/>
              </a:spcAft>
              <a:buClr>
                <a:srgbClr val="000000"/>
              </a:buClr>
              <a:buSzPts val="1100"/>
              <a:buFont typeface="Arial"/>
              <a:buNone/>
            </a:pPr>
            <a:r>
              <a:rPr lang="en" sz="1200">
                <a:solidFill>
                  <a:srgbClr val="00BFF9"/>
                </a:solidFill>
                <a:latin typeface="Roboto Mono"/>
                <a:ea typeface="Roboto Mono"/>
                <a:cs typeface="Roboto Mono"/>
                <a:sym typeface="Roboto Mono"/>
              </a:rPr>
              <a:t>import</a:t>
            </a:r>
            <a:r>
              <a:rPr lang="en" sz="1200">
                <a:solidFill>
                  <a:srgbClr val="BCE7FF"/>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a:t>
            </a:r>
            <a:r>
              <a:rPr lang="en" sz="1200">
                <a:solidFill>
                  <a:srgbClr val="BCE7FF"/>
                </a:solidFill>
                <a:latin typeface="Roboto Mono"/>
                <a:ea typeface="Roboto Mono"/>
                <a:cs typeface="Roboto Mono"/>
                <a:sym typeface="Roboto Mono"/>
              </a:rPr>
              <a:t> PreloadAllModules, </a:t>
            </a:r>
            <a:r>
              <a:rPr lang="en" sz="1200">
                <a:solidFill>
                  <a:srgbClr val="B2D4FA"/>
                </a:solidFill>
                <a:latin typeface="Roboto Mono"/>
                <a:ea typeface="Roboto Mono"/>
                <a:cs typeface="Roboto Mono"/>
                <a:sym typeface="Roboto Mono"/>
              </a:rPr>
              <a:t>Routes</a:t>
            </a:r>
            <a:r>
              <a:rPr lang="en" sz="1200">
                <a:solidFill>
                  <a:srgbClr val="BCE7FF"/>
                </a:solidFill>
                <a:latin typeface="Roboto Mono"/>
                <a:ea typeface="Roboto Mono"/>
                <a:cs typeface="Roboto Mono"/>
                <a:sym typeface="Roboto Mono"/>
              </a:rPr>
              <a:t>, </a:t>
            </a:r>
            <a:r>
              <a:rPr lang="en" sz="1200">
                <a:solidFill>
                  <a:srgbClr val="B2D4FA"/>
                </a:solidFill>
                <a:latin typeface="Roboto Mono"/>
                <a:ea typeface="Roboto Mono"/>
                <a:cs typeface="Roboto Mono"/>
                <a:sym typeface="Roboto Mono"/>
              </a:rPr>
              <a:t>RouterModule </a:t>
            </a:r>
            <a:r>
              <a:rPr lang="en" sz="1200">
                <a:solidFill>
                  <a:srgbClr val="FFFFFF"/>
                </a:solidFill>
                <a:latin typeface="Roboto Mono"/>
                <a:ea typeface="Roboto Mono"/>
                <a:cs typeface="Roboto Mono"/>
                <a:sym typeface="Roboto Mono"/>
              </a:rPr>
              <a:t>}</a:t>
            </a:r>
            <a:r>
              <a:rPr lang="en" sz="1200">
                <a:solidFill>
                  <a:srgbClr val="BCE7FF"/>
                </a:solidFill>
                <a:latin typeface="Roboto Mono"/>
                <a:ea typeface="Roboto Mono"/>
                <a:cs typeface="Roboto Mono"/>
                <a:sym typeface="Roboto Mono"/>
              </a:rPr>
              <a:t> </a:t>
            </a:r>
            <a:r>
              <a:rPr lang="en" sz="1200">
                <a:solidFill>
                  <a:srgbClr val="00BFF9"/>
                </a:solidFill>
                <a:latin typeface="Roboto Mono"/>
                <a:ea typeface="Roboto Mono"/>
                <a:cs typeface="Roboto Mono"/>
                <a:sym typeface="Roboto Mono"/>
              </a:rPr>
              <a:t>from</a:t>
            </a:r>
            <a:r>
              <a:rPr lang="en" sz="1200">
                <a:solidFill>
                  <a:srgbClr val="BCE7FF"/>
                </a:solidFill>
                <a:latin typeface="Roboto Mono"/>
                <a:ea typeface="Roboto Mono"/>
                <a:cs typeface="Roboto Mono"/>
                <a:sym typeface="Roboto Mono"/>
              </a:rPr>
              <a:t> </a:t>
            </a:r>
            <a:r>
              <a:rPr lang="en" sz="1200">
                <a:solidFill>
                  <a:srgbClr val="E0C2FF"/>
                </a:solidFill>
                <a:latin typeface="Roboto Mono"/>
                <a:ea typeface="Roboto Mono"/>
                <a:cs typeface="Roboto Mono"/>
                <a:sym typeface="Roboto Mono"/>
              </a:rPr>
              <a:t>'@angular/router'</a:t>
            </a:r>
            <a:r>
              <a:rPr lang="en" sz="1200">
                <a:solidFill>
                  <a:srgbClr val="BCE7FF"/>
                </a:solidFill>
                <a:latin typeface="Roboto Mono"/>
                <a:ea typeface="Roboto Mono"/>
                <a:cs typeface="Roboto Mono"/>
                <a:sym typeface="Roboto Mono"/>
              </a:rPr>
              <a:t>;</a:t>
            </a:r>
            <a:endParaRPr sz="1200">
              <a:solidFill>
                <a:srgbClr val="BCE7FF"/>
              </a:solidFill>
              <a:latin typeface="Roboto Mono"/>
              <a:ea typeface="Roboto Mono"/>
              <a:cs typeface="Roboto Mono"/>
              <a:sym typeface="Roboto Mono"/>
            </a:endParaRPr>
          </a:p>
          <a:p>
            <a:pPr indent="0" lvl="0" marL="0" rtl="0" algn="l">
              <a:lnSpc>
                <a:spcPct val="156250"/>
              </a:lnSpc>
              <a:spcBef>
                <a:spcPts val="0"/>
              </a:spcBef>
              <a:spcAft>
                <a:spcPts val="0"/>
              </a:spcAft>
              <a:buClr>
                <a:srgbClr val="000000"/>
              </a:buClr>
              <a:buSzPts val="1100"/>
              <a:buFont typeface="Arial"/>
              <a:buNone/>
            </a:pPr>
            <a:r>
              <a:rPr lang="en" sz="1200">
                <a:solidFill>
                  <a:srgbClr val="00BFF9"/>
                </a:solidFill>
                <a:latin typeface="Roboto Mono"/>
                <a:ea typeface="Roboto Mono"/>
                <a:cs typeface="Roboto Mono"/>
                <a:sym typeface="Roboto Mono"/>
              </a:rPr>
              <a:t>export</a:t>
            </a:r>
            <a:r>
              <a:rPr lang="en" sz="1200">
                <a:solidFill>
                  <a:srgbClr val="BCE7FF"/>
                </a:solidFill>
                <a:latin typeface="Roboto Mono"/>
                <a:ea typeface="Roboto Mono"/>
                <a:cs typeface="Roboto Mono"/>
                <a:sym typeface="Roboto Mono"/>
              </a:rPr>
              <a:t> </a:t>
            </a:r>
            <a:r>
              <a:rPr lang="en" sz="1200">
                <a:solidFill>
                  <a:srgbClr val="6DBDFA"/>
                </a:solidFill>
                <a:latin typeface="Roboto Mono"/>
                <a:ea typeface="Roboto Mono"/>
                <a:cs typeface="Roboto Mono"/>
                <a:sym typeface="Roboto Mono"/>
              </a:rPr>
              <a:t>const</a:t>
            </a:r>
            <a:r>
              <a:rPr lang="en" sz="1200">
                <a:solidFill>
                  <a:srgbClr val="BCE7FF"/>
                </a:solidFill>
                <a:latin typeface="Roboto Mono"/>
                <a:ea typeface="Roboto Mono"/>
                <a:cs typeface="Roboto Mono"/>
                <a:sym typeface="Roboto Mono"/>
              </a:rPr>
              <a:t> </a:t>
            </a:r>
            <a:r>
              <a:rPr lang="en" sz="1200">
                <a:solidFill>
                  <a:srgbClr val="B2D4FA"/>
                </a:solidFill>
                <a:latin typeface="Roboto Mono"/>
                <a:ea typeface="Roboto Mono"/>
                <a:cs typeface="Roboto Mono"/>
                <a:sym typeface="Roboto Mono"/>
              </a:rPr>
              <a:t>routes</a:t>
            </a:r>
            <a:r>
              <a:rPr lang="en" sz="1200">
                <a:solidFill>
                  <a:srgbClr val="00BFF9"/>
                </a:solidFill>
                <a:latin typeface="Roboto Mono"/>
                <a:ea typeface="Roboto Mono"/>
                <a:cs typeface="Roboto Mono"/>
                <a:sym typeface="Roboto Mono"/>
              </a:rPr>
              <a:t>:</a:t>
            </a:r>
            <a:r>
              <a:rPr lang="en" sz="1200">
                <a:solidFill>
                  <a:srgbClr val="BCE7FF"/>
                </a:solidFill>
                <a:latin typeface="Roboto Mono"/>
                <a:ea typeface="Roboto Mono"/>
                <a:cs typeface="Roboto Mono"/>
                <a:sym typeface="Roboto Mono"/>
              </a:rPr>
              <a:t> </a:t>
            </a:r>
            <a:r>
              <a:rPr lang="en" sz="1200">
                <a:solidFill>
                  <a:srgbClr val="6DBDFA"/>
                </a:solidFill>
                <a:latin typeface="Roboto Mono"/>
                <a:ea typeface="Roboto Mono"/>
                <a:cs typeface="Roboto Mono"/>
                <a:sym typeface="Roboto Mono"/>
              </a:rPr>
              <a:t>Routes</a:t>
            </a:r>
            <a:r>
              <a:rPr lang="en" sz="1200">
                <a:solidFill>
                  <a:srgbClr val="BCE7FF"/>
                </a:solidFill>
                <a:latin typeface="Roboto Mono"/>
                <a:ea typeface="Roboto Mono"/>
                <a:cs typeface="Roboto Mono"/>
                <a:sym typeface="Roboto Mono"/>
              </a:rPr>
              <a:t> </a:t>
            </a:r>
            <a:r>
              <a:rPr lang="en" sz="1200">
                <a:solidFill>
                  <a:srgbClr val="00BFF9"/>
                </a:solidFill>
                <a:latin typeface="Roboto Mono"/>
                <a:ea typeface="Roboto Mono"/>
                <a:cs typeface="Roboto Mono"/>
                <a:sym typeface="Roboto Mono"/>
              </a:rPr>
              <a:t>=</a:t>
            </a:r>
            <a:r>
              <a:rPr lang="en" sz="1200">
                <a:solidFill>
                  <a:srgbClr val="BCE7FF"/>
                </a:solidFill>
                <a:latin typeface="Roboto Mono"/>
                <a:ea typeface="Roboto Mono"/>
                <a:cs typeface="Roboto Mono"/>
                <a:sym typeface="Roboto Mono"/>
              </a:rPr>
              <a:t> [ /* routes go here */ ];</a:t>
            </a:r>
            <a:endParaRPr i="1" sz="1200">
              <a:solidFill>
                <a:srgbClr val="F7ECB5"/>
              </a:solidFill>
              <a:latin typeface="Roboto Mono"/>
              <a:ea typeface="Roboto Mono"/>
              <a:cs typeface="Roboto Mono"/>
              <a:sym typeface="Roboto Mono"/>
            </a:endParaRPr>
          </a:p>
          <a:p>
            <a:pPr indent="0" lvl="0" marL="0" rtl="0" algn="l">
              <a:lnSpc>
                <a:spcPct val="156250"/>
              </a:lnSpc>
              <a:spcBef>
                <a:spcPts val="0"/>
              </a:spcBef>
              <a:spcAft>
                <a:spcPts val="0"/>
              </a:spcAft>
              <a:buClr>
                <a:srgbClr val="000000"/>
              </a:buClr>
              <a:buSzPts val="1100"/>
              <a:buFont typeface="Arial"/>
              <a:buNone/>
            </a:pPr>
            <a:r>
              <a:rPr i="1" lang="en" sz="1200">
                <a:solidFill>
                  <a:srgbClr val="F7ECB5"/>
                </a:solidFill>
                <a:latin typeface="Roboto Mono"/>
                <a:ea typeface="Roboto Mono"/>
                <a:cs typeface="Roboto Mono"/>
                <a:sym typeface="Roboto Mono"/>
              </a:rPr>
              <a:t>@</a:t>
            </a:r>
            <a:r>
              <a:rPr lang="en" sz="1200">
                <a:solidFill>
                  <a:srgbClr val="F7ECB5"/>
                </a:solidFill>
                <a:latin typeface="Roboto Mono"/>
                <a:ea typeface="Roboto Mono"/>
                <a:cs typeface="Roboto Mono"/>
                <a:sym typeface="Roboto Mono"/>
              </a:rPr>
              <a:t>NgModule</a:t>
            </a:r>
            <a:r>
              <a:rPr lang="en" sz="1200">
                <a:solidFill>
                  <a:srgbClr val="BCE7FF"/>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indent="0" lvl="0" marL="0" rtl="0" algn="l">
              <a:lnSpc>
                <a:spcPct val="156250"/>
              </a:lnSpc>
              <a:spcBef>
                <a:spcPts val="0"/>
              </a:spcBef>
              <a:spcAft>
                <a:spcPts val="0"/>
              </a:spcAft>
              <a:buClr>
                <a:srgbClr val="000000"/>
              </a:buClr>
              <a:buSzPts val="1100"/>
              <a:buFont typeface="Arial"/>
              <a:buNone/>
            </a:pPr>
            <a:r>
              <a:rPr lang="en" sz="1200">
                <a:solidFill>
                  <a:srgbClr val="BCE7FF"/>
                </a:solidFill>
                <a:latin typeface="Roboto Mono"/>
                <a:ea typeface="Roboto Mono"/>
                <a:cs typeface="Roboto Mono"/>
                <a:sym typeface="Roboto Mono"/>
              </a:rPr>
              <a:t> imports: [</a:t>
            </a:r>
            <a:endParaRPr sz="1200">
              <a:solidFill>
                <a:srgbClr val="BCE7FF"/>
              </a:solidFill>
              <a:latin typeface="Roboto Mono"/>
              <a:ea typeface="Roboto Mono"/>
              <a:cs typeface="Roboto Mono"/>
              <a:sym typeface="Roboto Mono"/>
            </a:endParaRPr>
          </a:p>
          <a:p>
            <a:pPr indent="0" lvl="0" marL="0" rtl="0" algn="l">
              <a:lnSpc>
                <a:spcPct val="156250"/>
              </a:lnSpc>
              <a:spcBef>
                <a:spcPts val="0"/>
              </a:spcBef>
              <a:spcAft>
                <a:spcPts val="0"/>
              </a:spcAft>
              <a:buClr>
                <a:srgbClr val="000000"/>
              </a:buClr>
              <a:buSzPts val="1100"/>
              <a:buFont typeface="Arial"/>
              <a:buNone/>
            </a:pPr>
            <a:r>
              <a:rPr lang="en" sz="1200">
                <a:solidFill>
                  <a:srgbClr val="BCE7FF"/>
                </a:solidFill>
                <a:latin typeface="Roboto Mono"/>
                <a:ea typeface="Roboto Mono"/>
                <a:cs typeface="Roboto Mono"/>
                <a:sym typeface="Roboto Mono"/>
              </a:rPr>
              <a:t>   </a:t>
            </a:r>
            <a:r>
              <a:rPr lang="en" sz="1200">
                <a:solidFill>
                  <a:srgbClr val="B2D4FA"/>
                </a:solidFill>
                <a:latin typeface="Roboto Mono"/>
                <a:ea typeface="Roboto Mono"/>
                <a:cs typeface="Roboto Mono"/>
                <a:sym typeface="Roboto Mono"/>
              </a:rPr>
              <a:t>RouterModule</a:t>
            </a:r>
            <a:r>
              <a:rPr lang="en" sz="1200">
                <a:solidFill>
                  <a:srgbClr val="BCE7FF"/>
                </a:solidFill>
                <a:latin typeface="Roboto Mono"/>
                <a:ea typeface="Roboto Mono"/>
                <a:cs typeface="Roboto Mono"/>
                <a:sym typeface="Roboto Mono"/>
              </a:rPr>
              <a:t>.</a:t>
            </a:r>
            <a:r>
              <a:rPr lang="en" sz="1200">
                <a:solidFill>
                  <a:srgbClr val="F7ECB5"/>
                </a:solidFill>
                <a:latin typeface="Roboto Mono"/>
                <a:ea typeface="Roboto Mono"/>
                <a:cs typeface="Roboto Mono"/>
                <a:sym typeface="Roboto Mono"/>
              </a:rPr>
              <a:t>forRoot</a:t>
            </a:r>
            <a:r>
              <a:rPr lang="en" sz="1200">
                <a:solidFill>
                  <a:srgbClr val="BCE7FF"/>
                </a:solidFill>
                <a:latin typeface="Roboto Mono"/>
                <a:ea typeface="Roboto Mono"/>
                <a:cs typeface="Roboto Mono"/>
                <a:sym typeface="Roboto Mono"/>
              </a:rPr>
              <a:t>(</a:t>
            </a:r>
            <a:r>
              <a:rPr lang="en" sz="1200">
                <a:solidFill>
                  <a:srgbClr val="B2D4FA"/>
                </a:solidFill>
                <a:latin typeface="Roboto Mono"/>
                <a:ea typeface="Roboto Mono"/>
                <a:cs typeface="Roboto Mono"/>
                <a:sym typeface="Roboto Mono"/>
              </a:rPr>
              <a:t>routes</a:t>
            </a:r>
            <a:r>
              <a:rPr lang="en" sz="1200">
                <a:solidFill>
                  <a:srgbClr val="BCE7FF"/>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indent="0" lvl="0" marL="0" rtl="0" algn="l">
              <a:lnSpc>
                <a:spcPct val="156250"/>
              </a:lnSpc>
              <a:spcBef>
                <a:spcPts val="0"/>
              </a:spcBef>
              <a:spcAft>
                <a:spcPts val="0"/>
              </a:spcAft>
              <a:buClr>
                <a:srgbClr val="000000"/>
              </a:buClr>
              <a:buSzPts val="1100"/>
              <a:buFont typeface="Arial"/>
              <a:buNone/>
            </a:pPr>
            <a:r>
              <a:rPr lang="en" sz="1200">
                <a:solidFill>
                  <a:srgbClr val="BCE7FF"/>
                </a:solidFill>
                <a:latin typeface="Roboto Mono"/>
                <a:ea typeface="Roboto Mono"/>
                <a:cs typeface="Roboto Mono"/>
                <a:sym typeface="Roboto Mono"/>
              </a:rPr>
              <a:t>     preloadingStrategy: </a:t>
            </a:r>
            <a:r>
              <a:rPr lang="en" sz="1200">
                <a:solidFill>
                  <a:srgbClr val="B2D4FA"/>
                </a:solidFill>
                <a:latin typeface="Roboto Mono"/>
                <a:ea typeface="Roboto Mono"/>
                <a:cs typeface="Roboto Mono"/>
                <a:sym typeface="Roboto Mono"/>
              </a:rPr>
              <a:t>PreloadAllModules</a:t>
            </a:r>
            <a:endParaRPr sz="1200">
              <a:solidFill>
                <a:srgbClr val="B2D4FA"/>
              </a:solidFill>
              <a:latin typeface="Roboto Mono"/>
              <a:ea typeface="Roboto Mono"/>
              <a:cs typeface="Roboto Mono"/>
              <a:sym typeface="Roboto Mono"/>
            </a:endParaRPr>
          </a:p>
          <a:p>
            <a:pPr indent="0" lvl="0" marL="0" rtl="0" algn="l">
              <a:lnSpc>
                <a:spcPct val="156250"/>
              </a:lnSpc>
              <a:spcBef>
                <a:spcPts val="0"/>
              </a:spcBef>
              <a:spcAft>
                <a:spcPts val="0"/>
              </a:spcAft>
              <a:buClr>
                <a:srgbClr val="000000"/>
              </a:buClr>
              <a:buSzPts val="1100"/>
              <a:buFont typeface="Arial"/>
              <a:buNone/>
            </a:pPr>
            <a:r>
              <a:rPr lang="en" sz="1200">
                <a:solidFill>
                  <a:srgbClr val="BCE7FF"/>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a:t>
            </a:r>
            <a:r>
              <a:rPr lang="en" sz="1200">
                <a:solidFill>
                  <a:srgbClr val="BCE7FF"/>
                </a:solidFill>
                <a:latin typeface="Roboto Mono"/>
                <a:ea typeface="Roboto Mono"/>
                <a:cs typeface="Roboto Mono"/>
                <a:sym typeface="Roboto Mono"/>
              </a:rPr>
              <a:t>)</a:t>
            </a:r>
            <a:endParaRPr sz="1200">
              <a:solidFill>
                <a:srgbClr val="BCE7FF"/>
              </a:solidFill>
              <a:latin typeface="Roboto Mono"/>
              <a:ea typeface="Roboto Mono"/>
              <a:cs typeface="Roboto Mono"/>
              <a:sym typeface="Roboto Mono"/>
            </a:endParaRPr>
          </a:p>
          <a:p>
            <a:pPr indent="0" lvl="0" marL="0" rtl="0" algn="l">
              <a:lnSpc>
                <a:spcPct val="156250"/>
              </a:lnSpc>
              <a:spcBef>
                <a:spcPts val="0"/>
              </a:spcBef>
              <a:spcAft>
                <a:spcPts val="0"/>
              </a:spcAft>
              <a:buClr>
                <a:srgbClr val="000000"/>
              </a:buClr>
              <a:buSzPts val="1100"/>
              <a:buFont typeface="Arial"/>
              <a:buNone/>
            </a:pPr>
            <a:r>
              <a:rPr lang="en" sz="1200">
                <a:solidFill>
                  <a:srgbClr val="BCE7FF"/>
                </a:solidFill>
                <a:latin typeface="Roboto Mono"/>
                <a:ea typeface="Roboto Mono"/>
                <a:cs typeface="Roboto Mono"/>
                <a:sym typeface="Roboto Mono"/>
              </a:rPr>
              <a:t> ],</a:t>
            </a:r>
            <a:endParaRPr sz="1200">
              <a:solidFill>
                <a:srgbClr val="BCE7FF"/>
              </a:solidFill>
              <a:latin typeface="Roboto Mono"/>
              <a:ea typeface="Roboto Mono"/>
              <a:cs typeface="Roboto Mono"/>
              <a:sym typeface="Roboto Mono"/>
            </a:endParaRPr>
          </a:p>
          <a:p>
            <a:pPr indent="0" lvl="0" marL="0" rtl="0" algn="l">
              <a:lnSpc>
                <a:spcPct val="156250"/>
              </a:lnSpc>
              <a:spcBef>
                <a:spcPts val="0"/>
              </a:spcBef>
              <a:spcAft>
                <a:spcPts val="0"/>
              </a:spcAft>
              <a:buClr>
                <a:srgbClr val="000000"/>
              </a:buClr>
              <a:buSzPts val="1100"/>
              <a:buFont typeface="Arial"/>
              <a:buNone/>
            </a:pPr>
            <a:r>
              <a:rPr lang="en" sz="1200">
                <a:solidFill>
                  <a:srgbClr val="BCE7FF"/>
                </a:solidFill>
                <a:latin typeface="Roboto Mono"/>
                <a:ea typeface="Roboto Mono"/>
                <a:cs typeface="Roboto Mono"/>
                <a:sym typeface="Roboto Mono"/>
              </a:rPr>
              <a:t> exports: [</a:t>
            </a:r>
            <a:r>
              <a:rPr lang="en" sz="1200">
                <a:solidFill>
                  <a:srgbClr val="B2D4FA"/>
                </a:solidFill>
                <a:latin typeface="Roboto Mono"/>
                <a:ea typeface="Roboto Mono"/>
                <a:cs typeface="Roboto Mono"/>
                <a:sym typeface="Roboto Mono"/>
              </a:rPr>
              <a:t>RouterModule</a:t>
            </a:r>
            <a:r>
              <a:rPr lang="en" sz="1200">
                <a:solidFill>
                  <a:srgbClr val="BCE7FF"/>
                </a:solidFill>
                <a:latin typeface="Roboto Mono"/>
                <a:ea typeface="Roboto Mono"/>
                <a:cs typeface="Roboto Mono"/>
                <a:sym typeface="Roboto Mono"/>
              </a:rPr>
              <a:t>]</a:t>
            </a:r>
            <a:endParaRPr sz="1200">
              <a:solidFill>
                <a:srgbClr val="BCE7FF"/>
              </a:solidFill>
              <a:latin typeface="Roboto Mono"/>
              <a:ea typeface="Roboto Mono"/>
              <a:cs typeface="Roboto Mono"/>
              <a:sym typeface="Roboto Mono"/>
            </a:endParaRPr>
          </a:p>
          <a:p>
            <a:pPr indent="0" lvl="0" marL="0" rtl="0" algn="l">
              <a:lnSpc>
                <a:spcPct val="156250"/>
              </a:lnSpc>
              <a:spcBef>
                <a:spcPts val="0"/>
              </a:spcBef>
              <a:spcAft>
                <a:spcPts val="0"/>
              </a:spcAft>
              <a:buClr>
                <a:srgbClr val="000000"/>
              </a:buClr>
              <a:buSzPts val="1100"/>
              <a:buFont typeface="Arial"/>
              <a:buNone/>
            </a:pPr>
            <a:r>
              <a:rPr lang="en" sz="1200">
                <a:solidFill>
                  <a:srgbClr val="FFFFFF"/>
                </a:solidFill>
                <a:latin typeface="Roboto Mono"/>
                <a:ea typeface="Roboto Mono"/>
                <a:cs typeface="Roboto Mono"/>
                <a:sym typeface="Roboto Mono"/>
              </a:rPr>
              <a:t>}</a:t>
            </a:r>
            <a:r>
              <a:rPr lang="en" sz="1200">
                <a:solidFill>
                  <a:srgbClr val="BCE7FF"/>
                </a:solidFill>
                <a:latin typeface="Roboto Mono"/>
                <a:ea typeface="Roboto Mono"/>
                <a:cs typeface="Roboto Mono"/>
                <a:sym typeface="Roboto Mono"/>
              </a:rPr>
              <a:t>)</a:t>
            </a:r>
            <a:endParaRPr sz="1200">
              <a:solidFill>
                <a:srgbClr val="BCE7FF"/>
              </a:solidFill>
              <a:latin typeface="Roboto Mono"/>
              <a:ea typeface="Roboto Mono"/>
              <a:cs typeface="Roboto Mono"/>
              <a:sym typeface="Roboto Mono"/>
            </a:endParaRPr>
          </a:p>
          <a:p>
            <a:pPr indent="0" lvl="0" marL="0" rtl="0" algn="l">
              <a:lnSpc>
                <a:spcPct val="156250"/>
              </a:lnSpc>
              <a:spcBef>
                <a:spcPts val="0"/>
              </a:spcBef>
              <a:spcAft>
                <a:spcPts val="0"/>
              </a:spcAft>
              <a:buClr>
                <a:srgbClr val="000000"/>
              </a:buClr>
              <a:buSzPts val="1100"/>
              <a:buFont typeface="Arial"/>
              <a:buNone/>
            </a:pPr>
            <a:r>
              <a:rPr lang="en" sz="1200">
                <a:solidFill>
                  <a:srgbClr val="00BFF9"/>
                </a:solidFill>
                <a:latin typeface="Roboto Mono"/>
                <a:ea typeface="Roboto Mono"/>
                <a:cs typeface="Roboto Mono"/>
                <a:sym typeface="Roboto Mono"/>
              </a:rPr>
              <a:t>export</a:t>
            </a:r>
            <a:r>
              <a:rPr lang="en" sz="1200">
                <a:solidFill>
                  <a:srgbClr val="BCE7FF"/>
                </a:solidFill>
                <a:latin typeface="Roboto Mono"/>
                <a:ea typeface="Roboto Mono"/>
                <a:cs typeface="Roboto Mono"/>
                <a:sym typeface="Roboto Mono"/>
              </a:rPr>
              <a:t> </a:t>
            </a:r>
            <a:r>
              <a:rPr lang="en" sz="1200">
                <a:solidFill>
                  <a:srgbClr val="6DBDFA"/>
                </a:solidFill>
                <a:latin typeface="Roboto Mono"/>
                <a:ea typeface="Roboto Mono"/>
                <a:cs typeface="Roboto Mono"/>
                <a:sym typeface="Roboto Mono"/>
              </a:rPr>
              <a:t>class</a:t>
            </a:r>
            <a:r>
              <a:rPr lang="en" sz="1200">
                <a:solidFill>
                  <a:srgbClr val="BCE7FF"/>
                </a:solidFill>
                <a:latin typeface="Roboto Mono"/>
                <a:ea typeface="Roboto Mono"/>
                <a:cs typeface="Roboto Mono"/>
                <a:sym typeface="Roboto Mono"/>
              </a:rPr>
              <a:t> </a:t>
            </a:r>
            <a:r>
              <a:rPr lang="en" sz="1200">
                <a:solidFill>
                  <a:srgbClr val="6DBDFA"/>
                </a:solidFill>
                <a:latin typeface="Roboto Mono"/>
                <a:ea typeface="Roboto Mono"/>
                <a:cs typeface="Roboto Mono"/>
                <a:sym typeface="Roboto Mono"/>
              </a:rPr>
              <a:t>AppRoutingModule</a:t>
            </a:r>
            <a:r>
              <a:rPr lang="en" sz="1200">
                <a:solidFill>
                  <a:srgbClr val="BCE7FF"/>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a:t>
            </a:r>
            <a:endParaRPr sz="1600">
              <a:solidFill>
                <a:srgbClr val="FFFFFF"/>
              </a:solidFill>
              <a:latin typeface="Consolas"/>
              <a:ea typeface="Consolas"/>
              <a:cs typeface="Consolas"/>
              <a:sym typeface="Consolas"/>
            </a:endParaRPr>
          </a:p>
        </p:txBody>
      </p:sp>
      <p:sp>
        <p:nvSpPr>
          <p:cNvPr id="2290" name="Google Shape;2290;p443"/>
          <p:cNvSpPr txBox="1"/>
          <p:nvPr>
            <p:ph idx="2" type="body"/>
          </p:nvPr>
        </p:nvSpPr>
        <p:spPr>
          <a:xfrm>
            <a:off x="450850" y="712476"/>
            <a:ext cx="8175900" cy="47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b="1" lang="en" sz="1200" u="sng">
                <a:solidFill>
                  <a:schemeClr val="accent2"/>
                </a:solidFill>
                <a:hlinkClick r:id="rId3"/>
              </a:rPr>
              <a:t>https://angular.io/guide/router#preloading-background-loading-of-feature-areas</a:t>
            </a:r>
            <a:r>
              <a:rPr b="1" lang="en" sz="1200">
                <a:solidFill>
                  <a:srgbClr val="434343"/>
                </a:solidFill>
              </a:rPr>
              <a:t> </a:t>
            </a:r>
            <a:endParaRPr b="1" sz="1200">
              <a:solidFill>
                <a:srgbClr val="434343"/>
              </a:solidFill>
            </a:endParaRPr>
          </a:p>
          <a:p>
            <a:pPr indent="0" lvl="0" marL="0" marR="0" rtl="0" algn="l">
              <a:lnSpc>
                <a:spcPct val="100000"/>
              </a:lnSpc>
              <a:spcBef>
                <a:spcPts val="0"/>
              </a:spcBef>
              <a:spcAft>
                <a:spcPts val="0"/>
              </a:spcAft>
              <a:buClr>
                <a:srgbClr val="000000"/>
              </a:buClr>
              <a:buSzPts val="1100"/>
              <a:buFont typeface="Arial"/>
              <a:buNone/>
            </a:pPr>
            <a:r>
              <a:t/>
            </a:r>
            <a:endParaRPr b="1" sz="1800">
              <a:solidFill>
                <a:srgbClr val="434343"/>
              </a:solidFill>
            </a:endParaRPr>
          </a:p>
        </p:txBody>
      </p:sp>
      <p:sp>
        <p:nvSpPr>
          <p:cNvPr id="2291" name="Google Shape;2291;p443"/>
          <p:cNvSpPr/>
          <p:nvPr/>
        </p:nvSpPr>
        <p:spPr>
          <a:xfrm>
            <a:off x="4780025" y="3335300"/>
            <a:ext cx="2480700" cy="699300"/>
          </a:xfrm>
          <a:prstGeom prst="wedgeRoundRectCallout">
            <a:avLst>
              <a:gd fmla="val -65561" name="adj1"/>
              <a:gd fmla="val -35260"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600">
                <a:solidFill>
                  <a:schemeClr val="lt1"/>
                </a:solidFill>
                <a:latin typeface="Montserrat"/>
                <a:ea typeface="Montserrat"/>
                <a:cs typeface="Montserrat"/>
                <a:sym typeface="Montserrat"/>
              </a:rPr>
              <a:t>Load all lazily loaded modules ASAP</a:t>
            </a:r>
            <a:endParaRPr sz="16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0"/>
                                        </p:tgtEl>
                                        <p:attrNameLst>
                                          <p:attrName>style.visibility</p:attrName>
                                        </p:attrNameLst>
                                      </p:cBhvr>
                                      <p:to>
                                        <p:strVal val="visible"/>
                                      </p:to>
                                    </p:set>
                                    <p:animEffect filter="fade" transition="in">
                                      <p:cBhvr>
                                        <p:cTn dur="1000"/>
                                        <p:tgtEl>
                                          <p:spTgt spid="2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9"/>
                                        </p:tgtEl>
                                        <p:attrNameLst>
                                          <p:attrName>style.visibility</p:attrName>
                                        </p:attrNameLst>
                                      </p:cBhvr>
                                      <p:to>
                                        <p:strVal val="visible"/>
                                      </p:to>
                                    </p:set>
                                    <p:animEffect filter="fade" transition="in">
                                      <p:cBhvr>
                                        <p:cTn dur="1000"/>
                                        <p:tgtEl>
                                          <p:spTgt spid="2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1"/>
                                        </p:tgtEl>
                                        <p:attrNameLst>
                                          <p:attrName>style.visibility</p:attrName>
                                        </p:attrNameLst>
                                      </p:cBhvr>
                                      <p:to>
                                        <p:strVal val="visible"/>
                                      </p:to>
                                    </p:set>
                                    <p:animEffect filter="fade" transition="in">
                                      <p:cBhvr>
                                        <p:cTn dur="1000"/>
                                        <p:tgtEl>
                                          <p:spTgt spid="2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7" name="Shape 2037"/>
        <p:cNvGrpSpPr/>
        <p:nvPr/>
      </p:nvGrpSpPr>
      <p:grpSpPr>
        <a:xfrm>
          <a:off x="0" y="0"/>
          <a:ext cx="0" cy="0"/>
          <a:chOff x="0" y="0"/>
          <a:chExt cx="0" cy="0"/>
        </a:xfrm>
      </p:grpSpPr>
      <p:sp>
        <p:nvSpPr>
          <p:cNvPr id="2038" name="Google Shape;2038;p41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Scenario Driven </a:t>
            </a:r>
            <a:r>
              <a:rPr lang="en"/>
              <a:t>Agenda</a:t>
            </a:r>
            <a:endParaRPr/>
          </a:p>
        </p:txBody>
      </p:sp>
      <p:sp>
        <p:nvSpPr>
          <p:cNvPr id="2039" name="Google Shape;2039;p41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800">
                <a:latin typeface="Tahoma"/>
                <a:ea typeface="Tahoma"/>
                <a:cs typeface="Tahoma"/>
                <a:sym typeface="Tahoma"/>
              </a:rPr>
              <a:t>How do You ...</a:t>
            </a:r>
            <a:endParaRPr sz="2800">
              <a:latin typeface="Tahoma"/>
              <a:ea typeface="Tahoma"/>
              <a:cs typeface="Tahoma"/>
              <a:sym typeface="Tahoma"/>
            </a:endParaRPr>
          </a:p>
          <a:p>
            <a:pPr indent="-406400" lvl="0" marL="914400" marR="0" rtl="0" algn="l">
              <a:lnSpc>
                <a:spcPct val="100000"/>
              </a:lnSpc>
              <a:spcBef>
                <a:spcPts val="600"/>
              </a:spcBef>
              <a:spcAft>
                <a:spcPts val="0"/>
              </a:spcAft>
              <a:buClr>
                <a:schemeClr val="dk1"/>
              </a:buClr>
              <a:buSzPts val="2800"/>
              <a:buFont typeface="Tahoma"/>
              <a:buAutoNum type="arabicPeriod"/>
            </a:pPr>
            <a:r>
              <a:rPr lang="en" sz="2800">
                <a:latin typeface="Tahoma"/>
                <a:ea typeface="Tahoma"/>
                <a:cs typeface="Tahoma"/>
                <a:sym typeface="Tahoma"/>
              </a:rPr>
              <a:t>Plan?</a:t>
            </a:r>
            <a:endParaRPr sz="2800">
              <a:latin typeface="Tahoma"/>
              <a:ea typeface="Tahoma"/>
              <a:cs typeface="Tahoma"/>
              <a:sym typeface="Tahoma"/>
            </a:endParaRPr>
          </a:p>
          <a:p>
            <a:pPr indent="-406400" lvl="0" marL="914400" marR="0" rtl="0" algn="l">
              <a:lnSpc>
                <a:spcPct val="100000"/>
              </a:lnSpc>
              <a:spcBef>
                <a:spcPts val="0"/>
              </a:spcBef>
              <a:spcAft>
                <a:spcPts val="0"/>
              </a:spcAft>
              <a:buClr>
                <a:schemeClr val="dk1"/>
              </a:buClr>
              <a:buSzPts val="2800"/>
              <a:buFont typeface="Tahoma"/>
              <a:buAutoNum type="arabicPeriod"/>
            </a:pPr>
            <a:r>
              <a:rPr lang="en" sz="2800">
                <a:latin typeface="Tahoma"/>
                <a:ea typeface="Tahoma"/>
                <a:cs typeface="Tahoma"/>
                <a:sym typeface="Tahoma"/>
              </a:rPr>
              <a:t>Navigate?</a:t>
            </a:r>
            <a:endParaRPr sz="2800">
              <a:latin typeface="Tahoma"/>
              <a:ea typeface="Tahoma"/>
              <a:cs typeface="Tahoma"/>
              <a:sym typeface="Tahoma"/>
            </a:endParaRPr>
          </a:p>
          <a:p>
            <a:pPr indent="-406400" lvl="0" marL="914400" marR="0" rtl="0" algn="l">
              <a:lnSpc>
                <a:spcPct val="100000"/>
              </a:lnSpc>
              <a:spcBef>
                <a:spcPts val="0"/>
              </a:spcBef>
              <a:spcAft>
                <a:spcPts val="0"/>
              </a:spcAft>
              <a:buSzPts val="2800"/>
              <a:buFont typeface="Tahoma"/>
              <a:buAutoNum type="arabicPeriod"/>
            </a:pPr>
            <a:r>
              <a:rPr lang="en" sz="2800">
                <a:latin typeface="Tahoma"/>
                <a:ea typeface="Tahoma"/>
                <a:cs typeface="Tahoma"/>
                <a:sym typeface="Tahoma"/>
              </a:rPr>
              <a:t>Organize?</a:t>
            </a:r>
            <a:endParaRPr sz="2800">
              <a:latin typeface="Tahoma"/>
              <a:ea typeface="Tahoma"/>
              <a:cs typeface="Tahoma"/>
              <a:sym typeface="Tahoma"/>
            </a:endParaRPr>
          </a:p>
          <a:p>
            <a:pPr indent="-406400" lvl="0" marL="914400" rtl="0" algn="l">
              <a:spcBef>
                <a:spcPts val="0"/>
              </a:spcBef>
              <a:spcAft>
                <a:spcPts val="0"/>
              </a:spcAft>
              <a:buSzPts val="2800"/>
              <a:buFont typeface="Tahoma"/>
              <a:buAutoNum type="arabicPeriod"/>
            </a:pPr>
            <a:r>
              <a:rPr lang="en" sz="2800">
                <a:latin typeface="Tahoma"/>
                <a:ea typeface="Tahoma"/>
                <a:cs typeface="Tahoma"/>
                <a:sym typeface="Tahoma"/>
              </a:rPr>
              <a:t>Communicate Among Components?</a:t>
            </a:r>
            <a:endParaRPr sz="2800">
              <a:latin typeface="Tahoma"/>
              <a:ea typeface="Tahoma"/>
              <a:cs typeface="Tahoma"/>
              <a:sym typeface="Tahoma"/>
            </a:endParaRPr>
          </a:p>
          <a:p>
            <a:pPr indent="-406400" lvl="0" marL="914400" rtl="0" algn="l">
              <a:spcBef>
                <a:spcPts val="0"/>
              </a:spcBef>
              <a:spcAft>
                <a:spcPts val="0"/>
              </a:spcAft>
              <a:buSzPts val="2800"/>
              <a:buFont typeface="Tahoma"/>
              <a:buAutoNum type="arabicPeriod"/>
            </a:pPr>
            <a:r>
              <a:rPr lang="en" sz="2800">
                <a:latin typeface="Tahoma"/>
                <a:ea typeface="Tahoma"/>
                <a:cs typeface="Tahoma"/>
                <a:sym typeface="Tahoma"/>
              </a:rPr>
              <a:t>Manage State?</a:t>
            </a:r>
            <a:endParaRPr sz="2800">
              <a:latin typeface="Tahoma"/>
              <a:ea typeface="Tahoma"/>
              <a:cs typeface="Tahoma"/>
              <a:sym typeface="Tahoma"/>
            </a:endParaRPr>
          </a:p>
          <a:p>
            <a:pPr indent="0" lvl="0" marL="914400" rtl="0" algn="l">
              <a:spcBef>
                <a:spcPts val="600"/>
              </a:spcBef>
              <a:spcAft>
                <a:spcPts val="0"/>
              </a:spcAft>
              <a:buNone/>
            </a:pPr>
            <a:r>
              <a:t/>
            </a:r>
            <a:endParaRPr sz="2800">
              <a:latin typeface="Tahoma"/>
              <a:ea typeface="Tahoma"/>
              <a:cs typeface="Tahoma"/>
              <a:sym typeface="Tahoma"/>
            </a:endParaRPr>
          </a:p>
          <a:p>
            <a:pPr indent="0" lvl="0" marL="914400" rtl="0" algn="l">
              <a:spcBef>
                <a:spcPts val="600"/>
              </a:spcBef>
              <a:spcAft>
                <a:spcPts val="0"/>
              </a:spcAft>
              <a:buNone/>
            </a:pPr>
            <a:r>
              <a:rPr lang="en" sz="2800">
                <a:latin typeface="Tahoma"/>
                <a:ea typeface="Tahoma"/>
                <a:cs typeface="Tahoma"/>
                <a:sym typeface="Tahoma"/>
              </a:rPr>
              <a:t>Deploy?  (bonus material)</a:t>
            </a:r>
            <a:endParaRPr sz="2800">
              <a:latin typeface="Tahoma"/>
              <a:ea typeface="Tahoma"/>
              <a:cs typeface="Tahoma"/>
              <a:sym typeface="Tahoma"/>
            </a:endParaRPr>
          </a:p>
          <a:p>
            <a:pPr indent="0" lvl="0" marL="0" marR="0" rtl="0" algn="l">
              <a:lnSpc>
                <a:spcPct val="100000"/>
              </a:lnSpc>
              <a:spcBef>
                <a:spcPts val="600"/>
              </a:spcBef>
              <a:spcAft>
                <a:spcPts val="0"/>
              </a:spcAft>
              <a:buNone/>
            </a:pPr>
            <a:r>
              <a:t/>
            </a:r>
            <a:endParaRPr sz="2800">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6" name="Shape 2296"/>
        <p:cNvGrpSpPr/>
        <p:nvPr/>
      </p:nvGrpSpPr>
      <p:grpSpPr>
        <a:xfrm>
          <a:off x="0" y="0"/>
          <a:ext cx="0" cy="0"/>
          <a:chOff x="0" y="0"/>
          <a:chExt cx="0" cy="0"/>
        </a:xfrm>
      </p:grpSpPr>
      <p:sp>
        <p:nvSpPr>
          <p:cNvPr id="2297" name="Google Shape;2297;p444"/>
          <p:cNvSpPr txBox="1"/>
          <p:nvPr>
            <p:ph idx="1" type="body"/>
          </p:nvPr>
        </p:nvSpPr>
        <p:spPr>
          <a:xfrm>
            <a:off x="792333" y="2254995"/>
            <a:ext cx="75528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lang="en"/>
              <a:t>Guards allow us to make a decision at key points in the routing lifecycle and either continue, abort or take a new direction</a:t>
            </a:r>
            <a:endParaRPr b="0" i="0" sz="2100" u="none" cap="none" strike="noStrike">
              <a:solidFill>
                <a:schemeClr val="dk1"/>
              </a:solidFill>
              <a:latin typeface="Arial"/>
              <a:ea typeface="Arial"/>
              <a:cs typeface="Arial"/>
              <a:sym typeface="Arial"/>
            </a:endParaRPr>
          </a:p>
        </p:txBody>
      </p:sp>
      <p:sp>
        <p:nvSpPr>
          <p:cNvPr id="2298" name="Google Shape;2298;p444"/>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Font typeface="Arial"/>
              <a:buNone/>
            </a:pPr>
            <a:r>
              <a:rPr lang="en">
                <a:solidFill>
                  <a:srgbClr val="000000"/>
                </a:solidFill>
              </a:rPr>
              <a:t>Route Guards</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2" name="Shape 2302"/>
        <p:cNvGrpSpPr/>
        <p:nvPr/>
      </p:nvGrpSpPr>
      <p:grpSpPr>
        <a:xfrm>
          <a:off x="0" y="0"/>
          <a:ext cx="0" cy="0"/>
          <a:chOff x="0" y="0"/>
          <a:chExt cx="0" cy="0"/>
        </a:xfrm>
      </p:grpSpPr>
      <p:sp>
        <p:nvSpPr>
          <p:cNvPr id="2303" name="Google Shape;2303;p44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Guards</a:t>
            </a:r>
            <a:endParaRPr/>
          </a:p>
        </p:txBody>
      </p:sp>
      <p:sp>
        <p:nvSpPr>
          <p:cNvPr id="2304" name="Google Shape;2304;p445"/>
          <p:cNvSpPr/>
          <p:nvPr/>
        </p:nvSpPr>
        <p:spPr>
          <a:xfrm>
            <a:off x="3280347" y="3921300"/>
            <a:ext cx="2583300" cy="940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Resolve</a:t>
            </a:r>
            <a:endParaRPr sz="2200">
              <a:solidFill>
                <a:schemeClr val="lt1"/>
              </a:solidFill>
            </a:endParaRPr>
          </a:p>
        </p:txBody>
      </p:sp>
      <p:sp>
        <p:nvSpPr>
          <p:cNvPr id="2305" name="Google Shape;2305;p445"/>
          <p:cNvSpPr/>
          <p:nvPr/>
        </p:nvSpPr>
        <p:spPr>
          <a:xfrm>
            <a:off x="1825744" y="1495100"/>
            <a:ext cx="2583300" cy="9402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CanActivate</a:t>
            </a:r>
            <a:endParaRPr sz="2000">
              <a:solidFill>
                <a:schemeClr val="lt1"/>
              </a:solidFill>
            </a:endParaRPr>
          </a:p>
        </p:txBody>
      </p:sp>
      <p:sp>
        <p:nvSpPr>
          <p:cNvPr id="2306" name="Google Shape;2306;p445"/>
          <p:cNvSpPr/>
          <p:nvPr/>
        </p:nvSpPr>
        <p:spPr>
          <a:xfrm>
            <a:off x="4759220" y="1495100"/>
            <a:ext cx="2583300" cy="94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CanActivateChild</a:t>
            </a:r>
            <a:endParaRPr sz="2000">
              <a:solidFill>
                <a:schemeClr val="lt1"/>
              </a:solidFill>
            </a:endParaRPr>
          </a:p>
        </p:txBody>
      </p:sp>
      <p:sp>
        <p:nvSpPr>
          <p:cNvPr id="2307" name="Google Shape;2307;p445"/>
          <p:cNvSpPr/>
          <p:nvPr/>
        </p:nvSpPr>
        <p:spPr>
          <a:xfrm>
            <a:off x="4734047" y="2708188"/>
            <a:ext cx="2583300" cy="94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CanDeactivate</a:t>
            </a:r>
            <a:endParaRPr sz="2200">
              <a:solidFill>
                <a:schemeClr val="lt1"/>
              </a:solidFill>
            </a:endParaRPr>
          </a:p>
        </p:txBody>
      </p:sp>
      <p:sp>
        <p:nvSpPr>
          <p:cNvPr id="2308" name="Google Shape;2308;p445"/>
          <p:cNvSpPr/>
          <p:nvPr/>
        </p:nvSpPr>
        <p:spPr>
          <a:xfrm>
            <a:off x="1801481" y="2708200"/>
            <a:ext cx="2583300" cy="940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CanLoad</a:t>
            </a:r>
            <a:endParaRPr sz="2000">
              <a:solidFill>
                <a:schemeClr val="lt1"/>
              </a:solidFill>
            </a:endParaRPr>
          </a:p>
        </p:txBody>
      </p:sp>
      <p:sp>
        <p:nvSpPr>
          <p:cNvPr id="2309" name="Google Shape;2309;p445"/>
          <p:cNvSpPr/>
          <p:nvPr/>
        </p:nvSpPr>
        <p:spPr>
          <a:xfrm>
            <a:off x="6569100" y="831850"/>
            <a:ext cx="2117700" cy="390300"/>
          </a:xfrm>
          <a:prstGeom prst="wedgeRoundRectCallout">
            <a:avLst>
              <a:gd fmla="val -30818" name="adj1"/>
              <a:gd fmla="val 136600"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600">
                <a:solidFill>
                  <a:schemeClr val="lt1"/>
                </a:solidFill>
                <a:latin typeface="PT Sans"/>
                <a:ea typeface="PT Sans"/>
                <a:cs typeface="PT Sans"/>
                <a:sym typeface="PT Sans"/>
              </a:rPr>
              <a:t>Protect child routes</a:t>
            </a:r>
            <a:endParaRPr sz="1600"/>
          </a:p>
        </p:txBody>
      </p:sp>
      <p:sp>
        <p:nvSpPr>
          <p:cNvPr id="2310" name="Google Shape;2310;p445"/>
          <p:cNvSpPr/>
          <p:nvPr/>
        </p:nvSpPr>
        <p:spPr>
          <a:xfrm>
            <a:off x="6569100" y="3648400"/>
            <a:ext cx="2117700" cy="1069800"/>
          </a:xfrm>
          <a:prstGeom prst="wedgeRoundRectCallout">
            <a:avLst>
              <a:gd fmla="val -36167" name="adj1"/>
              <a:gd fmla="val -71025"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600">
                <a:solidFill>
                  <a:schemeClr val="lt1"/>
                </a:solidFill>
                <a:latin typeface="PT Sans"/>
                <a:ea typeface="PT Sans"/>
                <a:cs typeface="PT Sans"/>
                <a:sym typeface="PT Sans"/>
              </a:rPr>
              <a:t>Ideal for asking the user if they want to cancel changes before leaving</a:t>
            </a:r>
            <a:endParaRPr sz="1600"/>
          </a:p>
        </p:txBody>
      </p:sp>
      <p:sp>
        <p:nvSpPr>
          <p:cNvPr id="2311" name="Google Shape;2311;p445"/>
          <p:cNvSpPr/>
          <p:nvPr/>
        </p:nvSpPr>
        <p:spPr>
          <a:xfrm>
            <a:off x="457200" y="951875"/>
            <a:ext cx="2117700" cy="390300"/>
          </a:xfrm>
          <a:prstGeom prst="wedgeRoundRectCallout">
            <a:avLst>
              <a:gd fmla="val 36167" name="adj1"/>
              <a:gd fmla="val 114137"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600">
                <a:solidFill>
                  <a:schemeClr val="lt1"/>
                </a:solidFill>
                <a:latin typeface="PT Sans"/>
                <a:ea typeface="PT Sans"/>
                <a:cs typeface="PT Sans"/>
                <a:sym typeface="PT Sans"/>
              </a:rPr>
              <a:t>Protect this route</a:t>
            </a:r>
            <a:endParaRPr sz="1600"/>
          </a:p>
        </p:txBody>
      </p:sp>
      <p:sp>
        <p:nvSpPr>
          <p:cNvPr id="2312" name="Google Shape;2312;p445"/>
          <p:cNvSpPr/>
          <p:nvPr/>
        </p:nvSpPr>
        <p:spPr>
          <a:xfrm>
            <a:off x="457200" y="2512275"/>
            <a:ext cx="2117700" cy="552900"/>
          </a:xfrm>
          <a:prstGeom prst="wedgeRoundRectCallout">
            <a:avLst>
              <a:gd fmla="val 36167" name="adj1"/>
              <a:gd fmla="val 114137"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600">
                <a:solidFill>
                  <a:schemeClr val="lt1"/>
                </a:solidFill>
                <a:latin typeface="PT Sans"/>
                <a:ea typeface="PT Sans"/>
                <a:cs typeface="PT Sans"/>
                <a:sym typeface="PT Sans"/>
              </a:rPr>
              <a:t>Before we load this code ...</a:t>
            </a:r>
            <a:endParaRPr sz="1600"/>
          </a:p>
        </p:txBody>
      </p:sp>
      <p:sp>
        <p:nvSpPr>
          <p:cNvPr id="2313" name="Google Shape;2313;p445"/>
          <p:cNvSpPr/>
          <p:nvPr/>
        </p:nvSpPr>
        <p:spPr>
          <a:xfrm>
            <a:off x="457200" y="3781375"/>
            <a:ext cx="2117700" cy="857400"/>
          </a:xfrm>
          <a:prstGeom prst="wedgeRoundRectCallout">
            <a:avLst>
              <a:gd fmla="val 86606" name="adj1"/>
              <a:gd fmla="val 19373"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600">
                <a:solidFill>
                  <a:schemeClr val="lt1"/>
                </a:solidFill>
                <a:latin typeface="PT Sans"/>
                <a:ea typeface="PT Sans"/>
                <a:cs typeface="PT Sans"/>
                <a:sym typeface="PT Sans"/>
              </a:rPr>
              <a:t>Ideal for getting data before going to the route destination</a:t>
            </a:r>
            <a:endParaRPr sz="1600"/>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5"/>
                                        </p:tgtEl>
                                        <p:attrNameLst>
                                          <p:attrName>style.visibility</p:attrName>
                                        </p:attrNameLst>
                                      </p:cBhvr>
                                      <p:to>
                                        <p:strVal val="visible"/>
                                      </p:to>
                                    </p:set>
                                    <p:animEffect filter="fade" transition="in">
                                      <p:cBhvr>
                                        <p:cTn dur="1000"/>
                                        <p:tgtEl>
                                          <p:spTgt spid="2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1"/>
                                        </p:tgtEl>
                                        <p:attrNameLst>
                                          <p:attrName>style.visibility</p:attrName>
                                        </p:attrNameLst>
                                      </p:cBhvr>
                                      <p:to>
                                        <p:strVal val="visible"/>
                                      </p:to>
                                    </p:set>
                                    <p:animEffect filter="fade" transition="in">
                                      <p:cBhvr>
                                        <p:cTn dur="1000"/>
                                        <p:tgtEl>
                                          <p:spTgt spid="2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6"/>
                                        </p:tgtEl>
                                        <p:attrNameLst>
                                          <p:attrName>style.visibility</p:attrName>
                                        </p:attrNameLst>
                                      </p:cBhvr>
                                      <p:to>
                                        <p:strVal val="visible"/>
                                      </p:to>
                                    </p:set>
                                    <p:animEffect filter="fade" transition="in">
                                      <p:cBhvr>
                                        <p:cTn dur="1000"/>
                                        <p:tgtEl>
                                          <p:spTgt spid="2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9"/>
                                        </p:tgtEl>
                                        <p:attrNameLst>
                                          <p:attrName>style.visibility</p:attrName>
                                        </p:attrNameLst>
                                      </p:cBhvr>
                                      <p:to>
                                        <p:strVal val="visible"/>
                                      </p:to>
                                    </p:set>
                                    <p:animEffect filter="fade" transition="in">
                                      <p:cBhvr>
                                        <p:cTn dur="1000"/>
                                        <p:tgtEl>
                                          <p:spTgt spid="2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8"/>
                                        </p:tgtEl>
                                        <p:attrNameLst>
                                          <p:attrName>style.visibility</p:attrName>
                                        </p:attrNameLst>
                                      </p:cBhvr>
                                      <p:to>
                                        <p:strVal val="visible"/>
                                      </p:to>
                                    </p:set>
                                    <p:animEffect filter="fade" transition="in">
                                      <p:cBhvr>
                                        <p:cTn dur="1000"/>
                                        <p:tgtEl>
                                          <p:spTgt spid="2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2"/>
                                        </p:tgtEl>
                                        <p:attrNameLst>
                                          <p:attrName>style.visibility</p:attrName>
                                        </p:attrNameLst>
                                      </p:cBhvr>
                                      <p:to>
                                        <p:strVal val="visible"/>
                                      </p:to>
                                    </p:set>
                                    <p:animEffect filter="fade" transition="in">
                                      <p:cBhvr>
                                        <p:cTn dur="1000"/>
                                        <p:tgtEl>
                                          <p:spTgt spid="2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7"/>
                                        </p:tgtEl>
                                        <p:attrNameLst>
                                          <p:attrName>style.visibility</p:attrName>
                                        </p:attrNameLst>
                                      </p:cBhvr>
                                      <p:to>
                                        <p:strVal val="visible"/>
                                      </p:to>
                                    </p:set>
                                    <p:animEffect filter="fade" transition="in">
                                      <p:cBhvr>
                                        <p:cTn dur="1000"/>
                                        <p:tgtEl>
                                          <p:spTgt spid="2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0"/>
                                        </p:tgtEl>
                                        <p:attrNameLst>
                                          <p:attrName>style.visibility</p:attrName>
                                        </p:attrNameLst>
                                      </p:cBhvr>
                                      <p:to>
                                        <p:strVal val="visible"/>
                                      </p:to>
                                    </p:set>
                                    <p:animEffect filter="fade" transition="in">
                                      <p:cBhvr>
                                        <p:cTn dur="1000"/>
                                        <p:tgtEl>
                                          <p:spTgt spid="2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4"/>
                                        </p:tgtEl>
                                        <p:attrNameLst>
                                          <p:attrName>style.visibility</p:attrName>
                                        </p:attrNameLst>
                                      </p:cBhvr>
                                      <p:to>
                                        <p:strVal val="visible"/>
                                      </p:to>
                                    </p:set>
                                    <p:animEffect filter="fade" transition="in">
                                      <p:cBhvr>
                                        <p:cTn dur="1000"/>
                                        <p:tgtEl>
                                          <p:spTgt spid="2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gtEl>
                                        <p:attrNameLst>
                                          <p:attrName>style.visibility</p:attrName>
                                        </p:attrNameLst>
                                      </p:cBhvr>
                                      <p:to>
                                        <p:strVal val="visible"/>
                                      </p:to>
                                    </p:set>
                                    <p:animEffect filter="fade" transition="in">
                                      <p:cBhvr>
                                        <p:cTn dur="1000"/>
                                        <p:tgtEl>
                                          <p:spTgt spid="2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8" name="Shape 2318"/>
        <p:cNvGrpSpPr/>
        <p:nvPr/>
      </p:nvGrpSpPr>
      <p:grpSpPr>
        <a:xfrm>
          <a:off x="0" y="0"/>
          <a:ext cx="0" cy="0"/>
          <a:chOff x="0" y="0"/>
          <a:chExt cx="0" cy="0"/>
        </a:xfrm>
      </p:grpSpPr>
      <p:sp>
        <p:nvSpPr>
          <p:cNvPr id="2319" name="Google Shape;2319;p446"/>
          <p:cNvSpPr/>
          <p:nvPr/>
        </p:nvSpPr>
        <p:spPr>
          <a:xfrm>
            <a:off x="-125" y="2088425"/>
            <a:ext cx="9144000" cy="3094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46"/>
          <p:cNvSpPr txBox="1"/>
          <p:nvPr>
            <p:ph type="title"/>
          </p:nvPr>
        </p:nvSpPr>
        <p:spPr>
          <a:xfrm>
            <a:off x="450850" y="76201"/>
            <a:ext cx="8175900" cy="738000"/>
          </a:xfrm>
          <a:prstGeom prst="rect">
            <a:avLst/>
          </a:prstGeom>
          <a:noFill/>
          <a:ln>
            <a:noFill/>
          </a:ln>
        </p:spPr>
        <p:txBody>
          <a:bodyPr anchorCtr="0" anchor="ctr" bIns="32975" lIns="0" spcFirstLastPara="1" rIns="65925" wrap="square" tIns="32975">
            <a:noAutofit/>
          </a:bodyPr>
          <a:lstStyle/>
          <a:p>
            <a:pPr indent="0" lvl="0" marL="0" rtl="0" algn="l">
              <a:spcBef>
                <a:spcPts val="0"/>
              </a:spcBef>
              <a:spcAft>
                <a:spcPts val="0"/>
              </a:spcAft>
              <a:buClr>
                <a:srgbClr val="404040"/>
              </a:buClr>
              <a:buFont typeface="Arial"/>
              <a:buNone/>
            </a:pPr>
            <a:r>
              <a:rPr b="1" lang="en" sz="3000">
                <a:solidFill>
                  <a:srgbClr val="404040"/>
                </a:solidFill>
              </a:rPr>
              <a:t>Creating a CanActivate Guard</a:t>
            </a:r>
            <a:endParaRPr b="1" sz="3000">
              <a:solidFill>
                <a:srgbClr val="434343"/>
              </a:solidFill>
            </a:endParaRPr>
          </a:p>
        </p:txBody>
      </p:sp>
      <p:sp>
        <p:nvSpPr>
          <p:cNvPr id="2321" name="Google Shape;2321;p446"/>
          <p:cNvSpPr txBox="1"/>
          <p:nvPr/>
        </p:nvSpPr>
        <p:spPr>
          <a:xfrm>
            <a:off x="-10821" y="1734857"/>
            <a:ext cx="29496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can-activate-auth.service.ts</a:t>
            </a:r>
            <a:endParaRPr>
              <a:solidFill>
                <a:srgbClr val="FFFFFF"/>
              </a:solidFill>
            </a:endParaRPr>
          </a:p>
        </p:txBody>
      </p:sp>
      <p:sp>
        <p:nvSpPr>
          <p:cNvPr id="2322" name="Google Shape;2322;p446"/>
          <p:cNvSpPr txBox="1"/>
          <p:nvPr>
            <p:ph idx="1" type="body"/>
          </p:nvPr>
        </p:nvSpPr>
        <p:spPr>
          <a:xfrm>
            <a:off x="0" y="2088500"/>
            <a:ext cx="9144000" cy="30948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@Injectable()</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export class CanActivateAuthGuard </a:t>
            </a:r>
            <a:r>
              <a:rPr lang="en" sz="1200">
                <a:solidFill>
                  <a:srgbClr val="FFFF00"/>
                </a:solidFill>
                <a:latin typeface="Consolas"/>
                <a:ea typeface="Consolas"/>
                <a:cs typeface="Consolas"/>
                <a:sym typeface="Consolas"/>
              </a:rPr>
              <a:t>implements CanActivate, CanActivateChild</a:t>
            </a: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  constructor(private userProfileService: UserProfileService, private router: Router) { }</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  canActivateChild(next: ActivatedRouteSnapshot, state: RouterStateSnapshot) {</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    return this.canActivate(next, state);</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  canActivate(next: ActivatedRouteSnapshot, state: RouterStateSnapshot) {</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    if (this.userProfileService.isLoggedIn) {</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00"/>
                </a:solidFill>
                <a:latin typeface="Consolas"/>
                <a:ea typeface="Consolas"/>
                <a:cs typeface="Consolas"/>
                <a:sym typeface="Consolas"/>
              </a:rPr>
              <a:t>      return true;</a:t>
            </a:r>
            <a:endParaRPr sz="12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    this.router.navigate(['/login'], { queryParams: { redirectTo: state.url } });</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00"/>
                </a:solidFill>
                <a:latin typeface="Consolas"/>
                <a:ea typeface="Consolas"/>
                <a:cs typeface="Consolas"/>
                <a:sym typeface="Consolas"/>
              </a:rPr>
              <a:t>    return false;</a:t>
            </a:r>
            <a:endParaRPr sz="12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p:txBody>
      </p:sp>
      <p:sp>
        <p:nvSpPr>
          <p:cNvPr id="2323" name="Google Shape;2323;p446"/>
          <p:cNvSpPr/>
          <p:nvPr/>
        </p:nvSpPr>
        <p:spPr>
          <a:xfrm>
            <a:off x="6950100" y="3637350"/>
            <a:ext cx="2117700" cy="304200"/>
          </a:xfrm>
          <a:prstGeom prst="wedgeRoundRectCallout">
            <a:avLst>
              <a:gd fmla="val -65387" name="adj1"/>
              <a:gd fmla="val 58210"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Return true or false</a:t>
            </a:r>
            <a:endParaRPr sz="1100"/>
          </a:p>
        </p:txBody>
      </p:sp>
      <p:sp>
        <p:nvSpPr>
          <p:cNvPr id="2324" name="Google Shape;2324;p446"/>
          <p:cNvSpPr txBox="1"/>
          <p:nvPr>
            <p:ph idx="2" type="body"/>
          </p:nvPr>
        </p:nvSpPr>
        <p:spPr>
          <a:xfrm>
            <a:off x="500466" y="788677"/>
            <a:ext cx="8175900" cy="133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 sz="1800">
                <a:solidFill>
                  <a:srgbClr val="434343"/>
                </a:solidFill>
              </a:rPr>
              <a:t>Implement the CanActivate interface</a:t>
            </a:r>
            <a:endParaRPr sz="1800">
              <a:solidFill>
                <a:srgbClr val="434343"/>
              </a:solidFill>
            </a:endParaRPr>
          </a:p>
          <a:p>
            <a:pPr indent="0" lvl="0" marL="0" marR="0" rtl="0" algn="l">
              <a:lnSpc>
                <a:spcPct val="100000"/>
              </a:lnSpc>
              <a:spcBef>
                <a:spcPts val="0"/>
              </a:spcBef>
              <a:spcAft>
                <a:spcPts val="0"/>
              </a:spcAft>
              <a:buClr>
                <a:srgbClr val="000000"/>
              </a:buClr>
              <a:buSzPts val="1100"/>
              <a:buFont typeface="Arial"/>
              <a:buNone/>
            </a:pPr>
            <a:r>
              <a:rPr lang="en" sz="1800">
                <a:solidFill>
                  <a:srgbClr val="434343"/>
                </a:solidFill>
              </a:rPr>
              <a:t>Make a determination if the route should be activated</a:t>
            </a:r>
            <a:endParaRPr sz="1800">
              <a:solidFill>
                <a:srgbClr val="434343"/>
              </a:solidFill>
            </a:endParaRPr>
          </a:p>
          <a:p>
            <a:pPr indent="0" lvl="0" marL="0" marR="0" rtl="0" algn="l">
              <a:lnSpc>
                <a:spcPct val="100000"/>
              </a:lnSpc>
              <a:spcBef>
                <a:spcPts val="0"/>
              </a:spcBef>
              <a:spcAft>
                <a:spcPts val="0"/>
              </a:spcAft>
              <a:buClr>
                <a:srgbClr val="000000"/>
              </a:buClr>
              <a:buSzPts val="1100"/>
              <a:buFont typeface="Arial"/>
              <a:buNone/>
            </a:pPr>
            <a:r>
              <a:rPr lang="en" sz="1800">
                <a:solidFill>
                  <a:srgbClr val="434343"/>
                </a:solidFill>
              </a:rPr>
              <a:t>Can re-navigate elsewhere</a:t>
            </a:r>
            <a:endParaRPr sz="1800">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4"/>
                                        </p:tgtEl>
                                        <p:attrNameLst>
                                          <p:attrName>style.visibility</p:attrName>
                                        </p:attrNameLst>
                                      </p:cBhvr>
                                      <p:to>
                                        <p:strVal val="visible"/>
                                      </p:to>
                                    </p:set>
                                    <p:animEffect filter="fade" transition="in">
                                      <p:cBhvr>
                                        <p:cTn dur="1000"/>
                                        <p:tgtEl>
                                          <p:spTgt spid="2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2"/>
                                        </p:tgtEl>
                                        <p:attrNameLst>
                                          <p:attrName>style.visibility</p:attrName>
                                        </p:attrNameLst>
                                      </p:cBhvr>
                                      <p:to>
                                        <p:strVal val="visible"/>
                                      </p:to>
                                    </p:set>
                                    <p:animEffect filter="fade" transition="in">
                                      <p:cBhvr>
                                        <p:cTn dur="1000"/>
                                        <p:tgtEl>
                                          <p:spTgt spid="2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3"/>
                                        </p:tgtEl>
                                        <p:attrNameLst>
                                          <p:attrName>style.visibility</p:attrName>
                                        </p:attrNameLst>
                                      </p:cBhvr>
                                      <p:to>
                                        <p:strVal val="visible"/>
                                      </p:to>
                                    </p:set>
                                    <p:animEffect filter="fade" transition="in">
                                      <p:cBhvr>
                                        <p:cTn dur="1000"/>
                                        <p:tgtEl>
                                          <p:spTgt spid="2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9" name="Shape 2329"/>
        <p:cNvGrpSpPr/>
        <p:nvPr/>
      </p:nvGrpSpPr>
      <p:grpSpPr>
        <a:xfrm>
          <a:off x="0" y="0"/>
          <a:ext cx="0" cy="0"/>
          <a:chOff x="0" y="0"/>
          <a:chExt cx="0" cy="0"/>
        </a:xfrm>
      </p:grpSpPr>
      <p:sp>
        <p:nvSpPr>
          <p:cNvPr id="2330" name="Google Shape;2330;p447"/>
          <p:cNvSpPr/>
          <p:nvPr/>
        </p:nvSpPr>
        <p:spPr>
          <a:xfrm>
            <a:off x="-125" y="1387150"/>
            <a:ext cx="9144000" cy="379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47"/>
          <p:cNvSpPr txBox="1"/>
          <p:nvPr>
            <p:ph type="title"/>
          </p:nvPr>
        </p:nvSpPr>
        <p:spPr>
          <a:xfrm>
            <a:off x="450850" y="152401"/>
            <a:ext cx="8175900" cy="738000"/>
          </a:xfrm>
          <a:prstGeom prst="rect">
            <a:avLst/>
          </a:prstGeom>
          <a:noFill/>
          <a:ln>
            <a:noFill/>
          </a:ln>
        </p:spPr>
        <p:txBody>
          <a:bodyPr anchorCtr="0" anchor="ctr" bIns="32975" lIns="0" spcFirstLastPara="1" rIns="65925" wrap="square" tIns="32975">
            <a:noAutofit/>
          </a:bodyPr>
          <a:lstStyle/>
          <a:p>
            <a:pPr indent="0" lvl="0" marL="0" rtl="0" algn="ctr">
              <a:spcBef>
                <a:spcPts val="0"/>
              </a:spcBef>
              <a:spcAft>
                <a:spcPts val="0"/>
              </a:spcAft>
              <a:buClr>
                <a:srgbClr val="404040"/>
              </a:buClr>
              <a:buFont typeface="Arial"/>
              <a:buNone/>
            </a:pPr>
            <a:r>
              <a:rPr b="1" lang="en" sz="2700">
                <a:solidFill>
                  <a:srgbClr val="404040"/>
                </a:solidFill>
              </a:rPr>
              <a:t>Applying Guards</a:t>
            </a:r>
            <a:endParaRPr b="1" sz="2700">
              <a:solidFill>
                <a:srgbClr val="434343"/>
              </a:solidFill>
            </a:endParaRPr>
          </a:p>
        </p:txBody>
      </p:sp>
      <p:sp>
        <p:nvSpPr>
          <p:cNvPr id="2332" name="Google Shape;2332;p447"/>
          <p:cNvSpPr txBox="1"/>
          <p:nvPr/>
        </p:nvSpPr>
        <p:spPr>
          <a:xfrm>
            <a:off x="-10821" y="1038236"/>
            <a:ext cx="29496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app-routing.module.ts</a:t>
            </a:r>
            <a:endParaRPr>
              <a:solidFill>
                <a:srgbClr val="FFFFFF"/>
              </a:solidFill>
            </a:endParaRPr>
          </a:p>
        </p:txBody>
      </p:sp>
      <p:sp>
        <p:nvSpPr>
          <p:cNvPr id="2333" name="Google Shape;2333;p447"/>
          <p:cNvSpPr txBox="1"/>
          <p:nvPr>
            <p:ph idx="1" type="body"/>
          </p:nvPr>
        </p:nvSpPr>
        <p:spPr>
          <a:xfrm>
            <a:off x="0" y="1387242"/>
            <a:ext cx="9144000" cy="3796200"/>
          </a:xfrm>
          <a:prstGeom prst="rect">
            <a:avLst/>
          </a:prstGeom>
          <a:solidFill>
            <a:srgbClr val="111111"/>
          </a:solidFill>
          <a:ln>
            <a:noFill/>
          </a:ln>
        </p:spPr>
        <p:txBody>
          <a:bodyPr anchorCtr="0" anchor="b" bIns="205725" lIns="480050" spcFirstLastPara="1" rIns="342900" wrap="square" tIns="274325">
            <a:noAutofit/>
          </a:bodyPr>
          <a:lstStyle/>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const routes: Routes = [</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  { path: '', pathMatch: 'full', redirectTo: 'customers', },</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  { path: 'login', component: LoginComponent },</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  {</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    path: 'customers',</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    component: CustomersComponent,</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00"/>
                </a:solidFill>
                <a:latin typeface="Consolas"/>
                <a:ea typeface="Consolas"/>
                <a:cs typeface="Consolas"/>
                <a:sym typeface="Consolas"/>
              </a:rPr>
              <a:t>    canActivate: [CanActivateAuthGuard],</a:t>
            </a:r>
            <a:endParaRPr sz="15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00"/>
                </a:solidFill>
                <a:latin typeface="Consolas"/>
                <a:ea typeface="Consolas"/>
                <a:cs typeface="Consolas"/>
                <a:sym typeface="Consolas"/>
              </a:rPr>
              <a:t>    canActivateChild: [CanActivateAuthGuard],</a:t>
            </a:r>
            <a:endParaRPr sz="1500">
              <a:solidFill>
                <a:srgbClr val="FFFF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    children: [</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      { path: '', component: CustomersListComponent },</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      { path: ':id', component: CustomerComponent },</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    ]</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  },</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  { path: '**', pathMatch: 'full', component: PageNotFoundComponent },</a:t>
            </a:r>
            <a:endParaRPr sz="15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500">
                <a:solidFill>
                  <a:srgbClr val="FFFFFF"/>
                </a:solidFill>
                <a:latin typeface="Consolas"/>
                <a:ea typeface="Consolas"/>
                <a:cs typeface="Consolas"/>
                <a:sym typeface="Consolas"/>
              </a:rPr>
              <a:t>];</a:t>
            </a:r>
            <a:endParaRPr sz="1500">
              <a:solidFill>
                <a:srgbClr val="FFFFFF"/>
              </a:solidFill>
              <a:latin typeface="Consolas"/>
              <a:ea typeface="Consolas"/>
              <a:cs typeface="Consolas"/>
              <a:sym typeface="Consolas"/>
            </a:endParaRPr>
          </a:p>
        </p:txBody>
      </p:sp>
      <p:sp>
        <p:nvSpPr>
          <p:cNvPr id="2334" name="Google Shape;2334;p447"/>
          <p:cNvSpPr/>
          <p:nvPr/>
        </p:nvSpPr>
        <p:spPr>
          <a:xfrm>
            <a:off x="5450075" y="3133150"/>
            <a:ext cx="2117700" cy="304200"/>
          </a:xfrm>
          <a:prstGeom prst="wedgeRoundRectCallout">
            <a:avLst>
              <a:gd fmla="val -73971" name="adj1"/>
              <a:gd fmla="val 49819"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Guard the children</a:t>
            </a:r>
            <a:endParaRPr sz="1100"/>
          </a:p>
        </p:txBody>
      </p:sp>
      <p:sp>
        <p:nvSpPr>
          <p:cNvPr id="2335" name="Google Shape;2335;p447"/>
          <p:cNvSpPr/>
          <p:nvPr/>
        </p:nvSpPr>
        <p:spPr>
          <a:xfrm>
            <a:off x="5450075" y="2611625"/>
            <a:ext cx="2117700" cy="304200"/>
          </a:xfrm>
          <a:prstGeom prst="wedgeRoundRectCallout">
            <a:avLst>
              <a:gd fmla="val -97851" name="adj1"/>
              <a:gd fmla="val 133769"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Guard the route</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0" name="Shape 2340"/>
        <p:cNvGrpSpPr/>
        <p:nvPr/>
      </p:nvGrpSpPr>
      <p:grpSpPr>
        <a:xfrm>
          <a:off x="0" y="0"/>
          <a:ext cx="0" cy="0"/>
          <a:chOff x="0" y="0"/>
          <a:chExt cx="0" cy="0"/>
        </a:xfrm>
      </p:grpSpPr>
      <p:sp>
        <p:nvSpPr>
          <p:cNvPr id="2341" name="Google Shape;2341;p448"/>
          <p:cNvSpPr/>
          <p:nvPr/>
        </p:nvSpPr>
        <p:spPr>
          <a:xfrm>
            <a:off x="-125" y="1387150"/>
            <a:ext cx="9144000" cy="3796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48"/>
          <p:cNvSpPr txBox="1"/>
          <p:nvPr>
            <p:ph type="title"/>
          </p:nvPr>
        </p:nvSpPr>
        <p:spPr>
          <a:xfrm>
            <a:off x="450850" y="152401"/>
            <a:ext cx="8175900" cy="738000"/>
          </a:xfrm>
          <a:prstGeom prst="rect">
            <a:avLst/>
          </a:prstGeom>
          <a:noFill/>
          <a:ln>
            <a:noFill/>
          </a:ln>
        </p:spPr>
        <p:txBody>
          <a:bodyPr anchorCtr="0" anchor="ctr" bIns="32975" lIns="0" spcFirstLastPara="1" rIns="65925" wrap="square" tIns="32975">
            <a:noAutofit/>
          </a:bodyPr>
          <a:lstStyle/>
          <a:p>
            <a:pPr indent="0" lvl="0" marL="0" rtl="0" algn="ctr">
              <a:spcBef>
                <a:spcPts val="0"/>
              </a:spcBef>
              <a:spcAft>
                <a:spcPts val="0"/>
              </a:spcAft>
              <a:buClr>
                <a:srgbClr val="404040"/>
              </a:buClr>
              <a:buFont typeface="Arial"/>
              <a:buNone/>
            </a:pPr>
            <a:r>
              <a:rPr b="1" lang="en" sz="2700">
                <a:solidFill>
                  <a:srgbClr val="404040"/>
                </a:solidFill>
              </a:rPr>
              <a:t>Async Guards - Example</a:t>
            </a:r>
            <a:endParaRPr b="1" sz="2700">
              <a:solidFill>
                <a:srgbClr val="434343"/>
              </a:solidFill>
            </a:endParaRPr>
          </a:p>
        </p:txBody>
      </p:sp>
      <p:sp>
        <p:nvSpPr>
          <p:cNvPr id="2343" name="Google Shape;2343;p448"/>
          <p:cNvSpPr txBox="1"/>
          <p:nvPr/>
        </p:nvSpPr>
        <p:spPr>
          <a:xfrm>
            <a:off x="-10821" y="1038236"/>
            <a:ext cx="29496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can-deactivate.guard.ts</a:t>
            </a:r>
            <a:endParaRPr>
              <a:solidFill>
                <a:srgbClr val="FFFFFF"/>
              </a:solidFill>
            </a:endParaRPr>
          </a:p>
        </p:txBody>
      </p:sp>
      <p:sp>
        <p:nvSpPr>
          <p:cNvPr id="2344" name="Google Shape;2344;p448"/>
          <p:cNvSpPr txBox="1"/>
          <p:nvPr/>
        </p:nvSpPr>
        <p:spPr>
          <a:xfrm>
            <a:off x="0" y="1524150"/>
            <a:ext cx="9046800" cy="361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Consolas"/>
                <a:ea typeface="Consolas"/>
                <a:cs typeface="Consolas"/>
                <a:sym typeface="Consolas"/>
              </a:rPr>
              <a:t>export class </a:t>
            </a:r>
            <a:r>
              <a:rPr lang="en" sz="1500">
                <a:solidFill>
                  <a:srgbClr val="FFFF00"/>
                </a:solidFill>
                <a:latin typeface="Consolas"/>
                <a:ea typeface="Consolas"/>
                <a:cs typeface="Consolas"/>
                <a:sym typeface="Consolas"/>
              </a:rPr>
              <a:t>CanDeactivateGuard</a:t>
            </a:r>
            <a:r>
              <a:rPr lang="en" sz="1500">
                <a:solidFill>
                  <a:srgbClr val="FFFFFF"/>
                </a:solidFill>
                <a:latin typeface="Consolas"/>
                <a:ea typeface="Consolas"/>
                <a:cs typeface="Consolas"/>
                <a:sym typeface="Consolas"/>
              </a:rPr>
              <a:t> implements </a:t>
            </a:r>
            <a:r>
              <a:rPr lang="en" sz="1500">
                <a:solidFill>
                  <a:srgbClr val="FFFF00"/>
                </a:solidFill>
                <a:latin typeface="Consolas"/>
                <a:ea typeface="Consolas"/>
                <a:cs typeface="Consolas"/>
                <a:sym typeface="Consolas"/>
              </a:rPr>
              <a:t>CanDeactivate&lt;CanComponentDeactivate&gt;</a:t>
            </a:r>
            <a:r>
              <a:rPr lang="en" sz="1500">
                <a:solidFill>
                  <a:srgbClr val="FFFFFF"/>
                </a:solidFill>
                <a:latin typeface="Consolas"/>
                <a:ea typeface="Consolas"/>
                <a:cs typeface="Consolas"/>
                <a:sym typeface="Consolas"/>
              </a:rPr>
              <a:t> {</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rPr lang="en" sz="1500">
                <a:solidFill>
                  <a:srgbClr val="FFFFFF"/>
                </a:solidFill>
                <a:latin typeface="Consolas"/>
                <a:ea typeface="Consolas"/>
                <a:cs typeface="Consolas"/>
                <a:sym typeface="Consolas"/>
              </a:rPr>
              <a:t> </a:t>
            </a:r>
            <a:r>
              <a:rPr lang="en" sz="1500">
                <a:solidFill>
                  <a:srgbClr val="FFFF00"/>
                </a:solidFill>
                <a:latin typeface="Consolas"/>
                <a:ea typeface="Consolas"/>
                <a:cs typeface="Consolas"/>
                <a:sym typeface="Consolas"/>
              </a:rPr>
              <a:t>canDeactivate</a:t>
            </a:r>
            <a:r>
              <a:rPr lang="en" sz="1500">
                <a:solidFill>
                  <a:srgbClr val="FFFFFF"/>
                </a:solidFill>
                <a:latin typeface="Consolas"/>
                <a:ea typeface="Consolas"/>
                <a:cs typeface="Consolas"/>
                <a:sym typeface="Consolas"/>
              </a:rPr>
              <a:t>(component: CanComponentDeactivate): </a:t>
            </a:r>
            <a:r>
              <a:rPr lang="en" sz="1500">
                <a:solidFill>
                  <a:srgbClr val="FFFF00"/>
                </a:solidFill>
                <a:latin typeface="Consolas"/>
                <a:ea typeface="Consolas"/>
                <a:cs typeface="Consolas"/>
                <a:sym typeface="Consolas"/>
              </a:rPr>
              <a:t>Observable&lt;boolean&gt; | boolean</a:t>
            </a:r>
            <a:r>
              <a:rPr lang="en" sz="1500">
                <a:solidFill>
                  <a:srgbClr val="FFFFFF"/>
                </a:solidFill>
                <a:latin typeface="Consolas"/>
                <a:ea typeface="Consolas"/>
                <a:cs typeface="Consolas"/>
                <a:sym typeface="Consolas"/>
              </a:rPr>
              <a:t> {</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rPr lang="en" sz="1500">
                <a:solidFill>
                  <a:srgbClr val="FFFFFF"/>
                </a:solidFill>
                <a:latin typeface="Consolas"/>
                <a:ea typeface="Consolas"/>
                <a:cs typeface="Consolas"/>
                <a:sym typeface="Consolas"/>
              </a:rPr>
              <a:t>   return component.canDeactivate ?</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rPr lang="en" sz="1500">
                <a:solidFill>
                  <a:srgbClr val="FFFFFF"/>
                </a:solidFill>
                <a:latin typeface="Consolas"/>
                <a:ea typeface="Consolas"/>
                <a:cs typeface="Consolas"/>
                <a:sym typeface="Consolas"/>
              </a:rPr>
              <a:t>     this.toObservable(component.canDeactivate()) : true;</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rPr lang="en" sz="1500">
                <a:solidFill>
                  <a:srgbClr val="FFFFFF"/>
                </a:solidFill>
                <a:latin typeface="Consolas"/>
                <a:ea typeface="Consolas"/>
                <a:cs typeface="Consolas"/>
                <a:sym typeface="Consolas"/>
              </a:rPr>
              <a:t> }</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rPr lang="en" sz="1500">
                <a:solidFill>
                  <a:srgbClr val="FFFFFF"/>
                </a:solidFill>
                <a:latin typeface="Consolas"/>
                <a:ea typeface="Consolas"/>
                <a:cs typeface="Consolas"/>
                <a:sym typeface="Consolas"/>
              </a:rPr>
              <a:t> private toObservable(deactivate: Promise&lt;boolean&gt; | boolean )</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rPr lang="en" sz="1500">
                <a:solidFill>
                  <a:srgbClr val="FFFFFF"/>
                </a:solidFill>
                <a:latin typeface="Consolas"/>
                <a:ea typeface="Consolas"/>
                <a:cs typeface="Consolas"/>
                <a:sym typeface="Consolas"/>
              </a:rPr>
              <a:t>                                                   : Observable&lt;boolean&gt; | boolean {</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rPr lang="en" sz="1500">
                <a:solidFill>
                  <a:srgbClr val="FFFFFF"/>
                </a:solidFill>
                <a:latin typeface="Consolas"/>
                <a:ea typeface="Consolas"/>
                <a:cs typeface="Consolas"/>
                <a:sym typeface="Consolas"/>
              </a:rPr>
              <a:t>   const p = Promise.resolve(deactivate);</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rPr lang="en" sz="1500">
                <a:solidFill>
                  <a:srgbClr val="FFFFFF"/>
                </a:solidFill>
                <a:latin typeface="Consolas"/>
                <a:ea typeface="Consolas"/>
                <a:cs typeface="Consolas"/>
                <a:sym typeface="Consolas"/>
              </a:rPr>
              <a:t>   const o = Observable.fromPromise(p);</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rPr lang="en" sz="1500">
                <a:solidFill>
                  <a:srgbClr val="FFFFFF"/>
                </a:solidFill>
                <a:latin typeface="Consolas"/>
                <a:ea typeface="Consolas"/>
                <a:cs typeface="Consolas"/>
                <a:sym typeface="Consolas"/>
              </a:rPr>
              <a:t>   return o;</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rPr lang="en" sz="1500">
                <a:solidFill>
                  <a:srgbClr val="FFFFFF"/>
                </a:solidFill>
                <a:latin typeface="Consolas"/>
                <a:ea typeface="Consolas"/>
                <a:cs typeface="Consolas"/>
                <a:sym typeface="Consolas"/>
              </a:rPr>
              <a:t> }</a:t>
            </a:r>
            <a:endParaRPr sz="15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500">
              <a:solidFill>
                <a:srgbClr val="FFFFFF"/>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9" name="Shape 2349"/>
        <p:cNvGrpSpPr/>
        <p:nvPr/>
      </p:nvGrpSpPr>
      <p:grpSpPr>
        <a:xfrm>
          <a:off x="0" y="0"/>
          <a:ext cx="0" cy="0"/>
          <a:chOff x="0" y="0"/>
          <a:chExt cx="0" cy="0"/>
        </a:xfrm>
      </p:grpSpPr>
      <p:sp>
        <p:nvSpPr>
          <p:cNvPr id="2350" name="Google Shape;2350;p449"/>
          <p:cNvSpPr txBox="1"/>
          <p:nvPr>
            <p:ph idx="1" type="body"/>
          </p:nvPr>
        </p:nvSpPr>
        <p:spPr>
          <a:xfrm>
            <a:off x="792333" y="2254995"/>
            <a:ext cx="7552800" cy="1293900"/>
          </a:xfrm>
          <a:prstGeom prst="rect">
            <a:avLst/>
          </a:prstGeom>
          <a:noFill/>
          <a:ln>
            <a:noFill/>
          </a:ln>
        </p:spPr>
        <p:txBody>
          <a:bodyPr anchorCtr="0" anchor="t" bIns="0" lIns="0" spcFirstLastPara="1" rIns="0" wrap="square" tIns="0">
            <a:noAutofit/>
          </a:bodyPr>
          <a:lstStyle/>
          <a:p>
            <a:pPr indent="0" lvl="0" marL="457200" rtl="0" algn="l">
              <a:spcBef>
                <a:spcPts val="0"/>
              </a:spcBef>
              <a:spcAft>
                <a:spcPts val="0"/>
              </a:spcAft>
              <a:buClr>
                <a:srgbClr val="000000"/>
              </a:buClr>
              <a:buSzPts val="1100"/>
              <a:buFont typeface="Arial"/>
              <a:buNone/>
            </a:pPr>
            <a:r>
              <a:rPr lang="en" sz="2400">
                <a:solidFill>
                  <a:srgbClr val="666666"/>
                </a:solidFill>
                <a:latin typeface="PT Sans"/>
                <a:ea typeface="PT Sans"/>
                <a:cs typeface="PT Sans"/>
                <a:sym typeface="PT Sans"/>
              </a:rPr>
              <a:t>Explore the Event View app</a:t>
            </a:r>
            <a:endParaRPr sz="2400">
              <a:solidFill>
                <a:srgbClr val="666666"/>
              </a:solidFill>
              <a:latin typeface="PT Sans"/>
              <a:ea typeface="PT Sans"/>
              <a:cs typeface="PT Sans"/>
              <a:sym typeface="PT Sans"/>
            </a:endParaRPr>
          </a:p>
          <a:p>
            <a:pPr indent="0" lvl="0" marL="457200" rtl="0" algn="l">
              <a:spcBef>
                <a:spcPts val="0"/>
              </a:spcBef>
              <a:spcAft>
                <a:spcPts val="0"/>
              </a:spcAft>
              <a:buClr>
                <a:srgbClr val="000000"/>
              </a:buClr>
              <a:buSzPts val="1100"/>
              <a:buFont typeface="Arial"/>
              <a:buNone/>
            </a:pPr>
            <a:r>
              <a:t/>
            </a:r>
            <a:endParaRPr sz="2400">
              <a:solidFill>
                <a:srgbClr val="666666"/>
              </a:solidFill>
              <a:latin typeface="PT Sans"/>
              <a:ea typeface="PT Sans"/>
              <a:cs typeface="PT Sans"/>
              <a:sym typeface="PT Sans"/>
            </a:endParaRPr>
          </a:p>
          <a:p>
            <a:pPr indent="0" lvl="0" marL="457200" rtl="0" algn="l">
              <a:spcBef>
                <a:spcPts val="0"/>
              </a:spcBef>
              <a:spcAft>
                <a:spcPts val="0"/>
              </a:spcAft>
              <a:buClr>
                <a:srgbClr val="000000"/>
              </a:buClr>
              <a:buSzPts val="1100"/>
              <a:buFont typeface="Arial"/>
              <a:buNone/>
            </a:pPr>
            <a:r>
              <a:rPr lang="en" sz="2400">
                <a:solidFill>
                  <a:srgbClr val="666666"/>
                </a:solidFill>
                <a:latin typeface="PT Sans"/>
                <a:ea typeface="PT Sans"/>
                <a:cs typeface="PT Sans"/>
                <a:sym typeface="PT Sans"/>
              </a:rPr>
              <a:t>https://github.com/johnpapa/angular-event-view-cli</a:t>
            </a:r>
            <a:endParaRPr sz="2400">
              <a:solidFill>
                <a:srgbClr val="666666"/>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Font typeface="PT Sans"/>
              <a:buNone/>
            </a:pPr>
            <a:r>
              <a:t/>
            </a:r>
            <a:endParaRPr>
              <a:solidFill>
                <a:srgbClr val="666666"/>
              </a:solidFill>
            </a:endParaRPr>
          </a:p>
        </p:txBody>
      </p:sp>
      <p:sp>
        <p:nvSpPr>
          <p:cNvPr id="2351" name="Google Shape;2351;p449"/>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Font typeface="Arial"/>
              <a:buNone/>
            </a:pPr>
            <a:r>
              <a:rPr lang="en">
                <a:solidFill>
                  <a:srgbClr val="000000"/>
                </a:solidFill>
              </a:rPr>
              <a:t>Route Guards</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356" name="Shape 2356"/>
        <p:cNvGrpSpPr/>
        <p:nvPr/>
      </p:nvGrpSpPr>
      <p:grpSpPr>
        <a:xfrm>
          <a:off x="0" y="0"/>
          <a:ext cx="0" cy="0"/>
          <a:chOff x="0" y="0"/>
          <a:chExt cx="0" cy="0"/>
        </a:xfrm>
      </p:grpSpPr>
      <p:sp>
        <p:nvSpPr>
          <p:cNvPr id="2357" name="Google Shape;2357;p450"/>
          <p:cNvSpPr/>
          <p:nvPr/>
        </p:nvSpPr>
        <p:spPr>
          <a:xfrm>
            <a:off x="316072" y="1624625"/>
            <a:ext cx="2912100" cy="19581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58" name="Google Shape;2358;p450"/>
          <p:cNvSpPr txBox="1"/>
          <p:nvPr>
            <p:ph type="title"/>
          </p:nvPr>
        </p:nvSpPr>
        <p:spPr>
          <a:xfrm>
            <a:off x="795608" y="37255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Font typeface="Arial"/>
              <a:buNone/>
            </a:pPr>
            <a:r>
              <a:rPr lang="en">
                <a:solidFill>
                  <a:srgbClr val="000000"/>
                </a:solidFill>
              </a:rPr>
              <a:t>Angular Code Snippets</a:t>
            </a:r>
            <a:endParaRPr b="0" i="0" sz="3600" u="none" cap="none" strike="noStrike">
              <a:solidFill>
                <a:srgbClr val="000000"/>
              </a:solidFill>
              <a:latin typeface="Arial"/>
              <a:ea typeface="Arial"/>
              <a:cs typeface="Arial"/>
              <a:sym typeface="Arial"/>
            </a:endParaRPr>
          </a:p>
        </p:txBody>
      </p:sp>
      <p:sp>
        <p:nvSpPr>
          <p:cNvPr id="2359" name="Google Shape;2359;p450"/>
          <p:cNvSpPr/>
          <p:nvPr/>
        </p:nvSpPr>
        <p:spPr>
          <a:xfrm>
            <a:off x="312150" y="2170900"/>
            <a:ext cx="2912100" cy="141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33333"/>
                </a:solidFill>
                <a:latin typeface="Roboto"/>
                <a:ea typeface="Roboto"/>
                <a:cs typeface="Roboto"/>
                <a:sym typeface="Roboto"/>
              </a:rPr>
              <a:t>Use these snippets</a:t>
            </a:r>
            <a:endParaRPr b="1">
              <a:solidFill>
                <a:srgbClr val="333333"/>
              </a:solidFill>
              <a:latin typeface="Roboto"/>
              <a:ea typeface="Roboto"/>
              <a:cs typeface="Roboto"/>
              <a:sym typeface="Roboto"/>
            </a:endParaRPr>
          </a:p>
          <a:p>
            <a:pPr indent="0" lvl="0" marL="0" rtl="0" algn="l">
              <a:spcBef>
                <a:spcPts val="0"/>
              </a:spcBef>
              <a:spcAft>
                <a:spcPts val="0"/>
              </a:spcAft>
              <a:buNone/>
            </a:pPr>
            <a:r>
              <a:t/>
            </a:r>
            <a:endParaRPr>
              <a:solidFill>
                <a:srgbClr val="333333"/>
              </a:solidFill>
              <a:latin typeface="Consolas"/>
              <a:ea typeface="Consolas"/>
              <a:cs typeface="Consolas"/>
              <a:sym typeface="Consolas"/>
            </a:endParaRPr>
          </a:p>
          <a:p>
            <a:pPr indent="0" lvl="0" marL="0" rtl="0" algn="l">
              <a:lnSpc>
                <a:spcPct val="115000"/>
              </a:lnSpc>
              <a:spcBef>
                <a:spcPts val="0"/>
              </a:spcBef>
              <a:spcAft>
                <a:spcPts val="0"/>
              </a:spcAft>
              <a:buNone/>
            </a:pPr>
            <a:r>
              <a:rPr lang="en">
                <a:solidFill>
                  <a:srgbClr val="333333"/>
                </a:solidFill>
                <a:latin typeface="Consolas"/>
                <a:ea typeface="Consolas"/>
                <a:cs typeface="Consolas"/>
                <a:sym typeface="Consolas"/>
              </a:rPr>
              <a:t>a-guard-can-activate</a:t>
            </a:r>
            <a:endParaRPr>
              <a:solidFill>
                <a:srgbClr val="333333"/>
              </a:solidFill>
              <a:latin typeface="Consolas"/>
              <a:ea typeface="Consolas"/>
              <a:cs typeface="Consolas"/>
              <a:sym typeface="Consolas"/>
            </a:endParaRPr>
          </a:p>
          <a:p>
            <a:pPr indent="0" lvl="0" marL="0" rtl="0" algn="l">
              <a:spcBef>
                <a:spcPts val="0"/>
              </a:spcBef>
              <a:spcAft>
                <a:spcPts val="0"/>
              </a:spcAft>
              <a:buNone/>
            </a:pPr>
            <a:r>
              <a:t/>
            </a:r>
            <a:endParaRPr>
              <a:solidFill>
                <a:srgbClr val="333333"/>
              </a:solidFill>
              <a:latin typeface="Consolas"/>
              <a:ea typeface="Consolas"/>
              <a:cs typeface="Consolas"/>
              <a:sym typeface="Consolas"/>
            </a:endParaRPr>
          </a:p>
          <a:p>
            <a:pPr indent="0" lvl="0" marL="0" rtl="0" algn="l">
              <a:spcBef>
                <a:spcPts val="0"/>
              </a:spcBef>
              <a:spcAft>
                <a:spcPts val="0"/>
              </a:spcAft>
              <a:buNone/>
            </a:pPr>
            <a:r>
              <a:rPr lang="en">
                <a:solidFill>
                  <a:srgbClr val="333333"/>
                </a:solidFill>
                <a:latin typeface="Consolas"/>
                <a:ea typeface="Consolas"/>
                <a:cs typeface="Consolas"/>
                <a:sym typeface="Consolas"/>
              </a:rPr>
              <a:t>a</a:t>
            </a:r>
            <a:r>
              <a:rPr lang="en">
                <a:solidFill>
                  <a:srgbClr val="333333"/>
                </a:solidFill>
                <a:latin typeface="Consolas"/>
                <a:ea typeface="Consolas"/>
                <a:cs typeface="Consolas"/>
                <a:sym typeface="Consolas"/>
              </a:rPr>
              <a:t>-guard-can-activate-child</a:t>
            </a:r>
            <a:endParaRPr>
              <a:solidFill>
                <a:srgbClr val="333333"/>
              </a:solidFill>
              <a:latin typeface="Consolas"/>
              <a:ea typeface="Consolas"/>
              <a:cs typeface="Consolas"/>
              <a:sym typeface="Consolas"/>
            </a:endParaRPr>
          </a:p>
          <a:p>
            <a:pPr indent="0" lvl="0" marL="0" rtl="0" algn="l">
              <a:spcBef>
                <a:spcPts val="0"/>
              </a:spcBef>
              <a:spcAft>
                <a:spcPts val="0"/>
              </a:spcAft>
              <a:buNone/>
            </a:pPr>
            <a:r>
              <a:t/>
            </a:r>
            <a:endParaRPr>
              <a:solidFill>
                <a:srgbClr val="333333"/>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333333"/>
                </a:solidFill>
                <a:latin typeface="Consolas"/>
                <a:ea typeface="Consolas"/>
                <a:cs typeface="Consolas"/>
                <a:sym typeface="Consolas"/>
              </a:rPr>
              <a:t>a-guard-can-load</a:t>
            </a:r>
            <a:endParaRPr>
              <a:solidFill>
                <a:srgbClr val="333333"/>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endParaRPr>
          </a:p>
        </p:txBody>
      </p:sp>
      <p:pic>
        <p:nvPicPr>
          <p:cNvPr id="2360" name="Google Shape;2360;p450"/>
          <p:cNvPicPr preferRelativeResize="0"/>
          <p:nvPr/>
        </p:nvPicPr>
        <p:blipFill>
          <a:blip r:embed="rId3">
            <a:alphaModFix/>
          </a:blip>
          <a:stretch>
            <a:fillRect/>
          </a:stretch>
        </p:blipFill>
        <p:spPr>
          <a:xfrm>
            <a:off x="3379075" y="1624404"/>
            <a:ext cx="5445050" cy="3305921"/>
          </a:xfrm>
          <a:prstGeom prst="rect">
            <a:avLst/>
          </a:prstGeom>
          <a:noFill/>
          <a:ln>
            <a:noFill/>
          </a:ln>
        </p:spPr>
      </p:pic>
      <p:sp>
        <p:nvSpPr>
          <p:cNvPr id="2361" name="Google Shape;2361;p450"/>
          <p:cNvSpPr txBox="1"/>
          <p:nvPr/>
        </p:nvSpPr>
        <p:spPr>
          <a:xfrm>
            <a:off x="3397575" y="999500"/>
            <a:ext cx="2852100" cy="62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https://aka.ms/ng-code</a:t>
            </a:r>
            <a:r>
              <a:rPr lang="en"/>
              <a:t> </a:t>
            </a:r>
            <a:endParaRPr/>
          </a:p>
        </p:txBody>
      </p:sp>
      <p:sp>
        <p:nvSpPr>
          <p:cNvPr id="2362" name="Google Shape;2362;p450"/>
          <p:cNvSpPr/>
          <p:nvPr/>
        </p:nvSpPr>
        <p:spPr>
          <a:xfrm>
            <a:off x="316072" y="1624625"/>
            <a:ext cx="2912100" cy="283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Tips</a:t>
            </a:r>
            <a:endParaRPr>
              <a:solidFill>
                <a:srgbClr val="FFFFFF"/>
              </a:solidFill>
            </a:endParaRPr>
          </a:p>
        </p:txBody>
      </p:sp>
      <p:sp>
        <p:nvSpPr>
          <p:cNvPr id="2363" name="Google Shape;2363;p450"/>
          <p:cNvSpPr/>
          <p:nvPr/>
        </p:nvSpPr>
        <p:spPr>
          <a:xfrm>
            <a:off x="7" y="0"/>
            <a:ext cx="9144000" cy="283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Tips</a:t>
            </a:r>
            <a:endParaRPr>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2367" name="Shape 2367"/>
        <p:cNvGrpSpPr/>
        <p:nvPr/>
      </p:nvGrpSpPr>
      <p:grpSpPr>
        <a:xfrm>
          <a:off x="0" y="0"/>
          <a:ext cx="0" cy="0"/>
          <a:chOff x="0" y="0"/>
          <a:chExt cx="0" cy="0"/>
        </a:xfrm>
      </p:grpSpPr>
      <p:sp>
        <p:nvSpPr>
          <p:cNvPr id="2368" name="Google Shape;2368;p451"/>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51"/>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Lab: Routing Guards</a:t>
            </a:r>
            <a:endParaRPr sz="2400">
              <a:solidFill>
                <a:schemeClr val="lt1"/>
              </a:solidFill>
              <a:latin typeface="PT Sans"/>
              <a:ea typeface="PT Sans"/>
              <a:cs typeface="PT Sans"/>
              <a:sym typeface="PT Sans"/>
            </a:endParaRPr>
          </a:p>
        </p:txBody>
      </p:sp>
      <p:sp>
        <p:nvSpPr>
          <p:cNvPr id="2370" name="Google Shape;2370;p451"/>
          <p:cNvSpPr txBox="1"/>
          <p:nvPr/>
        </p:nvSpPr>
        <p:spPr>
          <a:xfrm>
            <a:off x="1326675" y="1021600"/>
            <a:ext cx="7342800" cy="31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Add preload strategy for all lazy routes</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Create a CanActivate Guard </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Prevent navigating to Villains</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Prevent loading of the Villains code chunk</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rgbClr val="FFFF00"/>
              </a:buClr>
              <a:buSzPts val="1800"/>
              <a:buFont typeface="Roboto Mono"/>
              <a:buChar char="●"/>
            </a:pPr>
            <a:r>
              <a:rPr lang="en" sz="1800">
                <a:solidFill>
                  <a:srgbClr val="FFFF00"/>
                </a:solidFill>
                <a:latin typeface="Roboto Mono"/>
                <a:ea typeface="Roboto Mono"/>
                <a:cs typeface="Roboto Mono"/>
                <a:sym typeface="Roboto Mono"/>
              </a:rPr>
              <a:t>npm run 1-routing-guards-begin</a:t>
            </a:r>
            <a:endParaRPr sz="1800">
              <a:solidFill>
                <a:srgbClr val="FFFF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800">
              <a:solidFill>
                <a:schemeClr val="lt1"/>
              </a:solidFill>
              <a:latin typeface="PT Sans"/>
              <a:ea typeface="PT Sans"/>
              <a:cs typeface="PT Sans"/>
              <a:sym typeface="PT Sans"/>
            </a:endParaRPr>
          </a:p>
        </p:txBody>
      </p:sp>
      <p:pic>
        <p:nvPicPr>
          <p:cNvPr id="2371" name="Google Shape;2371;p451"/>
          <p:cNvPicPr preferRelativeResize="0"/>
          <p:nvPr/>
        </p:nvPicPr>
        <p:blipFill>
          <a:blip r:embed="rId3">
            <a:alphaModFix/>
          </a:blip>
          <a:stretch>
            <a:fillRect/>
          </a:stretch>
        </p:blipFill>
        <p:spPr>
          <a:xfrm>
            <a:off x="53338" y="82050"/>
            <a:ext cx="474725" cy="516000"/>
          </a:xfrm>
          <a:prstGeom prst="rect">
            <a:avLst/>
          </a:prstGeom>
          <a:noFill/>
          <a:ln>
            <a:noFill/>
          </a:ln>
        </p:spPr>
      </p:pic>
      <p:sp>
        <p:nvSpPr>
          <p:cNvPr id="2372" name="Google Shape;2372;p451"/>
          <p:cNvSpPr txBox="1"/>
          <p:nvPr/>
        </p:nvSpPr>
        <p:spPr>
          <a:xfrm>
            <a:off x="4404000" y="-18550"/>
            <a:ext cx="4746300" cy="210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Slides </a:t>
            </a:r>
            <a:r>
              <a:rPr lang="en" u="sng">
                <a:solidFill>
                  <a:schemeClr val="hlink"/>
                </a:solidFill>
                <a:hlinkClick r:id="rId4"/>
              </a:rPr>
              <a:t>https://jpapa.me/awesomeng-slides</a:t>
            </a:r>
            <a:r>
              <a:rPr lang="en">
                <a:solidFill>
                  <a:schemeClr val="dk1"/>
                </a:solidFill>
              </a:rPr>
              <a:t>  </a:t>
            </a:r>
            <a:endParaRPr>
              <a:solidFill>
                <a:schemeClr val="dk2"/>
              </a:solidFill>
            </a:endParaRPr>
          </a:p>
        </p:txBody>
      </p:sp>
      <p:sp>
        <p:nvSpPr>
          <p:cNvPr id="2373" name="Google Shape;2373;p451"/>
          <p:cNvSpPr txBox="1"/>
          <p:nvPr/>
        </p:nvSpPr>
        <p:spPr>
          <a:xfrm>
            <a:off x="777075" y="291550"/>
            <a:ext cx="45255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BONUS </a:t>
            </a:r>
            <a:r>
              <a:rPr lang="en" sz="3600">
                <a:solidFill>
                  <a:schemeClr val="lt1"/>
                </a:solidFill>
                <a:latin typeface="PT Sans"/>
                <a:ea typeface="PT Sans"/>
                <a:cs typeface="PT Sans"/>
                <a:sym typeface="PT Sans"/>
              </a:rPr>
              <a:t>LAB</a:t>
            </a:r>
            <a:endParaRPr sz="3600">
              <a:solidFill>
                <a:schemeClr val="lt1"/>
              </a:solidFill>
              <a:latin typeface="PT Sans"/>
              <a:ea typeface="PT Sans"/>
              <a:cs typeface="PT Sans"/>
              <a:sym typeface="P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2E5C"/>
        </a:solidFill>
      </p:bgPr>
    </p:bg>
    <p:spTree>
      <p:nvGrpSpPr>
        <p:cNvPr id="2377" name="Shape 2377"/>
        <p:cNvGrpSpPr/>
        <p:nvPr/>
      </p:nvGrpSpPr>
      <p:grpSpPr>
        <a:xfrm>
          <a:off x="0" y="0"/>
          <a:ext cx="0" cy="0"/>
          <a:chOff x="0" y="0"/>
          <a:chExt cx="0" cy="0"/>
        </a:xfrm>
      </p:grpSpPr>
      <p:sp>
        <p:nvSpPr>
          <p:cNvPr id="2378" name="Google Shape;2378;p452"/>
          <p:cNvSpPr/>
          <p:nvPr/>
        </p:nvSpPr>
        <p:spPr>
          <a:xfrm>
            <a:off x="0" y="-7100"/>
            <a:ext cx="559500" cy="5143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52"/>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Lab: Routing Guards</a:t>
            </a:r>
            <a:endParaRPr sz="2400">
              <a:solidFill>
                <a:schemeClr val="lt1"/>
              </a:solidFill>
              <a:latin typeface="PT Sans"/>
              <a:ea typeface="PT Sans"/>
              <a:cs typeface="PT Sans"/>
              <a:sym typeface="PT Sans"/>
            </a:endParaRPr>
          </a:p>
        </p:txBody>
      </p:sp>
      <p:pic>
        <p:nvPicPr>
          <p:cNvPr id="2380" name="Google Shape;2380;p452"/>
          <p:cNvPicPr preferRelativeResize="0"/>
          <p:nvPr/>
        </p:nvPicPr>
        <p:blipFill>
          <a:blip r:embed="rId3">
            <a:alphaModFix/>
          </a:blip>
          <a:stretch>
            <a:fillRect/>
          </a:stretch>
        </p:blipFill>
        <p:spPr>
          <a:xfrm>
            <a:off x="53338" y="82050"/>
            <a:ext cx="474725" cy="516000"/>
          </a:xfrm>
          <a:prstGeom prst="rect">
            <a:avLst/>
          </a:prstGeom>
          <a:noFill/>
          <a:ln>
            <a:noFill/>
          </a:ln>
        </p:spPr>
      </p:pic>
      <p:sp>
        <p:nvSpPr>
          <p:cNvPr id="2381" name="Google Shape;2381;p452"/>
          <p:cNvSpPr txBox="1"/>
          <p:nvPr/>
        </p:nvSpPr>
        <p:spPr>
          <a:xfrm>
            <a:off x="639375" y="160075"/>
            <a:ext cx="8390100" cy="4947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Add the PreloadAllModules strategy to the AppRoutingModule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Run the app, open dev tools - network tab</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Notice heroes and villains chunks both loaded</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Create a CanActivate routing guard in the CoreModule named AuthGuard using the CLI (hint: create a service)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Use </a:t>
            </a:r>
            <a:r>
              <a:rPr lang="en" sz="1800">
                <a:solidFill>
                  <a:schemeClr val="lt1"/>
                </a:solidFill>
                <a:latin typeface="Consolas"/>
                <a:ea typeface="Consolas"/>
                <a:cs typeface="Consolas"/>
                <a:sym typeface="Consolas"/>
              </a:rPr>
              <a:t>a-guard-can-activate</a:t>
            </a:r>
            <a:r>
              <a:rPr lang="en" sz="1800">
                <a:solidFill>
                  <a:schemeClr val="lt1"/>
                </a:solidFill>
                <a:latin typeface="PT Sans"/>
                <a:ea typeface="PT Sans"/>
                <a:cs typeface="PT Sans"/>
                <a:sym typeface="PT Sans"/>
              </a:rPr>
              <a:t> snippet to replace the code in the new file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Configure the function to return </a:t>
            </a:r>
            <a:r>
              <a:rPr lang="en" sz="1800">
                <a:solidFill>
                  <a:schemeClr val="lt1"/>
                </a:solidFill>
                <a:latin typeface="Consolas"/>
                <a:ea typeface="Consolas"/>
                <a:cs typeface="Consolas"/>
                <a:sym typeface="Consolas"/>
              </a:rPr>
              <a:t>false</a:t>
            </a:r>
            <a:endParaRPr sz="1800">
              <a:solidFill>
                <a:schemeClr val="lt1"/>
              </a:solidFill>
              <a:latin typeface="Consolas"/>
              <a:ea typeface="Consolas"/>
              <a:cs typeface="Consolas"/>
              <a:sym typeface="Consola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Apply the guard to the /villains route in the AppRoutingModule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Provide the guard in the AppRoutingModule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Run the app, open dev tools - network tab, and click on the Villains navigation</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Notice the villains chunk loads but it does not get navigated in the UI. </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Bonus: How could we make it not load at all? Try it.</a:t>
            </a:r>
            <a:endParaRPr sz="1800">
              <a:solidFill>
                <a:schemeClr val="lt1"/>
              </a:solidFill>
              <a:latin typeface="PT Sans"/>
              <a:ea typeface="PT Sans"/>
              <a:cs typeface="PT Sans"/>
              <a:sym typeface="PT Sans"/>
            </a:endParaRPr>
          </a:p>
        </p:txBody>
      </p:sp>
      <p:sp>
        <p:nvSpPr>
          <p:cNvPr id="2382" name="Google Shape;2382;p452"/>
          <p:cNvSpPr txBox="1"/>
          <p:nvPr/>
        </p:nvSpPr>
        <p:spPr>
          <a:xfrm>
            <a:off x="4397700" y="-7100"/>
            <a:ext cx="4746300" cy="210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Slides </a:t>
            </a:r>
            <a:r>
              <a:rPr lang="en" u="sng">
                <a:solidFill>
                  <a:schemeClr val="hlink"/>
                </a:solidFill>
                <a:hlinkClick r:id="rId4"/>
              </a:rPr>
              <a:t>https://jpapa.me/awesomeng-slides</a:t>
            </a:r>
            <a:r>
              <a:rPr lang="en">
                <a:solidFill>
                  <a:schemeClr val="dk1"/>
                </a:solidFill>
              </a:rPr>
              <a:t>  </a:t>
            </a:r>
            <a:endParaRPr>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6" name="Shape 2386"/>
        <p:cNvGrpSpPr/>
        <p:nvPr/>
      </p:nvGrpSpPr>
      <p:grpSpPr>
        <a:xfrm>
          <a:off x="0" y="0"/>
          <a:ext cx="0" cy="0"/>
          <a:chOff x="0" y="0"/>
          <a:chExt cx="0" cy="0"/>
        </a:xfrm>
      </p:grpSpPr>
      <p:sp>
        <p:nvSpPr>
          <p:cNvPr id="2387" name="Google Shape;2387;p453"/>
          <p:cNvSpPr txBox="1"/>
          <p:nvPr/>
        </p:nvSpPr>
        <p:spPr>
          <a:xfrm>
            <a:off x="301650" y="57640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PT Sans"/>
                <a:ea typeface="PT Sans"/>
                <a:cs typeface="PT Sans"/>
                <a:sym typeface="PT Sans"/>
              </a:rPr>
              <a:t>... organize and structure modules?</a:t>
            </a:r>
            <a:endParaRPr sz="3600">
              <a:solidFill>
                <a:schemeClr val="lt1"/>
              </a:solidFill>
              <a:latin typeface="PT Sans"/>
              <a:ea typeface="PT Sans"/>
              <a:cs typeface="PT Sans"/>
              <a:sym typeface="PT Sans"/>
            </a:endParaRPr>
          </a:p>
        </p:txBody>
      </p:sp>
      <p:pic>
        <p:nvPicPr>
          <p:cNvPr id="2388" name="Google Shape;2388;p453"/>
          <p:cNvPicPr preferRelativeResize="0"/>
          <p:nvPr/>
        </p:nvPicPr>
        <p:blipFill>
          <a:blip r:embed="rId3">
            <a:alphaModFix/>
          </a:blip>
          <a:stretch>
            <a:fillRect/>
          </a:stretch>
        </p:blipFill>
        <p:spPr>
          <a:xfrm>
            <a:off x="8544926" y="66325"/>
            <a:ext cx="546050" cy="593550"/>
          </a:xfrm>
          <a:prstGeom prst="rect">
            <a:avLst/>
          </a:prstGeom>
          <a:noFill/>
          <a:ln>
            <a:noFill/>
          </a:ln>
        </p:spPr>
      </p:pic>
      <p:sp>
        <p:nvSpPr>
          <p:cNvPr id="2389" name="Google Shape;2389;p453"/>
          <p:cNvSpPr txBox="1"/>
          <p:nvPr/>
        </p:nvSpPr>
        <p:spPr>
          <a:xfrm>
            <a:off x="301650" y="203915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PT Sans"/>
                <a:ea typeface="PT Sans"/>
                <a:cs typeface="PT Sans"/>
                <a:sym typeface="PT Sans"/>
              </a:rPr>
              <a:t>… create re-usable libraries?</a:t>
            </a:r>
            <a:endParaRPr sz="3600">
              <a:solidFill>
                <a:schemeClr val="lt1"/>
              </a:solidFill>
              <a:latin typeface="PT Sans"/>
              <a:ea typeface="PT Sans"/>
              <a:cs typeface="PT Sans"/>
              <a:sym typeface="PT Sans"/>
            </a:endParaRPr>
          </a:p>
        </p:txBody>
      </p:sp>
      <p:sp>
        <p:nvSpPr>
          <p:cNvPr id="2390" name="Google Shape;2390;p453"/>
          <p:cNvSpPr txBox="1"/>
          <p:nvPr/>
        </p:nvSpPr>
        <p:spPr>
          <a:xfrm>
            <a:off x="62850" y="66325"/>
            <a:ext cx="2482500" cy="9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How do you</a:t>
            </a:r>
            <a:endParaRPr sz="2400">
              <a:solidFill>
                <a:schemeClr val="lt1"/>
              </a:solidFill>
              <a:latin typeface="PT Sans"/>
              <a:ea typeface="PT Sans"/>
              <a:cs typeface="PT Sans"/>
              <a:sym typeface="P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388DB"/>
        </a:solidFill>
      </p:bgPr>
    </p:bg>
    <p:spTree>
      <p:nvGrpSpPr>
        <p:cNvPr id="2043" name="Shape 2043"/>
        <p:cNvGrpSpPr/>
        <p:nvPr/>
      </p:nvGrpSpPr>
      <p:grpSpPr>
        <a:xfrm>
          <a:off x="0" y="0"/>
          <a:ext cx="0" cy="0"/>
          <a:chOff x="0" y="0"/>
          <a:chExt cx="0" cy="0"/>
        </a:xfrm>
      </p:grpSpPr>
      <p:sp>
        <p:nvSpPr>
          <p:cNvPr id="2044" name="Google Shape;2044;p418"/>
          <p:cNvSpPr txBox="1"/>
          <p:nvPr/>
        </p:nvSpPr>
        <p:spPr>
          <a:xfrm>
            <a:off x="1490850" y="1694250"/>
            <a:ext cx="61623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T Sans"/>
                <a:ea typeface="PT Sans"/>
                <a:cs typeface="PT Sans"/>
                <a:sym typeface="PT Sans"/>
              </a:rPr>
              <a:t>Demos</a:t>
            </a:r>
            <a:endParaRPr sz="6000">
              <a:solidFill>
                <a:schemeClr val="lt1"/>
              </a:solidFill>
              <a:latin typeface="PT Sans"/>
              <a:ea typeface="PT Sans"/>
              <a:cs typeface="PT Sans"/>
              <a:sym typeface="PT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4" name="Shape 2394"/>
        <p:cNvGrpSpPr/>
        <p:nvPr/>
      </p:nvGrpSpPr>
      <p:grpSpPr>
        <a:xfrm>
          <a:off x="0" y="0"/>
          <a:ext cx="0" cy="0"/>
          <a:chOff x="0" y="0"/>
          <a:chExt cx="0" cy="0"/>
        </a:xfrm>
      </p:grpSpPr>
      <p:pic>
        <p:nvPicPr>
          <p:cNvPr id="2395" name="Google Shape;2395;p454"/>
          <p:cNvPicPr preferRelativeResize="0"/>
          <p:nvPr/>
        </p:nvPicPr>
        <p:blipFill>
          <a:blip r:embed="rId3">
            <a:alphaModFix/>
          </a:blip>
          <a:stretch>
            <a:fillRect/>
          </a:stretch>
        </p:blipFill>
        <p:spPr>
          <a:xfrm>
            <a:off x="8544926" y="66325"/>
            <a:ext cx="546050" cy="593550"/>
          </a:xfrm>
          <a:prstGeom prst="rect">
            <a:avLst/>
          </a:prstGeom>
          <a:noFill/>
          <a:ln>
            <a:noFill/>
          </a:ln>
        </p:spPr>
      </p:pic>
      <p:sp>
        <p:nvSpPr>
          <p:cNvPr id="2396" name="Google Shape;2396;p454"/>
          <p:cNvSpPr txBox="1"/>
          <p:nvPr/>
        </p:nvSpPr>
        <p:spPr>
          <a:xfrm>
            <a:off x="301650" y="203915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PT Sans"/>
                <a:ea typeface="PT Sans"/>
                <a:cs typeface="PT Sans"/>
                <a:sym typeface="PT Sans"/>
              </a:rPr>
              <a:t>Modules</a:t>
            </a:r>
            <a:endParaRPr sz="4800">
              <a:solidFill>
                <a:schemeClr val="lt1"/>
              </a:solidFill>
              <a:latin typeface="PT Sans"/>
              <a:ea typeface="PT Sans"/>
              <a:cs typeface="PT Sans"/>
              <a:sym typeface="PT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1" name="Shape 2401"/>
        <p:cNvGrpSpPr/>
        <p:nvPr/>
      </p:nvGrpSpPr>
      <p:grpSpPr>
        <a:xfrm>
          <a:off x="0" y="0"/>
          <a:ext cx="0" cy="0"/>
          <a:chOff x="0" y="0"/>
          <a:chExt cx="0" cy="0"/>
        </a:xfrm>
      </p:grpSpPr>
      <p:sp>
        <p:nvSpPr>
          <p:cNvPr id="2402" name="Google Shape;2402;p455"/>
          <p:cNvSpPr txBox="1"/>
          <p:nvPr>
            <p:ph idx="1" type="body"/>
          </p:nvPr>
        </p:nvSpPr>
        <p:spPr>
          <a:xfrm>
            <a:off x="792333" y="2254995"/>
            <a:ext cx="77481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lang="en"/>
              <a:t>Consider how the users of the app will interact with it. Where will they go? How will their work flow?</a:t>
            </a:r>
            <a:endParaRPr b="0" i="0" sz="2100" u="none" cap="none" strike="noStrike">
              <a:solidFill>
                <a:schemeClr val="dk1"/>
              </a:solidFill>
              <a:latin typeface="Arial"/>
              <a:ea typeface="Arial"/>
              <a:cs typeface="Arial"/>
              <a:sym typeface="Arial"/>
            </a:endParaRPr>
          </a:p>
        </p:txBody>
      </p:sp>
      <p:sp>
        <p:nvSpPr>
          <p:cNvPr id="2403" name="Google Shape;2403;p455"/>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Font typeface="Arial"/>
              <a:buNone/>
            </a:pPr>
            <a:r>
              <a:rPr lang="en">
                <a:solidFill>
                  <a:srgbClr val="434343"/>
                </a:solidFill>
              </a:rPr>
              <a:t>User Driven Technical Decisions </a:t>
            </a:r>
            <a:endParaRPr b="0" i="0" sz="3600" u="none" cap="none" strike="noStrike">
              <a:solidFill>
                <a:srgbClr val="434343"/>
              </a:solidFill>
              <a:latin typeface="Arial"/>
              <a:ea typeface="Arial"/>
              <a:cs typeface="Arial"/>
              <a:sym typeface="Arial"/>
            </a:endParaRPr>
          </a:p>
        </p:txBody>
      </p:sp>
      <p:sp>
        <p:nvSpPr>
          <p:cNvPr id="2404" name="Google Shape;2404;p455"/>
          <p:cNvSpPr txBox="1"/>
          <p:nvPr>
            <p:ph idx="4294967295" type="subTitle"/>
          </p:nvPr>
        </p:nvSpPr>
        <p:spPr>
          <a:xfrm>
            <a:off x="493875" y="3703225"/>
            <a:ext cx="8588700" cy="774300"/>
          </a:xfrm>
          <a:prstGeom prst="rect">
            <a:avLst/>
          </a:prstGeom>
        </p:spPr>
        <p:txBody>
          <a:bodyPr anchorCtr="0" anchor="t" bIns="68575" lIns="68575" spcFirstLastPara="1" rIns="68575" wrap="square" tIns="68575">
            <a:noAutofit/>
          </a:bodyPr>
          <a:lstStyle/>
          <a:p>
            <a:pPr indent="50800" lvl="0" marL="38100" rtl="0" algn="l">
              <a:spcBef>
                <a:spcPts val="1400"/>
              </a:spcBef>
              <a:spcAft>
                <a:spcPts val="0"/>
              </a:spcAft>
              <a:buClr>
                <a:schemeClr val="dk1"/>
              </a:buClr>
              <a:buSzPts val="1100"/>
              <a:buFont typeface="Arial"/>
              <a:buNone/>
            </a:pPr>
            <a:r>
              <a:rPr lang="en"/>
              <a:t>Use Experience can guide your decisions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9" name="Shape 2409"/>
        <p:cNvGrpSpPr/>
        <p:nvPr/>
      </p:nvGrpSpPr>
      <p:grpSpPr>
        <a:xfrm>
          <a:off x="0" y="0"/>
          <a:ext cx="0" cy="0"/>
          <a:chOff x="0" y="0"/>
          <a:chExt cx="0" cy="0"/>
        </a:xfrm>
      </p:grpSpPr>
      <p:sp>
        <p:nvSpPr>
          <p:cNvPr id="2410" name="Google Shape;2410;p456"/>
          <p:cNvSpPr txBox="1"/>
          <p:nvPr>
            <p:ph idx="1" type="body"/>
          </p:nvPr>
        </p:nvSpPr>
        <p:spPr>
          <a:xfrm>
            <a:off x="792333" y="2254995"/>
            <a:ext cx="77481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PT Sans"/>
              <a:buNone/>
            </a:pPr>
            <a:r>
              <a:rPr b="0" i="0" lang="en" sz="2100" u="none" cap="none" strike="noStrike">
                <a:solidFill>
                  <a:schemeClr val="dk1"/>
                </a:solidFill>
                <a:latin typeface="Arial"/>
                <a:ea typeface="Arial"/>
                <a:cs typeface="Arial"/>
                <a:sym typeface="Arial"/>
              </a:rPr>
              <a:t>We use </a:t>
            </a:r>
            <a:r>
              <a:rPr b="0" i="0" lang="en" sz="2100" u="none" cap="none" strike="noStrike">
                <a:solidFill>
                  <a:schemeClr val="accent4"/>
                </a:solidFill>
                <a:latin typeface="Arial"/>
                <a:ea typeface="Arial"/>
                <a:cs typeface="Arial"/>
                <a:sym typeface="Arial"/>
              </a:rPr>
              <a:t>NgModule</a:t>
            </a:r>
            <a:r>
              <a:rPr b="1" i="0" lang="en" sz="2100" u="none" cap="none" strike="noStrike">
                <a:solidFill>
                  <a:schemeClr val="accent4"/>
                </a:solidFill>
                <a:latin typeface="Arial"/>
                <a:ea typeface="Arial"/>
                <a:cs typeface="Arial"/>
                <a:sym typeface="Arial"/>
              </a:rPr>
              <a:t> </a:t>
            </a:r>
            <a:r>
              <a:rPr b="0" i="0" lang="en" sz="2100" u="none" cap="none" strike="noStrike">
                <a:solidFill>
                  <a:schemeClr val="dk1"/>
                </a:solidFill>
                <a:latin typeface="Arial"/>
                <a:ea typeface="Arial"/>
                <a:cs typeface="Arial"/>
                <a:sym typeface="Arial"/>
              </a:rPr>
              <a:t>to organize our application into cohesive blocks of related functionality</a:t>
            </a:r>
            <a:endParaRPr b="0" i="0" sz="2100" u="none" cap="none" strike="noStrike">
              <a:solidFill>
                <a:schemeClr val="dk1"/>
              </a:solidFill>
              <a:latin typeface="Arial"/>
              <a:ea typeface="Arial"/>
              <a:cs typeface="Arial"/>
              <a:sym typeface="Arial"/>
            </a:endParaRPr>
          </a:p>
        </p:txBody>
      </p:sp>
      <p:sp>
        <p:nvSpPr>
          <p:cNvPr id="2411" name="Google Shape;2411;p456"/>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Font typeface="Arial"/>
              <a:buNone/>
            </a:pPr>
            <a:r>
              <a:rPr b="0" i="0" lang="en" sz="3600" u="none" cap="none" strike="noStrike">
                <a:solidFill>
                  <a:srgbClr val="434343"/>
                </a:solidFill>
                <a:latin typeface="Arial"/>
                <a:ea typeface="Arial"/>
                <a:cs typeface="Arial"/>
                <a:sym typeface="Arial"/>
              </a:rPr>
              <a:t>Angular Modules</a:t>
            </a:r>
            <a:endParaRPr b="0" i="0" sz="3600" u="none" cap="none" strike="noStrike">
              <a:solidFill>
                <a:srgbClr val="434343"/>
              </a:solidFill>
              <a:latin typeface="Arial"/>
              <a:ea typeface="Arial"/>
              <a:cs typeface="Arial"/>
              <a:sym typeface="Arial"/>
            </a:endParaRPr>
          </a:p>
        </p:txBody>
      </p:sp>
      <p:sp>
        <p:nvSpPr>
          <p:cNvPr id="2412" name="Google Shape;2412;p456"/>
          <p:cNvSpPr txBox="1"/>
          <p:nvPr>
            <p:ph idx="4294967295" type="subTitle"/>
          </p:nvPr>
        </p:nvSpPr>
        <p:spPr>
          <a:xfrm>
            <a:off x="493875" y="3703225"/>
            <a:ext cx="8588700" cy="774300"/>
          </a:xfrm>
          <a:prstGeom prst="rect">
            <a:avLst/>
          </a:prstGeom>
        </p:spPr>
        <p:txBody>
          <a:bodyPr anchorCtr="0" anchor="t" bIns="68575" lIns="68575" spcFirstLastPara="1" rIns="68575" wrap="square" tIns="68575">
            <a:noAutofit/>
          </a:bodyPr>
          <a:lstStyle/>
          <a:p>
            <a:pPr indent="50800" lvl="0" marL="38100" rtl="0" algn="l">
              <a:spcBef>
                <a:spcPts val="1400"/>
              </a:spcBef>
              <a:spcAft>
                <a:spcPts val="0"/>
              </a:spcAft>
              <a:buClr>
                <a:schemeClr val="dk1"/>
              </a:buClr>
              <a:buSzPts val="1100"/>
              <a:buFont typeface="Arial"/>
              <a:buNone/>
            </a:pPr>
            <a:r>
              <a:rPr lang="en"/>
              <a:t>https://angular.io/guide/ngmodule-faq</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7" name="Shape 2417"/>
        <p:cNvGrpSpPr/>
        <p:nvPr/>
      </p:nvGrpSpPr>
      <p:grpSpPr>
        <a:xfrm>
          <a:off x="0" y="0"/>
          <a:ext cx="0" cy="0"/>
          <a:chOff x="0" y="0"/>
          <a:chExt cx="0" cy="0"/>
        </a:xfrm>
      </p:grpSpPr>
      <p:sp>
        <p:nvSpPr>
          <p:cNvPr id="2418" name="Google Shape;2418;p457"/>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85000"/>
              </a:lnSpc>
              <a:spcBef>
                <a:spcPts val="0"/>
              </a:spcBef>
              <a:spcAft>
                <a:spcPts val="0"/>
              </a:spcAft>
              <a:buClr>
                <a:schemeClr val="dk1"/>
              </a:buClr>
              <a:buFont typeface="Arial"/>
              <a:buNone/>
            </a:pPr>
            <a:r>
              <a:rPr b="0" i="0" lang="en" sz="2700" u="none" cap="none" strike="noStrike">
                <a:solidFill>
                  <a:schemeClr val="dk1"/>
                </a:solidFill>
                <a:latin typeface="Arial"/>
                <a:ea typeface="Arial"/>
                <a:cs typeface="Arial"/>
                <a:sym typeface="Arial"/>
              </a:rPr>
              <a:t>Angular Modules Organize Functionality</a:t>
            </a:r>
            <a:endParaRPr b="0" i="0" sz="2700" u="none" cap="none" strike="noStrike">
              <a:solidFill>
                <a:schemeClr val="dk1"/>
              </a:solidFill>
              <a:latin typeface="Arial"/>
              <a:ea typeface="Arial"/>
              <a:cs typeface="Arial"/>
              <a:sym typeface="Arial"/>
            </a:endParaRPr>
          </a:p>
        </p:txBody>
      </p:sp>
      <p:sp>
        <p:nvSpPr>
          <p:cNvPr id="2419" name="Google Shape;2419;p457"/>
          <p:cNvSpPr/>
          <p:nvPr/>
        </p:nvSpPr>
        <p:spPr>
          <a:xfrm>
            <a:off x="1928812" y="1092994"/>
            <a:ext cx="5165100" cy="3118200"/>
          </a:xfrm>
          <a:prstGeom prst="rect">
            <a:avLst/>
          </a:prstGeom>
          <a:solidFill>
            <a:schemeClr val="accent4"/>
          </a:solidFill>
          <a:ln>
            <a:noFill/>
          </a:ln>
        </p:spPr>
        <p:txBody>
          <a:bodyPr anchorCtr="0" anchor="t" bIns="137150" lIns="137150" spcFirstLastPara="1" rIns="137150" wrap="square" tIns="137150">
            <a:noAutofit/>
          </a:bodyPr>
          <a:lstStyle/>
          <a:p>
            <a:pPr indent="0" lvl="0" marL="0" marR="0" rtl="0" algn="ctr">
              <a:spcBef>
                <a:spcPts val="0"/>
              </a:spcBef>
              <a:spcAft>
                <a:spcPts val="0"/>
              </a:spcAft>
              <a:buNone/>
            </a:pPr>
            <a:r>
              <a:rPr lang="en" sz="1500">
                <a:solidFill>
                  <a:schemeClr val="lt1"/>
                </a:solidFill>
                <a:latin typeface="Montserrat"/>
                <a:ea typeface="Montserrat"/>
                <a:cs typeface="Montserrat"/>
                <a:sym typeface="Montserrat"/>
              </a:rPr>
              <a:t>Angular Module</a:t>
            </a:r>
            <a:endParaRPr sz="1100"/>
          </a:p>
        </p:txBody>
      </p:sp>
      <p:grpSp>
        <p:nvGrpSpPr>
          <p:cNvPr id="2420" name="Google Shape;2420;p457"/>
          <p:cNvGrpSpPr/>
          <p:nvPr/>
        </p:nvGrpSpPr>
        <p:grpSpPr>
          <a:xfrm>
            <a:off x="3793270" y="2916711"/>
            <a:ext cx="1391850" cy="1058850"/>
            <a:chOff x="2662518" y="2191870"/>
            <a:chExt cx="1855800" cy="1411800"/>
          </a:xfrm>
        </p:grpSpPr>
        <p:sp>
          <p:nvSpPr>
            <p:cNvPr id="2421" name="Google Shape;2421;p457"/>
            <p:cNvSpPr/>
            <p:nvPr/>
          </p:nvSpPr>
          <p:spPr>
            <a:xfrm>
              <a:off x="2662518" y="2191870"/>
              <a:ext cx="1855800" cy="1411800"/>
            </a:xfrm>
            <a:prstGeom prst="rect">
              <a:avLst/>
            </a:prstGeom>
            <a:solidFill>
              <a:schemeClr val="lt1"/>
            </a:solidFill>
            <a:ln>
              <a:noFill/>
            </a:ln>
          </p:spPr>
          <p:txBody>
            <a:bodyPr anchorCtr="0" anchor="t" bIns="137150" lIns="137150" spcFirstLastPara="1" rIns="137150" wrap="square" tIns="137150">
              <a:noAutofit/>
            </a:bodyPr>
            <a:lstStyle/>
            <a:p>
              <a:pPr indent="0" lvl="0" marL="0" marR="0" rtl="0" algn="ctr">
                <a:spcBef>
                  <a:spcPts val="0"/>
                </a:spcBef>
                <a:spcAft>
                  <a:spcPts val="0"/>
                </a:spcAft>
                <a:buNone/>
              </a:pPr>
              <a:r>
                <a:rPr lang="en" sz="1400">
                  <a:solidFill>
                    <a:schemeClr val="accent2"/>
                  </a:solidFill>
                  <a:latin typeface="Montserrat"/>
                  <a:ea typeface="Montserrat"/>
                  <a:cs typeface="Montserrat"/>
                  <a:sym typeface="Montserrat"/>
                </a:rPr>
                <a:t>Service</a:t>
              </a:r>
              <a:endParaRPr sz="1100"/>
            </a:p>
          </p:txBody>
        </p:sp>
        <p:sp>
          <p:nvSpPr>
            <p:cNvPr id="2422" name="Google Shape;2422;p457"/>
            <p:cNvSpPr txBox="1"/>
            <p:nvPr/>
          </p:nvSpPr>
          <p:spPr>
            <a:xfrm>
              <a:off x="2762745" y="2595920"/>
              <a:ext cx="1681800" cy="9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100">
                  <a:solidFill>
                    <a:schemeClr val="accent2"/>
                  </a:solidFill>
                  <a:latin typeface="Arial"/>
                  <a:ea typeface="Arial"/>
                  <a:cs typeface="Arial"/>
                  <a:sym typeface="Arial"/>
                </a:rPr>
                <a:t>{     }</a:t>
              </a:r>
              <a:endParaRPr sz="1100"/>
            </a:p>
          </p:txBody>
        </p:sp>
      </p:grpSp>
      <p:pic>
        <p:nvPicPr>
          <p:cNvPr id="2423" name="Google Shape;2423;p457"/>
          <p:cNvPicPr preferRelativeResize="0"/>
          <p:nvPr/>
        </p:nvPicPr>
        <p:blipFill rotWithShape="1">
          <a:blip r:embed="rId3">
            <a:alphaModFix/>
          </a:blip>
          <a:srcRect b="0" l="0" r="0" t="0"/>
          <a:stretch/>
        </p:blipFill>
        <p:spPr>
          <a:xfrm flipH="1">
            <a:off x="4277345" y="3399721"/>
            <a:ext cx="423600" cy="424800"/>
          </a:xfrm>
          <a:prstGeom prst="rect">
            <a:avLst/>
          </a:prstGeom>
          <a:noFill/>
          <a:ln>
            <a:noFill/>
          </a:ln>
        </p:spPr>
      </p:pic>
      <p:sp>
        <p:nvSpPr>
          <p:cNvPr id="2424" name="Google Shape;2424;p457"/>
          <p:cNvSpPr/>
          <p:nvPr/>
        </p:nvSpPr>
        <p:spPr>
          <a:xfrm>
            <a:off x="2200376" y="1726160"/>
            <a:ext cx="1391700" cy="1059000"/>
          </a:xfrm>
          <a:prstGeom prst="rect">
            <a:avLst/>
          </a:prstGeom>
          <a:solidFill>
            <a:schemeClr val="lt1"/>
          </a:solidFill>
          <a:ln>
            <a:noFill/>
          </a:ln>
        </p:spPr>
        <p:txBody>
          <a:bodyPr anchorCtr="0" anchor="t" bIns="137150" lIns="137150" spcFirstLastPara="1" rIns="137150" wrap="square" tIns="137150">
            <a:noAutofit/>
          </a:bodyPr>
          <a:lstStyle/>
          <a:p>
            <a:pPr indent="0" lvl="0" marL="0" marR="0" rtl="0" algn="ctr">
              <a:spcBef>
                <a:spcPts val="0"/>
              </a:spcBef>
              <a:spcAft>
                <a:spcPts val="0"/>
              </a:spcAft>
              <a:buNone/>
            </a:pPr>
            <a:r>
              <a:rPr lang="en" sz="1400">
                <a:solidFill>
                  <a:schemeClr val="accent2"/>
                </a:solidFill>
                <a:latin typeface="Montserrat"/>
                <a:ea typeface="Montserrat"/>
                <a:cs typeface="Montserrat"/>
                <a:sym typeface="Montserrat"/>
              </a:rPr>
              <a:t>Component</a:t>
            </a:r>
            <a:endParaRPr sz="1500">
              <a:solidFill>
                <a:schemeClr val="accent2"/>
              </a:solidFill>
              <a:latin typeface="Montserrat"/>
              <a:ea typeface="Montserrat"/>
              <a:cs typeface="Montserrat"/>
              <a:sym typeface="Montserrat"/>
            </a:endParaRPr>
          </a:p>
        </p:txBody>
      </p:sp>
      <p:sp>
        <p:nvSpPr>
          <p:cNvPr id="2425" name="Google Shape;2425;p457"/>
          <p:cNvSpPr txBox="1"/>
          <p:nvPr/>
        </p:nvSpPr>
        <p:spPr>
          <a:xfrm>
            <a:off x="2575588" y="2029198"/>
            <a:ext cx="6363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100">
                <a:solidFill>
                  <a:schemeClr val="accent2"/>
                </a:solidFill>
                <a:latin typeface="Arial"/>
                <a:ea typeface="Arial"/>
                <a:cs typeface="Arial"/>
                <a:sym typeface="Arial"/>
              </a:rPr>
              <a:t>{ }</a:t>
            </a:r>
            <a:endParaRPr sz="1100"/>
          </a:p>
        </p:txBody>
      </p:sp>
      <p:sp>
        <p:nvSpPr>
          <p:cNvPr id="2426" name="Google Shape;2426;p457"/>
          <p:cNvSpPr/>
          <p:nvPr/>
        </p:nvSpPr>
        <p:spPr>
          <a:xfrm>
            <a:off x="3793270" y="1730981"/>
            <a:ext cx="1391700" cy="1059000"/>
          </a:xfrm>
          <a:prstGeom prst="rect">
            <a:avLst/>
          </a:prstGeom>
          <a:solidFill>
            <a:schemeClr val="lt1"/>
          </a:solidFill>
          <a:ln>
            <a:noFill/>
          </a:ln>
        </p:spPr>
        <p:txBody>
          <a:bodyPr anchorCtr="0" anchor="t" bIns="137150" lIns="137150" spcFirstLastPara="1" rIns="137150" wrap="square" tIns="137150">
            <a:noAutofit/>
          </a:bodyPr>
          <a:lstStyle/>
          <a:p>
            <a:pPr indent="0" lvl="0" marL="0" marR="0" rtl="0" algn="ctr">
              <a:spcBef>
                <a:spcPts val="0"/>
              </a:spcBef>
              <a:spcAft>
                <a:spcPts val="0"/>
              </a:spcAft>
              <a:buNone/>
            </a:pPr>
            <a:r>
              <a:rPr lang="en" sz="1400">
                <a:solidFill>
                  <a:schemeClr val="accent2"/>
                </a:solidFill>
                <a:latin typeface="Montserrat"/>
                <a:ea typeface="Montserrat"/>
                <a:cs typeface="Montserrat"/>
                <a:sym typeface="Montserrat"/>
              </a:rPr>
              <a:t>Component</a:t>
            </a:r>
            <a:endParaRPr sz="1500">
              <a:solidFill>
                <a:schemeClr val="accent2"/>
              </a:solidFill>
              <a:latin typeface="Montserrat"/>
              <a:ea typeface="Montserrat"/>
              <a:cs typeface="Montserrat"/>
              <a:sym typeface="Montserrat"/>
            </a:endParaRPr>
          </a:p>
        </p:txBody>
      </p:sp>
      <p:sp>
        <p:nvSpPr>
          <p:cNvPr id="2427" name="Google Shape;2427;p457"/>
          <p:cNvSpPr txBox="1"/>
          <p:nvPr/>
        </p:nvSpPr>
        <p:spPr>
          <a:xfrm>
            <a:off x="4168482" y="2034018"/>
            <a:ext cx="6363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100">
                <a:solidFill>
                  <a:schemeClr val="accent2"/>
                </a:solidFill>
                <a:latin typeface="Arial"/>
                <a:ea typeface="Arial"/>
                <a:cs typeface="Arial"/>
                <a:sym typeface="Arial"/>
              </a:rPr>
              <a:t>{ }</a:t>
            </a:r>
            <a:endParaRPr sz="1100"/>
          </a:p>
        </p:txBody>
      </p:sp>
      <p:sp>
        <p:nvSpPr>
          <p:cNvPr id="2428" name="Google Shape;2428;p457"/>
          <p:cNvSpPr/>
          <p:nvPr/>
        </p:nvSpPr>
        <p:spPr>
          <a:xfrm>
            <a:off x="5386163" y="1730981"/>
            <a:ext cx="1391700" cy="1059000"/>
          </a:xfrm>
          <a:prstGeom prst="rect">
            <a:avLst/>
          </a:prstGeom>
          <a:solidFill>
            <a:schemeClr val="lt1"/>
          </a:solidFill>
          <a:ln>
            <a:noFill/>
          </a:ln>
        </p:spPr>
        <p:txBody>
          <a:bodyPr anchorCtr="0" anchor="t" bIns="137150" lIns="137150" spcFirstLastPara="1" rIns="137150" wrap="square" tIns="137150">
            <a:noAutofit/>
          </a:bodyPr>
          <a:lstStyle/>
          <a:p>
            <a:pPr indent="0" lvl="0" marL="0" marR="0" rtl="0" algn="ctr">
              <a:spcBef>
                <a:spcPts val="0"/>
              </a:spcBef>
              <a:spcAft>
                <a:spcPts val="0"/>
              </a:spcAft>
              <a:buNone/>
            </a:pPr>
            <a:r>
              <a:rPr lang="en" sz="1400">
                <a:solidFill>
                  <a:schemeClr val="accent2"/>
                </a:solidFill>
                <a:latin typeface="Montserrat"/>
                <a:ea typeface="Montserrat"/>
                <a:cs typeface="Montserrat"/>
                <a:sym typeface="Montserrat"/>
              </a:rPr>
              <a:t>Component</a:t>
            </a:r>
            <a:endParaRPr sz="1500">
              <a:solidFill>
                <a:schemeClr val="accent2"/>
              </a:solidFill>
              <a:latin typeface="Montserrat"/>
              <a:ea typeface="Montserrat"/>
              <a:cs typeface="Montserrat"/>
              <a:sym typeface="Montserrat"/>
            </a:endParaRPr>
          </a:p>
        </p:txBody>
      </p:sp>
      <p:sp>
        <p:nvSpPr>
          <p:cNvPr id="2429" name="Google Shape;2429;p457"/>
          <p:cNvSpPr txBox="1"/>
          <p:nvPr/>
        </p:nvSpPr>
        <p:spPr>
          <a:xfrm>
            <a:off x="5761376" y="2034018"/>
            <a:ext cx="6363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100">
                <a:solidFill>
                  <a:schemeClr val="accent2"/>
                </a:solidFill>
                <a:latin typeface="Arial"/>
                <a:ea typeface="Arial"/>
                <a:cs typeface="Arial"/>
                <a:sym typeface="Arial"/>
              </a:rPr>
              <a:t>{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4"/>
                                        </p:tgtEl>
                                        <p:attrNameLst>
                                          <p:attrName>style.visibility</p:attrName>
                                        </p:attrNameLst>
                                      </p:cBhvr>
                                      <p:to>
                                        <p:strVal val="visible"/>
                                      </p:to>
                                    </p:set>
                                    <p:animEffect filter="fade" transition="in">
                                      <p:cBhvr>
                                        <p:cTn dur="500"/>
                                        <p:tgtEl>
                                          <p:spTgt spid="2424"/>
                                        </p:tgtEl>
                                      </p:cBhvr>
                                    </p:animEffect>
                                  </p:childTnLst>
                                </p:cTn>
                              </p:par>
                              <p:par>
                                <p:cTn fill="hold" nodeType="withEffect" presetClass="entr" presetID="10" presetSubtype="0">
                                  <p:stCondLst>
                                    <p:cond delay="0"/>
                                  </p:stCondLst>
                                  <p:childTnLst>
                                    <p:set>
                                      <p:cBhvr>
                                        <p:cTn dur="1" fill="hold">
                                          <p:stCondLst>
                                            <p:cond delay="0"/>
                                          </p:stCondLst>
                                        </p:cTn>
                                        <p:tgtEl>
                                          <p:spTgt spid="2426"/>
                                        </p:tgtEl>
                                        <p:attrNameLst>
                                          <p:attrName>style.visibility</p:attrName>
                                        </p:attrNameLst>
                                      </p:cBhvr>
                                      <p:to>
                                        <p:strVal val="visible"/>
                                      </p:to>
                                    </p:set>
                                    <p:animEffect filter="fade" transition="in">
                                      <p:cBhvr>
                                        <p:cTn dur="500"/>
                                        <p:tgtEl>
                                          <p:spTgt spid="2426"/>
                                        </p:tgtEl>
                                      </p:cBhvr>
                                    </p:animEffect>
                                  </p:childTnLst>
                                </p:cTn>
                              </p:par>
                              <p:par>
                                <p:cTn fill="hold" nodeType="withEffect" presetClass="entr" presetID="10" presetSubtype="0">
                                  <p:stCondLst>
                                    <p:cond delay="0"/>
                                  </p:stCondLst>
                                  <p:childTnLst>
                                    <p:set>
                                      <p:cBhvr>
                                        <p:cTn dur="1" fill="hold">
                                          <p:stCondLst>
                                            <p:cond delay="0"/>
                                          </p:stCondLst>
                                        </p:cTn>
                                        <p:tgtEl>
                                          <p:spTgt spid="2428"/>
                                        </p:tgtEl>
                                        <p:attrNameLst>
                                          <p:attrName>style.visibility</p:attrName>
                                        </p:attrNameLst>
                                      </p:cBhvr>
                                      <p:to>
                                        <p:strVal val="visible"/>
                                      </p:to>
                                    </p:set>
                                    <p:animEffect filter="fade" transition="in">
                                      <p:cBhvr>
                                        <p:cTn dur="500"/>
                                        <p:tgtEl>
                                          <p:spTgt spid="2428"/>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425"/>
                                        </p:tgtEl>
                                        <p:attrNameLst>
                                          <p:attrName>style.visibility</p:attrName>
                                        </p:attrNameLst>
                                      </p:cBhvr>
                                      <p:to>
                                        <p:strVal val="visible"/>
                                      </p:to>
                                    </p:set>
                                    <p:anim calcmode="lin" valueType="num">
                                      <p:cBhvr additive="base">
                                        <p:cTn dur="500"/>
                                        <p:tgtEl>
                                          <p:spTgt spid="2425"/>
                                        </p:tgtEl>
                                        <p:attrNameLst>
                                          <p:attrName>ppt_w</p:attrName>
                                        </p:attrNameLst>
                                      </p:cBhvr>
                                      <p:tavLst>
                                        <p:tav fmla="" tm="0">
                                          <p:val>
                                            <p:strVal val="0"/>
                                          </p:val>
                                        </p:tav>
                                        <p:tav fmla="" tm="100000">
                                          <p:val>
                                            <p:strVal val="#ppt_w"/>
                                          </p:val>
                                        </p:tav>
                                      </p:tavLst>
                                    </p:anim>
                                    <p:anim calcmode="lin" valueType="num">
                                      <p:cBhvr additive="base">
                                        <p:cTn dur="500"/>
                                        <p:tgtEl>
                                          <p:spTgt spid="24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27"/>
                                        </p:tgtEl>
                                        <p:attrNameLst>
                                          <p:attrName>style.visibility</p:attrName>
                                        </p:attrNameLst>
                                      </p:cBhvr>
                                      <p:to>
                                        <p:strVal val="visible"/>
                                      </p:to>
                                    </p:set>
                                    <p:anim calcmode="lin" valueType="num">
                                      <p:cBhvr additive="base">
                                        <p:cTn dur="500"/>
                                        <p:tgtEl>
                                          <p:spTgt spid="2427"/>
                                        </p:tgtEl>
                                        <p:attrNameLst>
                                          <p:attrName>ppt_w</p:attrName>
                                        </p:attrNameLst>
                                      </p:cBhvr>
                                      <p:tavLst>
                                        <p:tav fmla="" tm="0">
                                          <p:val>
                                            <p:strVal val="0"/>
                                          </p:val>
                                        </p:tav>
                                        <p:tav fmla="" tm="100000">
                                          <p:val>
                                            <p:strVal val="#ppt_w"/>
                                          </p:val>
                                        </p:tav>
                                      </p:tavLst>
                                    </p:anim>
                                    <p:anim calcmode="lin" valueType="num">
                                      <p:cBhvr additive="base">
                                        <p:cTn dur="500"/>
                                        <p:tgtEl>
                                          <p:spTgt spid="24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29"/>
                                        </p:tgtEl>
                                        <p:attrNameLst>
                                          <p:attrName>style.visibility</p:attrName>
                                        </p:attrNameLst>
                                      </p:cBhvr>
                                      <p:to>
                                        <p:strVal val="visible"/>
                                      </p:to>
                                    </p:set>
                                    <p:anim calcmode="lin" valueType="num">
                                      <p:cBhvr additive="base">
                                        <p:cTn dur="500"/>
                                        <p:tgtEl>
                                          <p:spTgt spid="2429"/>
                                        </p:tgtEl>
                                        <p:attrNameLst>
                                          <p:attrName>ppt_w</p:attrName>
                                        </p:attrNameLst>
                                      </p:cBhvr>
                                      <p:tavLst>
                                        <p:tav fmla="" tm="0">
                                          <p:val>
                                            <p:strVal val="0"/>
                                          </p:val>
                                        </p:tav>
                                        <p:tav fmla="" tm="100000">
                                          <p:val>
                                            <p:strVal val="#ppt_w"/>
                                          </p:val>
                                        </p:tav>
                                      </p:tavLst>
                                    </p:anim>
                                    <p:anim calcmode="lin" valueType="num">
                                      <p:cBhvr additive="base">
                                        <p:cTn dur="500"/>
                                        <p:tgtEl>
                                          <p:spTgt spid="24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0"/>
                                        </p:tgtEl>
                                        <p:attrNameLst>
                                          <p:attrName>style.visibility</p:attrName>
                                        </p:attrNameLst>
                                      </p:cBhvr>
                                      <p:to>
                                        <p:strVal val="visible"/>
                                      </p:to>
                                    </p:set>
                                    <p:animEffect filter="fade" transition="in">
                                      <p:cBhvr>
                                        <p:cTn dur="500"/>
                                        <p:tgtEl>
                                          <p:spTgt spid="2420"/>
                                        </p:tgtEl>
                                      </p:cBhvr>
                                    </p:animEffect>
                                  </p:childTnLst>
                                </p:cTn>
                              </p:par>
                              <p:par>
                                <p:cTn fill="hold" nodeType="withEffect" presetClass="entr" presetID="10" presetSubtype="0">
                                  <p:stCondLst>
                                    <p:cond delay="0"/>
                                  </p:stCondLst>
                                  <p:childTnLst>
                                    <p:set>
                                      <p:cBhvr>
                                        <p:cTn dur="1" fill="hold">
                                          <p:stCondLst>
                                            <p:cond delay="0"/>
                                          </p:stCondLst>
                                        </p:cTn>
                                        <p:tgtEl>
                                          <p:spTgt spid="2423"/>
                                        </p:tgtEl>
                                        <p:attrNameLst>
                                          <p:attrName>style.visibility</p:attrName>
                                        </p:attrNameLst>
                                      </p:cBhvr>
                                      <p:to>
                                        <p:strVal val="visible"/>
                                      </p:to>
                                    </p:set>
                                    <p:animEffect filter="fade" transition="in">
                                      <p:cBhvr>
                                        <p:cTn dur="2000"/>
                                        <p:tgtEl>
                                          <p:spTgt spid="2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4" name="Shape 2434"/>
        <p:cNvGrpSpPr/>
        <p:nvPr/>
      </p:nvGrpSpPr>
      <p:grpSpPr>
        <a:xfrm>
          <a:off x="0" y="0"/>
          <a:ext cx="0" cy="0"/>
          <a:chOff x="0" y="0"/>
          <a:chExt cx="0" cy="0"/>
        </a:xfrm>
      </p:grpSpPr>
      <p:pic>
        <p:nvPicPr>
          <p:cNvPr id="2435" name="Google Shape;2435;p458"/>
          <p:cNvPicPr preferRelativeResize="0"/>
          <p:nvPr/>
        </p:nvPicPr>
        <p:blipFill rotWithShape="1">
          <a:blip r:embed="rId3">
            <a:alphaModFix/>
          </a:blip>
          <a:srcRect b="3474" l="0" r="0" t="0"/>
          <a:stretch/>
        </p:blipFill>
        <p:spPr>
          <a:xfrm>
            <a:off x="0" y="857375"/>
            <a:ext cx="9144000" cy="4286100"/>
          </a:xfrm>
          <a:prstGeom prst="rect">
            <a:avLst/>
          </a:prstGeom>
          <a:noFill/>
          <a:ln>
            <a:noFill/>
          </a:ln>
        </p:spPr>
      </p:pic>
      <p:sp>
        <p:nvSpPr>
          <p:cNvPr id="2436" name="Google Shape;2436;p458"/>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85000"/>
              </a:lnSpc>
              <a:spcBef>
                <a:spcPts val="0"/>
              </a:spcBef>
              <a:spcAft>
                <a:spcPts val="0"/>
              </a:spcAft>
              <a:buClr>
                <a:schemeClr val="dk1"/>
              </a:buClr>
              <a:buFont typeface="Arial"/>
              <a:buNone/>
            </a:pPr>
            <a:r>
              <a:rPr b="0" i="0" lang="en" sz="2700" u="none" cap="none" strike="noStrike">
                <a:solidFill>
                  <a:schemeClr val="dk1"/>
                </a:solidFill>
                <a:latin typeface="Arial"/>
                <a:ea typeface="Arial"/>
                <a:cs typeface="Arial"/>
                <a:sym typeface="Arial"/>
              </a:rPr>
              <a:t>Separate Features into Angular Modules</a:t>
            </a:r>
            <a:endParaRPr b="0" i="0" sz="2700" u="none" cap="none"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Google Shape;2442;p459"/>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Font typeface="Arial"/>
              <a:buNone/>
            </a:pPr>
            <a:r>
              <a:rPr lang="en">
                <a:solidFill>
                  <a:srgbClr val="000000"/>
                </a:solidFill>
              </a:rPr>
              <a:t>How do you structure modules?</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7" name="Shape 2447"/>
        <p:cNvGrpSpPr/>
        <p:nvPr/>
      </p:nvGrpSpPr>
      <p:grpSpPr>
        <a:xfrm>
          <a:off x="0" y="0"/>
          <a:ext cx="0" cy="0"/>
          <a:chOff x="0" y="0"/>
          <a:chExt cx="0" cy="0"/>
        </a:xfrm>
      </p:grpSpPr>
      <p:sp>
        <p:nvSpPr>
          <p:cNvPr id="2448" name="Google Shape;2448;p460"/>
          <p:cNvSpPr txBox="1"/>
          <p:nvPr/>
        </p:nvSpPr>
        <p:spPr>
          <a:xfrm>
            <a:off x="619340" y="1511269"/>
            <a:ext cx="1654800" cy="2484300"/>
          </a:xfrm>
          <a:prstGeom prst="rect">
            <a:avLst/>
          </a:prstGeom>
          <a:solidFill>
            <a:srgbClr val="EAF3DB"/>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49" name="Google Shape;2449;p460"/>
          <p:cNvSpPr txBox="1"/>
          <p:nvPr/>
        </p:nvSpPr>
        <p:spPr>
          <a:xfrm>
            <a:off x="2686678" y="1511269"/>
            <a:ext cx="1654800" cy="2484300"/>
          </a:xfrm>
          <a:prstGeom prst="rect">
            <a:avLst/>
          </a:prstGeom>
          <a:solidFill>
            <a:srgbClr val="FCDCD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50" name="Google Shape;2450;p460"/>
          <p:cNvSpPr txBox="1"/>
          <p:nvPr/>
        </p:nvSpPr>
        <p:spPr>
          <a:xfrm>
            <a:off x="4749050" y="1511269"/>
            <a:ext cx="1654800" cy="2484300"/>
          </a:xfrm>
          <a:prstGeom prst="rect">
            <a:avLst/>
          </a:prstGeom>
          <a:solidFill>
            <a:srgbClr val="E0DEED"/>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51" name="Google Shape;2451;p460"/>
          <p:cNvSpPr txBox="1"/>
          <p:nvPr/>
        </p:nvSpPr>
        <p:spPr>
          <a:xfrm>
            <a:off x="6811420" y="1511269"/>
            <a:ext cx="1654800" cy="2484300"/>
          </a:xfrm>
          <a:prstGeom prst="rect">
            <a:avLst/>
          </a:prstGeom>
          <a:solidFill>
            <a:srgbClr val="D0EDF4"/>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52" name="Google Shape;2452;p460"/>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85000"/>
              </a:lnSpc>
              <a:spcBef>
                <a:spcPts val="0"/>
              </a:spcBef>
              <a:spcAft>
                <a:spcPts val="0"/>
              </a:spcAft>
              <a:buClr>
                <a:schemeClr val="dk1"/>
              </a:buClr>
              <a:buSzPts val="2700"/>
              <a:buFont typeface="Arial"/>
              <a:buNone/>
            </a:pPr>
            <a:r>
              <a:rPr b="0" i="0" lang="en" sz="2700" u="none" cap="none" strike="noStrike">
                <a:solidFill>
                  <a:schemeClr val="dk1"/>
                </a:solidFill>
                <a:latin typeface="Arial"/>
                <a:ea typeface="Arial"/>
                <a:cs typeface="Arial"/>
                <a:sym typeface="Arial"/>
              </a:rPr>
              <a:t>Basic Types of Feature Modules</a:t>
            </a:r>
            <a:endParaRPr b="0" i="0" sz="2700" u="none" cap="none" strike="noStrike">
              <a:solidFill>
                <a:schemeClr val="dk1"/>
              </a:solidFill>
              <a:latin typeface="Arial"/>
              <a:ea typeface="Arial"/>
              <a:cs typeface="Arial"/>
              <a:sym typeface="Arial"/>
            </a:endParaRPr>
          </a:p>
        </p:txBody>
      </p:sp>
      <p:sp>
        <p:nvSpPr>
          <p:cNvPr id="2453" name="Google Shape;2453;p460"/>
          <p:cNvSpPr txBox="1"/>
          <p:nvPr/>
        </p:nvSpPr>
        <p:spPr>
          <a:xfrm>
            <a:off x="619340" y="1511269"/>
            <a:ext cx="1654800" cy="2484300"/>
          </a:xfrm>
          <a:prstGeom prst="rect">
            <a:avLst/>
          </a:prstGeom>
          <a:solidFill>
            <a:schemeClr val="accent5"/>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54" name="Google Shape;2454;p460"/>
          <p:cNvSpPr txBox="1"/>
          <p:nvPr/>
        </p:nvSpPr>
        <p:spPr>
          <a:xfrm>
            <a:off x="2686678" y="1511269"/>
            <a:ext cx="1654800" cy="24843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55" name="Google Shape;2455;p460"/>
          <p:cNvSpPr txBox="1"/>
          <p:nvPr/>
        </p:nvSpPr>
        <p:spPr>
          <a:xfrm>
            <a:off x="4749050" y="1511269"/>
            <a:ext cx="1654800" cy="2484300"/>
          </a:xfrm>
          <a:prstGeom prst="rect">
            <a:avLst/>
          </a:prstGeom>
          <a:solidFill>
            <a:schemeClr val="accent6"/>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56" name="Google Shape;2456;p460"/>
          <p:cNvSpPr txBox="1"/>
          <p:nvPr/>
        </p:nvSpPr>
        <p:spPr>
          <a:xfrm>
            <a:off x="6811420" y="1511269"/>
            <a:ext cx="1654800" cy="2484300"/>
          </a:xfrm>
          <a:prstGeom prst="rect">
            <a:avLst/>
          </a:prstGeom>
          <a:solidFill>
            <a:schemeClr val="accent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pic>
        <p:nvPicPr>
          <p:cNvPr id="2457" name="Google Shape;2457;p460"/>
          <p:cNvPicPr preferRelativeResize="0"/>
          <p:nvPr/>
        </p:nvPicPr>
        <p:blipFill rotWithShape="1">
          <a:blip r:embed="rId3">
            <a:alphaModFix/>
          </a:blip>
          <a:srcRect b="0" l="0" r="0" t="0"/>
          <a:stretch/>
        </p:blipFill>
        <p:spPr>
          <a:xfrm>
            <a:off x="7287916" y="1653655"/>
            <a:ext cx="687422" cy="685800"/>
          </a:xfrm>
          <a:prstGeom prst="rect">
            <a:avLst/>
          </a:prstGeom>
          <a:noFill/>
          <a:ln>
            <a:noFill/>
          </a:ln>
        </p:spPr>
      </p:pic>
      <p:pic>
        <p:nvPicPr>
          <p:cNvPr id="2458" name="Google Shape;2458;p460"/>
          <p:cNvPicPr preferRelativeResize="0"/>
          <p:nvPr/>
        </p:nvPicPr>
        <p:blipFill rotWithShape="1">
          <a:blip r:embed="rId4">
            <a:alphaModFix/>
          </a:blip>
          <a:srcRect b="0" l="0" r="0" t="0"/>
          <a:stretch/>
        </p:blipFill>
        <p:spPr>
          <a:xfrm>
            <a:off x="5253688" y="1653655"/>
            <a:ext cx="684046" cy="685800"/>
          </a:xfrm>
          <a:prstGeom prst="rect">
            <a:avLst/>
          </a:prstGeom>
          <a:noFill/>
          <a:ln>
            <a:noFill/>
          </a:ln>
        </p:spPr>
      </p:pic>
      <p:pic>
        <p:nvPicPr>
          <p:cNvPr id="2459" name="Google Shape;2459;p460"/>
          <p:cNvPicPr preferRelativeResize="0"/>
          <p:nvPr/>
        </p:nvPicPr>
        <p:blipFill rotWithShape="1">
          <a:blip r:embed="rId5">
            <a:alphaModFix/>
          </a:blip>
          <a:srcRect b="0" l="0" r="0" t="0"/>
          <a:stretch/>
        </p:blipFill>
        <p:spPr>
          <a:xfrm>
            <a:off x="1102903" y="1653655"/>
            <a:ext cx="687736" cy="685800"/>
          </a:xfrm>
          <a:prstGeom prst="rect">
            <a:avLst/>
          </a:prstGeom>
          <a:noFill/>
          <a:ln>
            <a:noFill/>
          </a:ln>
        </p:spPr>
      </p:pic>
      <p:pic>
        <p:nvPicPr>
          <p:cNvPr id="2460" name="Google Shape;2460;p460"/>
          <p:cNvPicPr preferRelativeResize="0"/>
          <p:nvPr/>
        </p:nvPicPr>
        <p:blipFill rotWithShape="1">
          <a:blip r:embed="rId6">
            <a:alphaModFix/>
          </a:blip>
          <a:srcRect b="0" l="0" r="0" t="0"/>
          <a:stretch/>
        </p:blipFill>
        <p:spPr>
          <a:xfrm>
            <a:off x="3171211" y="1653655"/>
            <a:ext cx="685800" cy="685800"/>
          </a:xfrm>
          <a:prstGeom prst="rect">
            <a:avLst/>
          </a:prstGeom>
          <a:noFill/>
          <a:ln>
            <a:noFill/>
          </a:ln>
        </p:spPr>
      </p:pic>
      <p:sp>
        <p:nvSpPr>
          <p:cNvPr id="2461" name="Google Shape;2461;p460"/>
          <p:cNvSpPr/>
          <p:nvPr/>
        </p:nvSpPr>
        <p:spPr>
          <a:xfrm>
            <a:off x="0" y="3995530"/>
            <a:ext cx="9144000" cy="11481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Medium"/>
              <a:ea typeface="Montserrat Medium"/>
              <a:cs typeface="Montserrat Medium"/>
              <a:sym typeface="Montserrat Medium"/>
            </a:endParaRPr>
          </a:p>
        </p:txBody>
      </p:sp>
      <p:sp>
        <p:nvSpPr>
          <p:cNvPr id="2462" name="Google Shape;2462;p460"/>
          <p:cNvSpPr txBox="1"/>
          <p:nvPr/>
        </p:nvSpPr>
        <p:spPr>
          <a:xfrm>
            <a:off x="619340"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Domain</a:t>
            </a:r>
            <a:endParaRPr b="0" i="0" sz="2400">
              <a:solidFill>
                <a:schemeClr val="lt1"/>
              </a:solidFill>
              <a:latin typeface="Arial"/>
              <a:ea typeface="Arial"/>
              <a:cs typeface="Arial"/>
              <a:sym typeface="Arial"/>
            </a:endParaRPr>
          </a:p>
        </p:txBody>
      </p:sp>
      <p:sp>
        <p:nvSpPr>
          <p:cNvPr id="2463" name="Google Shape;2463;p460"/>
          <p:cNvSpPr txBox="1"/>
          <p:nvPr/>
        </p:nvSpPr>
        <p:spPr>
          <a:xfrm>
            <a:off x="2686678"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Routed</a:t>
            </a:r>
            <a:endParaRPr b="0" i="0" sz="2400">
              <a:solidFill>
                <a:schemeClr val="lt1"/>
              </a:solidFill>
              <a:latin typeface="Arial"/>
              <a:ea typeface="Arial"/>
              <a:cs typeface="Arial"/>
              <a:sym typeface="Arial"/>
            </a:endParaRPr>
          </a:p>
        </p:txBody>
      </p:sp>
      <p:sp>
        <p:nvSpPr>
          <p:cNvPr id="2464" name="Google Shape;2464;p460"/>
          <p:cNvSpPr txBox="1"/>
          <p:nvPr/>
        </p:nvSpPr>
        <p:spPr>
          <a:xfrm>
            <a:off x="4747430"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Service</a:t>
            </a:r>
            <a:endParaRPr b="0" i="0" sz="2400">
              <a:solidFill>
                <a:schemeClr val="lt1"/>
              </a:solidFill>
              <a:latin typeface="Arial"/>
              <a:ea typeface="Arial"/>
              <a:cs typeface="Arial"/>
              <a:sym typeface="Arial"/>
            </a:endParaRPr>
          </a:p>
        </p:txBody>
      </p:sp>
      <p:sp>
        <p:nvSpPr>
          <p:cNvPr id="2465" name="Google Shape;2465;p460"/>
          <p:cNvSpPr txBox="1"/>
          <p:nvPr/>
        </p:nvSpPr>
        <p:spPr>
          <a:xfrm>
            <a:off x="6804195"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Widget</a:t>
            </a:r>
            <a:endParaRPr b="0" i="0" sz="2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gtEl>
                                        <p:attrNameLst>
                                          <p:attrName>style.visibility</p:attrName>
                                        </p:attrNameLst>
                                      </p:cBhvr>
                                      <p:to>
                                        <p:strVal val="visible"/>
                                      </p:to>
                                    </p:set>
                                    <p:anim calcmode="lin" valueType="num">
                                      <p:cBhvr additive="base">
                                        <p:cTn dur="750"/>
                                        <p:tgtEl>
                                          <p:spTgt spid="24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48"/>
                                        </p:tgtEl>
                                        <p:attrNameLst>
                                          <p:attrName>style.visibility</p:attrName>
                                        </p:attrNameLst>
                                      </p:cBhvr>
                                      <p:to>
                                        <p:strVal val="visible"/>
                                      </p:to>
                                    </p:set>
                                    <p:anim calcmode="lin" valueType="num">
                                      <p:cBhvr additive="base">
                                        <p:cTn dur="500"/>
                                        <p:tgtEl>
                                          <p:spTgt spid="244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350"/>
                                  </p:stCondLst>
                                  <p:childTnLst>
                                    <p:set>
                                      <p:cBhvr>
                                        <p:cTn dur="1" fill="hold">
                                          <p:stCondLst>
                                            <p:cond delay="0"/>
                                          </p:stCondLst>
                                        </p:cTn>
                                        <p:tgtEl>
                                          <p:spTgt spid="2462"/>
                                        </p:tgtEl>
                                        <p:attrNameLst>
                                          <p:attrName>style.visibility</p:attrName>
                                        </p:attrNameLst>
                                      </p:cBhvr>
                                      <p:to>
                                        <p:strVal val="visible"/>
                                      </p:to>
                                    </p:set>
                                    <p:animEffect filter="fade" transition="in">
                                      <p:cBhvr>
                                        <p:cTn dur="500"/>
                                        <p:tgtEl>
                                          <p:spTgt spid="2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4"/>
                                        </p:tgtEl>
                                        <p:attrNameLst>
                                          <p:attrName>style.visibility</p:attrName>
                                        </p:attrNameLst>
                                      </p:cBhvr>
                                      <p:to>
                                        <p:strVal val="visible"/>
                                      </p:to>
                                    </p:set>
                                    <p:anim calcmode="lin" valueType="num">
                                      <p:cBhvr additive="base">
                                        <p:cTn dur="750"/>
                                        <p:tgtEl>
                                          <p:spTgt spid="24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49"/>
                                        </p:tgtEl>
                                        <p:attrNameLst>
                                          <p:attrName>style.visibility</p:attrName>
                                        </p:attrNameLst>
                                      </p:cBhvr>
                                      <p:to>
                                        <p:strVal val="visible"/>
                                      </p:to>
                                    </p:set>
                                    <p:anim calcmode="lin" valueType="num">
                                      <p:cBhvr additive="base">
                                        <p:cTn dur="500"/>
                                        <p:tgtEl>
                                          <p:spTgt spid="244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350"/>
                                  </p:stCondLst>
                                  <p:childTnLst>
                                    <p:set>
                                      <p:cBhvr>
                                        <p:cTn dur="1" fill="hold">
                                          <p:stCondLst>
                                            <p:cond delay="0"/>
                                          </p:stCondLst>
                                        </p:cTn>
                                        <p:tgtEl>
                                          <p:spTgt spid="2463"/>
                                        </p:tgtEl>
                                        <p:attrNameLst>
                                          <p:attrName>style.visibility</p:attrName>
                                        </p:attrNameLst>
                                      </p:cBhvr>
                                      <p:to>
                                        <p:strVal val="visible"/>
                                      </p:to>
                                    </p:set>
                                    <p:animEffect filter="fade" transition="in">
                                      <p:cBhvr>
                                        <p:cTn dur="500"/>
                                        <p:tgtEl>
                                          <p:spTgt spid="2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5"/>
                                        </p:tgtEl>
                                        <p:attrNameLst>
                                          <p:attrName>style.visibility</p:attrName>
                                        </p:attrNameLst>
                                      </p:cBhvr>
                                      <p:to>
                                        <p:strVal val="visible"/>
                                      </p:to>
                                    </p:set>
                                    <p:anim calcmode="lin" valueType="num">
                                      <p:cBhvr additive="base">
                                        <p:cTn dur="750"/>
                                        <p:tgtEl>
                                          <p:spTgt spid="24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50"/>
                                        </p:tgtEl>
                                        <p:attrNameLst>
                                          <p:attrName>style.visibility</p:attrName>
                                        </p:attrNameLst>
                                      </p:cBhvr>
                                      <p:to>
                                        <p:strVal val="visible"/>
                                      </p:to>
                                    </p:set>
                                    <p:anim calcmode="lin" valueType="num">
                                      <p:cBhvr additive="base">
                                        <p:cTn dur="500"/>
                                        <p:tgtEl>
                                          <p:spTgt spid="245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350"/>
                                  </p:stCondLst>
                                  <p:childTnLst>
                                    <p:set>
                                      <p:cBhvr>
                                        <p:cTn dur="1" fill="hold">
                                          <p:stCondLst>
                                            <p:cond delay="0"/>
                                          </p:stCondLst>
                                        </p:cTn>
                                        <p:tgtEl>
                                          <p:spTgt spid="2464"/>
                                        </p:tgtEl>
                                        <p:attrNameLst>
                                          <p:attrName>style.visibility</p:attrName>
                                        </p:attrNameLst>
                                      </p:cBhvr>
                                      <p:to>
                                        <p:strVal val="visible"/>
                                      </p:to>
                                    </p:set>
                                    <p:animEffect filter="fade" transition="in">
                                      <p:cBhvr>
                                        <p:cTn dur="500"/>
                                        <p:tgtEl>
                                          <p:spTgt spid="2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6"/>
                                        </p:tgtEl>
                                        <p:attrNameLst>
                                          <p:attrName>style.visibility</p:attrName>
                                        </p:attrNameLst>
                                      </p:cBhvr>
                                      <p:to>
                                        <p:strVal val="visible"/>
                                      </p:to>
                                    </p:set>
                                    <p:anim calcmode="lin" valueType="num">
                                      <p:cBhvr additive="base">
                                        <p:cTn dur="750"/>
                                        <p:tgtEl>
                                          <p:spTgt spid="24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51"/>
                                        </p:tgtEl>
                                        <p:attrNameLst>
                                          <p:attrName>style.visibility</p:attrName>
                                        </p:attrNameLst>
                                      </p:cBhvr>
                                      <p:to>
                                        <p:strVal val="visible"/>
                                      </p:to>
                                    </p:set>
                                    <p:anim calcmode="lin" valueType="num">
                                      <p:cBhvr additive="base">
                                        <p:cTn dur="500"/>
                                        <p:tgtEl>
                                          <p:spTgt spid="245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350"/>
                                  </p:stCondLst>
                                  <p:childTnLst>
                                    <p:set>
                                      <p:cBhvr>
                                        <p:cTn dur="1" fill="hold">
                                          <p:stCondLst>
                                            <p:cond delay="0"/>
                                          </p:stCondLst>
                                        </p:cTn>
                                        <p:tgtEl>
                                          <p:spTgt spid="2465"/>
                                        </p:tgtEl>
                                        <p:attrNameLst>
                                          <p:attrName>style.visibility</p:attrName>
                                        </p:attrNameLst>
                                      </p:cBhvr>
                                      <p:to>
                                        <p:strVal val="visible"/>
                                      </p:to>
                                    </p:set>
                                    <p:animEffect filter="fade" transition="in">
                                      <p:cBhvr>
                                        <p:cTn dur="500"/>
                                        <p:tgtEl>
                                          <p:spTgt spid="2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0" name="Shape 2470"/>
        <p:cNvGrpSpPr/>
        <p:nvPr/>
      </p:nvGrpSpPr>
      <p:grpSpPr>
        <a:xfrm>
          <a:off x="0" y="0"/>
          <a:ext cx="0" cy="0"/>
          <a:chOff x="0" y="0"/>
          <a:chExt cx="0" cy="0"/>
        </a:xfrm>
      </p:grpSpPr>
      <p:grpSp>
        <p:nvGrpSpPr>
          <p:cNvPr id="2471" name="Google Shape;2471;p461"/>
          <p:cNvGrpSpPr/>
          <p:nvPr/>
        </p:nvGrpSpPr>
        <p:grpSpPr>
          <a:xfrm>
            <a:off x="619340" y="1511269"/>
            <a:ext cx="1654875" cy="2484225"/>
            <a:chOff x="825786" y="2015026"/>
            <a:chExt cx="2206500" cy="3312300"/>
          </a:xfrm>
        </p:grpSpPr>
        <p:sp>
          <p:nvSpPr>
            <p:cNvPr id="2472" name="Google Shape;2472;p461"/>
            <p:cNvSpPr txBox="1"/>
            <p:nvPr/>
          </p:nvSpPr>
          <p:spPr>
            <a:xfrm>
              <a:off x="825786" y="2015026"/>
              <a:ext cx="2206500" cy="3312300"/>
            </a:xfrm>
            <a:prstGeom prst="rect">
              <a:avLst/>
            </a:prstGeom>
            <a:solidFill>
              <a:schemeClr val="accent5"/>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1" i="0" lang="en" sz="2400">
                  <a:solidFill>
                    <a:schemeClr val="lt1"/>
                  </a:solidFill>
                  <a:latin typeface="Arial"/>
                  <a:ea typeface="Arial"/>
                  <a:cs typeface="Arial"/>
                  <a:sym typeface="Arial"/>
                </a:rPr>
                <a:t>Domain</a:t>
              </a:r>
              <a:endParaRPr b="1" i="0" sz="2400">
                <a:solidFill>
                  <a:schemeClr val="lt1"/>
                </a:solidFill>
                <a:latin typeface="Arial"/>
                <a:ea typeface="Arial"/>
                <a:cs typeface="Arial"/>
                <a:sym typeface="Arial"/>
              </a:endParaRPr>
            </a:p>
          </p:txBody>
        </p:sp>
        <p:pic>
          <p:nvPicPr>
            <p:cNvPr id="2473" name="Google Shape;2473;p461"/>
            <p:cNvPicPr preferRelativeResize="0"/>
            <p:nvPr/>
          </p:nvPicPr>
          <p:blipFill rotWithShape="1">
            <a:blip r:embed="rId3">
              <a:alphaModFix/>
            </a:blip>
            <a:srcRect b="0" l="0" r="0" t="0"/>
            <a:stretch/>
          </p:blipFill>
          <p:spPr>
            <a:xfrm>
              <a:off x="1470538" y="2204873"/>
              <a:ext cx="916982" cy="914400"/>
            </a:xfrm>
            <a:prstGeom prst="rect">
              <a:avLst/>
            </a:prstGeom>
            <a:noFill/>
            <a:ln>
              <a:noFill/>
            </a:ln>
          </p:spPr>
        </p:pic>
      </p:grpSp>
      <p:sp>
        <p:nvSpPr>
          <p:cNvPr id="2474" name="Google Shape;2474;p461"/>
          <p:cNvSpPr txBox="1"/>
          <p:nvPr/>
        </p:nvSpPr>
        <p:spPr>
          <a:xfrm>
            <a:off x="2549387" y="1511269"/>
            <a:ext cx="5795700" cy="2484300"/>
          </a:xfrm>
          <a:prstGeom prst="rect">
            <a:avLst/>
          </a:prstGeom>
          <a:noFill/>
          <a:ln>
            <a:noFill/>
          </a:ln>
        </p:spPr>
        <p:txBody>
          <a:bodyPr anchorCtr="0" anchor="ctr" bIns="205725" lIns="205725" spcFirstLastPara="1" rIns="205725" wrap="square" tIns="205725">
            <a:noAutofit/>
          </a:bodyPr>
          <a:lstStyle/>
          <a:p>
            <a:pPr indent="0" lvl="0" marL="0" marR="0" rtl="0" algn="l">
              <a:lnSpc>
                <a:spcPct val="100000"/>
              </a:lnSpc>
              <a:spcBef>
                <a:spcPts val="0"/>
              </a:spcBef>
              <a:spcAft>
                <a:spcPts val="0"/>
              </a:spcAft>
              <a:buClr>
                <a:schemeClr val="dk1"/>
              </a:buClr>
              <a:buSzPts val="1400"/>
              <a:buFont typeface="PT Sans"/>
              <a:buNone/>
            </a:pPr>
            <a:r>
              <a:rPr b="0" i="0" lang="en" sz="1800">
                <a:solidFill>
                  <a:schemeClr val="dk1"/>
                </a:solidFill>
                <a:latin typeface="Montserrat Medium"/>
                <a:ea typeface="Montserrat Medium"/>
                <a:cs typeface="Montserrat Medium"/>
                <a:sym typeface="Montserrat Medium"/>
              </a:rPr>
              <a:t>Deliver a user experience dedicated to a particular application domain.</a:t>
            </a:r>
            <a:endParaRPr b="0" i="0" sz="1800">
              <a:solidFill>
                <a:schemeClr val="dk1"/>
              </a:solidFill>
              <a:latin typeface="Montserrat Medium"/>
              <a:ea typeface="Montserrat Medium"/>
              <a:cs typeface="Montserrat Medium"/>
              <a:sym typeface="Montserrat Medium"/>
            </a:endParaRPr>
          </a:p>
          <a:p>
            <a:pPr indent="0" lvl="0" marL="0" marR="0" rtl="0" algn="l">
              <a:lnSpc>
                <a:spcPct val="100000"/>
              </a:lnSpc>
              <a:spcBef>
                <a:spcPts val="1400"/>
              </a:spcBef>
              <a:spcAft>
                <a:spcPts val="0"/>
              </a:spcAft>
              <a:buClr>
                <a:schemeClr val="dk1"/>
              </a:buClr>
              <a:buSzPts val="1400"/>
              <a:buFont typeface="PT Sans"/>
              <a:buNone/>
            </a:pPr>
            <a:r>
              <a:rPr b="0" i="0" lang="en" sz="1800">
                <a:solidFill>
                  <a:schemeClr val="dk1"/>
                </a:solidFill>
                <a:latin typeface="Montserrat Medium"/>
                <a:ea typeface="Montserrat Medium"/>
                <a:cs typeface="Montserrat Medium"/>
                <a:sym typeface="Montserrat Medium"/>
              </a:rPr>
              <a:t>Typically imported once by the root AppModule, without routing.</a:t>
            </a:r>
            <a:endParaRPr sz="1100"/>
          </a:p>
        </p:txBody>
      </p:sp>
      <p:sp>
        <p:nvSpPr>
          <p:cNvPr id="2475" name="Google Shape;2475;p461"/>
          <p:cNvSpPr txBox="1"/>
          <p:nvPr/>
        </p:nvSpPr>
        <p:spPr>
          <a:xfrm>
            <a:off x="3177223" y="37234"/>
            <a:ext cx="2778600" cy="5466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476" name="Google Shape;2476;p461"/>
          <p:cNvSpPr txBox="1"/>
          <p:nvPr/>
        </p:nvSpPr>
        <p:spPr>
          <a:xfrm>
            <a:off x="3177223" y="0"/>
            <a:ext cx="2778600" cy="5466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477" name="Google Shape;2477;p461"/>
          <p:cNvSpPr txBox="1"/>
          <p:nvPr/>
        </p:nvSpPr>
        <p:spPr>
          <a:xfrm>
            <a:off x="3177223" y="0"/>
            <a:ext cx="2688300" cy="5838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2"/>
              </a:buClr>
              <a:buSzPts val="1100"/>
              <a:buFont typeface="PT Sans"/>
              <a:buNone/>
            </a:pPr>
            <a:r>
              <a:rPr b="1" i="0" lang="en" sz="1500">
                <a:solidFill>
                  <a:schemeClr val="lt2"/>
                </a:solidFill>
                <a:latin typeface="Montserrat Medium"/>
                <a:ea typeface="Montserrat Medium"/>
                <a:cs typeface="Montserrat Medium"/>
                <a:sym typeface="Montserrat Medium"/>
              </a:rPr>
              <a:t>e.g. MenuModule</a:t>
            </a:r>
            <a:endParaRPr b="1" i="0" sz="1500">
              <a:solidFill>
                <a:schemeClr val="lt2"/>
              </a:solidFill>
              <a:latin typeface="Montserrat Medium"/>
              <a:ea typeface="Montserrat Medium"/>
              <a:cs typeface="Montserrat Medium"/>
              <a:sym typeface="Montserrat Medium"/>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500"/>
                                        <p:tgtEl>
                                          <p:spTgt spid="2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76"/>
                                        </p:tgtEl>
                                        <p:attrNameLst>
                                          <p:attrName>style.visibility</p:attrName>
                                        </p:attrNameLst>
                                      </p:cBhvr>
                                      <p:to>
                                        <p:strVal val="visible"/>
                                      </p:to>
                                    </p:set>
                                    <p:anim calcmode="lin" valueType="num">
                                      <p:cBhvr additive="base">
                                        <p:cTn dur="700"/>
                                        <p:tgtEl>
                                          <p:spTgt spid="24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75"/>
                                        </p:tgtEl>
                                        <p:attrNameLst>
                                          <p:attrName>style.visibility</p:attrName>
                                        </p:attrNameLst>
                                      </p:cBhvr>
                                      <p:to>
                                        <p:strVal val="visible"/>
                                      </p:to>
                                    </p:set>
                                    <p:anim calcmode="lin" valueType="num">
                                      <p:cBhvr additive="base">
                                        <p:cTn dur="500"/>
                                        <p:tgtEl>
                                          <p:spTgt spid="2475"/>
                                        </p:tgtEl>
                                        <p:attrNameLst>
                                          <p:attrName>ppt_y</p:attrName>
                                        </p:attrNameLst>
                                      </p:cBhvr>
                                      <p:tavLst>
                                        <p:tav fmla="" tm="0">
                                          <p:val>
                                            <p:strVal val="#ppt_y-1"/>
                                          </p:val>
                                        </p:tav>
                                        <p:tav fmla="" tm="100000">
                                          <p:val>
                                            <p:strVal val="#ppt_y"/>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477"/>
                                        </p:tgtEl>
                                        <p:attrNameLst>
                                          <p:attrName>style.visibility</p:attrName>
                                        </p:attrNameLst>
                                      </p:cBhvr>
                                      <p:to>
                                        <p:strVal val="visible"/>
                                      </p:to>
                                    </p:set>
                                    <p:animEffect filter="fade" transition="in">
                                      <p:cBhvr>
                                        <p:cTn dur="500"/>
                                        <p:tgtEl>
                                          <p:spTgt spid="2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2" name="Shape 2482"/>
        <p:cNvGrpSpPr/>
        <p:nvPr/>
      </p:nvGrpSpPr>
      <p:grpSpPr>
        <a:xfrm>
          <a:off x="0" y="0"/>
          <a:ext cx="0" cy="0"/>
          <a:chOff x="0" y="0"/>
          <a:chExt cx="0" cy="0"/>
        </a:xfrm>
      </p:grpSpPr>
      <p:sp>
        <p:nvSpPr>
          <p:cNvPr id="2483" name="Google Shape;2483;p462"/>
          <p:cNvSpPr txBox="1"/>
          <p:nvPr/>
        </p:nvSpPr>
        <p:spPr>
          <a:xfrm>
            <a:off x="619340" y="1511269"/>
            <a:ext cx="1654800" cy="2484300"/>
          </a:xfrm>
          <a:prstGeom prst="rect">
            <a:avLst/>
          </a:prstGeom>
          <a:solidFill>
            <a:srgbClr val="EAF3DB"/>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84" name="Google Shape;2484;p462"/>
          <p:cNvSpPr txBox="1"/>
          <p:nvPr/>
        </p:nvSpPr>
        <p:spPr>
          <a:xfrm>
            <a:off x="2686678" y="1511269"/>
            <a:ext cx="1654800" cy="2484300"/>
          </a:xfrm>
          <a:prstGeom prst="rect">
            <a:avLst/>
          </a:prstGeom>
          <a:solidFill>
            <a:srgbClr val="FCDCD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85" name="Google Shape;2485;p462"/>
          <p:cNvSpPr txBox="1"/>
          <p:nvPr/>
        </p:nvSpPr>
        <p:spPr>
          <a:xfrm>
            <a:off x="4749050" y="1511269"/>
            <a:ext cx="1654800" cy="2484300"/>
          </a:xfrm>
          <a:prstGeom prst="rect">
            <a:avLst/>
          </a:prstGeom>
          <a:solidFill>
            <a:srgbClr val="E0DEED"/>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86" name="Google Shape;2486;p462"/>
          <p:cNvSpPr txBox="1"/>
          <p:nvPr/>
        </p:nvSpPr>
        <p:spPr>
          <a:xfrm>
            <a:off x="6811420" y="1511269"/>
            <a:ext cx="1654800" cy="2484300"/>
          </a:xfrm>
          <a:prstGeom prst="rect">
            <a:avLst/>
          </a:prstGeom>
          <a:solidFill>
            <a:srgbClr val="D0EDF4"/>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87" name="Google Shape;2487;p462"/>
          <p:cNvSpPr txBox="1"/>
          <p:nvPr/>
        </p:nvSpPr>
        <p:spPr>
          <a:xfrm>
            <a:off x="619340" y="1511269"/>
            <a:ext cx="1654800" cy="2484300"/>
          </a:xfrm>
          <a:prstGeom prst="rect">
            <a:avLst/>
          </a:prstGeom>
          <a:solidFill>
            <a:schemeClr val="accent5"/>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88" name="Google Shape;2488;p462"/>
          <p:cNvSpPr txBox="1"/>
          <p:nvPr/>
        </p:nvSpPr>
        <p:spPr>
          <a:xfrm>
            <a:off x="2686678" y="1511269"/>
            <a:ext cx="1654800" cy="24843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89" name="Google Shape;2489;p462"/>
          <p:cNvSpPr txBox="1"/>
          <p:nvPr/>
        </p:nvSpPr>
        <p:spPr>
          <a:xfrm>
            <a:off x="4749050" y="1511269"/>
            <a:ext cx="1654800" cy="2484300"/>
          </a:xfrm>
          <a:prstGeom prst="rect">
            <a:avLst/>
          </a:prstGeom>
          <a:solidFill>
            <a:schemeClr val="accent6"/>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490" name="Google Shape;2490;p462"/>
          <p:cNvSpPr txBox="1"/>
          <p:nvPr/>
        </p:nvSpPr>
        <p:spPr>
          <a:xfrm>
            <a:off x="6811420" y="1511269"/>
            <a:ext cx="1654800" cy="2484300"/>
          </a:xfrm>
          <a:prstGeom prst="rect">
            <a:avLst/>
          </a:prstGeom>
          <a:solidFill>
            <a:schemeClr val="accent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pic>
        <p:nvPicPr>
          <p:cNvPr id="2491" name="Google Shape;2491;p462"/>
          <p:cNvPicPr preferRelativeResize="0"/>
          <p:nvPr/>
        </p:nvPicPr>
        <p:blipFill rotWithShape="1">
          <a:blip r:embed="rId3">
            <a:alphaModFix/>
          </a:blip>
          <a:srcRect b="0" l="0" r="0" t="0"/>
          <a:stretch/>
        </p:blipFill>
        <p:spPr>
          <a:xfrm>
            <a:off x="7287916" y="1653655"/>
            <a:ext cx="687422" cy="685800"/>
          </a:xfrm>
          <a:prstGeom prst="rect">
            <a:avLst/>
          </a:prstGeom>
          <a:noFill/>
          <a:ln>
            <a:noFill/>
          </a:ln>
        </p:spPr>
      </p:pic>
      <p:pic>
        <p:nvPicPr>
          <p:cNvPr id="2492" name="Google Shape;2492;p462"/>
          <p:cNvPicPr preferRelativeResize="0"/>
          <p:nvPr/>
        </p:nvPicPr>
        <p:blipFill rotWithShape="1">
          <a:blip r:embed="rId4">
            <a:alphaModFix/>
          </a:blip>
          <a:srcRect b="0" l="0" r="0" t="0"/>
          <a:stretch/>
        </p:blipFill>
        <p:spPr>
          <a:xfrm>
            <a:off x="5253688" y="1653655"/>
            <a:ext cx="684046" cy="685800"/>
          </a:xfrm>
          <a:prstGeom prst="rect">
            <a:avLst/>
          </a:prstGeom>
          <a:noFill/>
          <a:ln>
            <a:noFill/>
          </a:ln>
        </p:spPr>
      </p:pic>
      <p:pic>
        <p:nvPicPr>
          <p:cNvPr id="2493" name="Google Shape;2493;p462"/>
          <p:cNvPicPr preferRelativeResize="0"/>
          <p:nvPr/>
        </p:nvPicPr>
        <p:blipFill rotWithShape="1">
          <a:blip r:embed="rId5">
            <a:alphaModFix/>
          </a:blip>
          <a:srcRect b="0" l="0" r="0" t="0"/>
          <a:stretch/>
        </p:blipFill>
        <p:spPr>
          <a:xfrm>
            <a:off x="1102903" y="1653655"/>
            <a:ext cx="687736" cy="685800"/>
          </a:xfrm>
          <a:prstGeom prst="rect">
            <a:avLst/>
          </a:prstGeom>
          <a:noFill/>
          <a:ln>
            <a:noFill/>
          </a:ln>
        </p:spPr>
      </p:pic>
      <p:pic>
        <p:nvPicPr>
          <p:cNvPr id="2494" name="Google Shape;2494;p462"/>
          <p:cNvPicPr preferRelativeResize="0"/>
          <p:nvPr/>
        </p:nvPicPr>
        <p:blipFill rotWithShape="1">
          <a:blip r:embed="rId6">
            <a:alphaModFix/>
          </a:blip>
          <a:srcRect b="0" l="0" r="0" t="0"/>
          <a:stretch/>
        </p:blipFill>
        <p:spPr>
          <a:xfrm>
            <a:off x="3171211" y="1653655"/>
            <a:ext cx="685800" cy="685800"/>
          </a:xfrm>
          <a:prstGeom prst="rect">
            <a:avLst/>
          </a:prstGeom>
          <a:noFill/>
          <a:ln>
            <a:noFill/>
          </a:ln>
        </p:spPr>
      </p:pic>
      <p:sp>
        <p:nvSpPr>
          <p:cNvPr id="2495" name="Google Shape;2495;p462"/>
          <p:cNvSpPr/>
          <p:nvPr/>
        </p:nvSpPr>
        <p:spPr>
          <a:xfrm>
            <a:off x="0" y="3995530"/>
            <a:ext cx="9144000" cy="11481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Medium"/>
              <a:ea typeface="Montserrat Medium"/>
              <a:cs typeface="Montserrat Medium"/>
              <a:sym typeface="Montserrat Medium"/>
            </a:endParaRPr>
          </a:p>
        </p:txBody>
      </p:sp>
      <p:sp>
        <p:nvSpPr>
          <p:cNvPr id="2496" name="Google Shape;2496;p462"/>
          <p:cNvSpPr txBox="1"/>
          <p:nvPr/>
        </p:nvSpPr>
        <p:spPr>
          <a:xfrm>
            <a:off x="619340"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Domain</a:t>
            </a:r>
            <a:endParaRPr b="0" i="0" sz="2400">
              <a:solidFill>
                <a:schemeClr val="lt1"/>
              </a:solidFill>
              <a:latin typeface="Arial"/>
              <a:ea typeface="Arial"/>
              <a:cs typeface="Arial"/>
              <a:sym typeface="Arial"/>
            </a:endParaRPr>
          </a:p>
        </p:txBody>
      </p:sp>
      <p:sp>
        <p:nvSpPr>
          <p:cNvPr id="2497" name="Google Shape;2497;p462"/>
          <p:cNvSpPr txBox="1"/>
          <p:nvPr/>
        </p:nvSpPr>
        <p:spPr>
          <a:xfrm>
            <a:off x="2686678"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Routed</a:t>
            </a:r>
            <a:endParaRPr b="0" i="0" sz="2400">
              <a:solidFill>
                <a:schemeClr val="lt1"/>
              </a:solidFill>
              <a:latin typeface="Arial"/>
              <a:ea typeface="Arial"/>
              <a:cs typeface="Arial"/>
              <a:sym typeface="Arial"/>
            </a:endParaRPr>
          </a:p>
        </p:txBody>
      </p:sp>
      <p:sp>
        <p:nvSpPr>
          <p:cNvPr id="2498" name="Google Shape;2498;p462"/>
          <p:cNvSpPr txBox="1"/>
          <p:nvPr/>
        </p:nvSpPr>
        <p:spPr>
          <a:xfrm>
            <a:off x="4747430"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Service</a:t>
            </a:r>
            <a:endParaRPr b="0" i="0" sz="2400">
              <a:solidFill>
                <a:schemeClr val="lt1"/>
              </a:solidFill>
              <a:latin typeface="Arial"/>
              <a:ea typeface="Arial"/>
              <a:cs typeface="Arial"/>
              <a:sym typeface="Arial"/>
            </a:endParaRPr>
          </a:p>
        </p:txBody>
      </p:sp>
      <p:sp>
        <p:nvSpPr>
          <p:cNvPr id="2499" name="Google Shape;2499;p462"/>
          <p:cNvSpPr txBox="1"/>
          <p:nvPr/>
        </p:nvSpPr>
        <p:spPr>
          <a:xfrm>
            <a:off x="6804195"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Widget</a:t>
            </a:r>
            <a:endParaRPr b="0" i="0" sz="2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3"/>
                                        </p:tgtEl>
                                        <p:attrNameLst>
                                          <p:attrName>style.visibility</p:attrName>
                                        </p:attrNameLst>
                                      </p:cBhvr>
                                      <p:to>
                                        <p:strVal val="visible"/>
                                      </p:to>
                                    </p:set>
                                    <p:animEffect filter="fade" transition="in">
                                      <p:cBhvr>
                                        <p:cTn dur="500"/>
                                        <p:tgtEl>
                                          <p:spTgt spid="2483"/>
                                        </p:tgtEl>
                                      </p:cBhvr>
                                    </p:animEffect>
                                  </p:childTnLst>
                                </p:cTn>
                              </p:par>
                              <p:par>
                                <p:cTn fill="hold" nodeType="withEffect" presetClass="entr" presetID="10" presetSubtype="0">
                                  <p:stCondLst>
                                    <p:cond delay="0"/>
                                  </p:stCondLst>
                                  <p:childTnLst>
                                    <p:set>
                                      <p:cBhvr>
                                        <p:cTn dur="1" fill="hold">
                                          <p:stCondLst>
                                            <p:cond delay="0"/>
                                          </p:stCondLst>
                                        </p:cTn>
                                        <p:tgtEl>
                                          <p:spTgt spid="2484"/>
                                        </p:tgtEl>
                                        <p:attrNameLst>
                                          <p:attrName>style.visibility</p:attrName>
                                        </p:attrNameLst>
                                      </p:cBhvr>
                                      <p:to>
                                        <p:strVal val="visible"/>
                                      </p:to>
                                    </p:set>
                                    <p:animEffect filter="fade" transition="in">
                                      <p:cBhvr>
                                        <p:cTn dur="1000"/>
                                        <p:tgtEl>
                                          <p:spTgt spid="2484"/>
                                        </p:tgtEl>
                                      </p:cBhvr>
                                    </p:animEffect>
                                  </p:childTnLst>
                                </p:cTn>
                              </p:par>
                              <p:par>
                                <p:cTn fill="hold" nodeType="withEffect" presetClass="entr" presetID="10" presetSubtype="0">
                                  <p:stCondLst>
                                    <p:cond delay="0"/>
                                  </p:stCondLst>
                                  <p:childTnLst>
                                    <p:set>
                                      <p:cBhvr>
                                        <p:cTn dur="1" fill="hold">
                                          <p:stCondLst>
                                            <p:cond delay="0"/>
                                          </p:stCondLst>
                                        </p:cTn>
                                        <p:tgtEl>
                                          <p:spTgt spid="2485"/>
                                        </p:tgtEl>
                                        <p:attrNameLst>
                                          <p:attrName>style.visibility</p:attrName>
                                        </p:attrNameLst>
                                      </p:cBhvr>
                                      <p:to>
                                        <p:strVal val="visible"/>
                                      </p:to>
                                    </p:set>
                                    <p:animEffect filter="fade" transition="in">
                                      <p:cBhvr>
                                        <p:cTn dur="1000"/>
                                        <p:tgtEl>
                                          <p:spTgt spid="2485"/>
                                        </p:tgtEl>
                                      </p:cBhvr>
                                    </p:animEffect>
                                  </p:childTnLst>
                                </p:cTn>
                              </p:par>
                              <p:par>
                                <p:cTn fill="hold" nodeType="withEffect" presetClass="entr" presetID="10" presetSubtype="0">
                                  <p:stCondLst>
                                    <p:cond delay="0"/>
                                  </p:stCondLst>
                                  <p:childTnLst>
                                    <p:set>
                                      <p:cBhvr>
                                        <p:cTn dur="1" fill="hold">
                                          <p:stCondLst>
                                            <p:cond delay="0"/>
                                          </p:stCondLst>
                                        </p:cTn>
                                        <p:tgtEl>
                                          <p:spTgt spid="2486"/>
                                        </p:tgtEl>
                                        <p:attrNameLst>
                                          <p:attrName>style.visibility</p:attrName>
                                        </p:attrNameLst>
                                      </p:cBhvr>
                                      <p:to>
                                        <p:strVal val="visible"/>
                                      </p:to>
                                    </p:set>
                                    <p:animEffect filter="fade" transition="in">
                                      <p:cBhvr>
                                        <p:cTn dur="1000"/>
                                        <p:tgtEl>
                                          <p:spTgt spid="2486"/>
                                        </p:tgtEl>
                                      </p:cBhvr>
                                    </p:animEffect>
                                  </p:childTnLst>
                                </p:cTn>
                              </p:par>
                              <p:par>
                                <p:cTn fill="hold" nodeType="withEffect" presetClass="entr" presetID="10" presetSubtype="0">
                                  <p:stCondLst>
                                    <p:cond delay="0"/>
                                  </p:stCondLst>
                                  <p:childTnLst>
                                    <p:set>
                                      <p:cBhvr>
                                        <p:cTn dur="1" fill="hold">
                                          <p:stCondLst>
                                            <p:cond delay="0"/>
                                          </p:stCondLst>
                                        </p:cTn>
                                        <p:tgtEl>
                                          <p:spTgt spid="2487"/>
                                        </p:tgtEl>
                                        <p:attrNameLst>
                                          <p:attrName>style.visibility</p:attrName>
                                        </p:attrNameLst>
                                      </p:cBhvr>
                                      <p:to>
                                        <p:strVal val="visible"/>
                                      </p:to>
                                    </p:set>
                                    <p:animEffect filter="fade" transition="in">
                                      <p:cBhvr>
                                        <p:cTn dur="1000"/>
                                        <p:tgtEl>
                                          <p:spTgt spid="2487"/>
                                        </p:tgtEl>
                                      </p:cBhvr>
                                    </p:animEffect>
                                  </p:childTnLst>
                                </p:cTn>
                              </p:par>
                              <p:par>
                                <p:cTn fill="hold" nodeType="withEffect" presetClass="entr" presetID="10" presetSubtype="0">
                                  <p:stCondLst>
                                    <p:cond delay="0"/>
                                  </p:stCondLst>
                                  <p:childTnLst>
                                    <p:set>
                                      <p:cBhvr>
                                        <p:cTn dur="1" fill="hold">
                                          <p:stCondLst>
                                            <p:cond delay="0"/>
                                          </p:stCondLst>
                                        </p:cTn>
                                        <p:tgtEl>
                                          <p:spTgt spid="2488"/>
                                        </p:tgtEl>
                                        <p:attrNameLst>
                                          <p:attrName>style.visibility</p:attrName>
                                        </p:attrNameLst>
                                      </p:cBhvr>
                                      <p:to>
                                        <p:strVal val="visible"/>
                                      </p:to>
                                    </p:set>
                                    <p:animEffect filter="fade" transition="in">
                                      <p:cBhvr>
                                        <p:cTn dur="1000"/>
                                        <p:tgtEl>
                                          <p:spTgt spid="2488"/>
                                        </p:tgtEl>
                                      </p:cBhvr>
                                    </p:animEffect>
                                  </p:childTnLst>
                                </p:cTn>
                              </p:par>
                              <p:par>
                                <p:cTn fill="hold" nodeType="withEffect" presetClass="entr" presetID="10" presetSubtype="0">
                                  <p:stCondLst>
                                    <p:cond delay="0"/>
                                  </p:stCondLst>
                                  <p:childTnLst>
                                    <p:set>
                                      <p:cBhvr>
                                        <p:cTn dur="1" fill="hold">
                                          <p:stCondLst>
                                            <p:cond delay="0"/>
                                          </p:stCondLst>
                                        </p:cTn>
                                        <p:tgtEl>
                                          <p:spTgt spid="2489"/>
                                        </p:tgtEl>
                                        <p:attrNameLst>
                                          <p:attrName>style.visibility</p:attrName>
                                        </p:attrNameLst>
                                      </p:cBhvr>
                                      <p:to>
                                        <p:strVal val="visible"/>
                                      </p:to>
                                    </p:set>
                                    <p:animEffect filter="fade" transition="in">
                                      <p:cBhvr>
                                        <p:cTn dur="1000"/>
                                        <p:tgtEl>
                                          <p:spTgt spid="2489"/>
                                        </p:tgtEl>
                                      </p:cBhvr>
                                    </p:animEffect>
                                  </p:childTnLst>
                                </p:cTn>
                              </p:par>
                              <p:par>
                                <p:cTn fill="hold" nodeType="with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1000"/>
                                        <p:tgtEl>
                                          <p:spTgt spid="2490"/>
                                        </p:tgtEl>
                                      </p:cBhvr>
                                    </p:animEffect>
                                  </p:childTnLst>
                                </p:cTn>
                              </p:par>
                              <p:par>
                                <p:cTn fill="hold" nodeType="with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1000"/>
                                        <p:tgtEl>
                                          <p:spTgt spid="2491"/>
                                        </p:tgtEl>
                                      </p:cBhvr>
                                    </p:animEffect>
                                  </p:childTnLst>
                                </p:cTn>
                              </p:par>
                              <p:par>
                                <p:cTn fill="hold" nodeType="with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1000"/>
                                        <p:tgtEl>
                                          <p:spTgt spid="2492"/>
                                        </p:tgtEl>
                                      </p:cBhvr>
                                    </p:animEffect>
                                  </p:childTnLst>
                                </p:cTn>
                              </p:par>
                              <p:par>
                                <p:cTn fill="hold" nodeType="with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1000"/>
                                        <p:tgtEl>
                                          <p:spTgt spid="2493"/>
                                        </p:tgtEl>
                                      </p:cBhvr>
                                    </p:animEffect>
                                  </p:childTnLst>
                                </p:cTn>
                              </p:par>
                              <p:par>
                                <p:cTn fill="hold" nodeType="with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1000"/>
                                        <p:tgtEl>
                                          <p:spTgt spid="2494"/>
                                        </p:tgtEl>
                                      </p:cBhvr>
                                    </p:animEffect>
                                  </p:childTnLst>
                                </p:cTn>
                              </p:par>
                              <p:par>
                                <p:cTn fill="hold" nodeType="with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1000"/>
                                        <p:tgtEl>
                                          <p:spTgt spid="2495"/>
                                        </p:tgtEl>
                                      </p:cBhvr>
                                    </p:animEffect>
                                  </p:childTnLst>
                                </p:cTn>
                              </p:par>
                              <p:par>
                                <p:cTn fill="hold" nodeType="with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1000"/>
                                        <p:tgtEl>
                                          <p:spTgt spid="2496"/>
                                        </p:tgtEl>
                                      </p:cBhvr>
                                    </p:animEffect>
                                  </p:childTnLst>
                                </p:cTn>
                              </p:par>
                              <p:par>
                                <p:cTn fill="hold" nodeType="with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1000"/>
                                        <p:tgtEl>
                                          <p:spTgt spid="2497"/>
                                        </p:tgtEl>
                                      </p:cBhvr>
                                    </p:animEffect>
                                  </p:childTnLst>
                                </p:cTn>
                              </p:par>
                              <p:par>
                                <p:cTn fill="hold" nodeType="withEffect" presetClass="entr" presetID="10" presetSubtype="0">
                                  <p:stCondLst>
                                    <p:cond delay="0"/>
                                  </p:stCondLst>
                                  <p:childTnLst>
                                    <p:set>
                                      <p:cBhvr>
                                        <p:cTn dur="1" fill="hold">
                                          <p:stCondLst>
                                            <p:cond delay="0"/>
                                          </p:stCondLst>
                                        </p:cTn>
                                        <p:tgtEl>
                                          <p:spTgt spid="2498"/>
                                        </p:tgtEl>
                                        <p:attrNameLst>
                                          <p:attrName>style.visibility</p:attrName>
                                        </p:attrNameLst>
                                      </p:cBhvr>
                                      <p:to>
                                        <p:strVal val="visible"/>
                                      </p:to>
                                    </p:set>
                                    <p:animEffect filter="fade" transition="in">
                                      <p:cBhvr>
                                        <p:cTn dur="1000"/>
                                        <p:tgtEl>
                                          <p:spTgt spid="2498"/>
                                        </p:tgtEl>
                                      </p:cBhvr>
                                    </p:animEffect>
                                  </p:childTnLst>
                                </p:cTn>
                              </p:par>
                              <p:par>
                                <p:cTn fill="hold" nodeType="withEffect" presetClass="entr" presetID="10" presetSubtype="0">
                                  <p:stCondLst>
                                    <p:cond delay="0"/>
                                  </p:stCondLst>
                                  <p:childTnLst>
                                    <p:set>
                                      <p:cBhvr>
                                        <p:cTn dur="1" fill="hold">
                                          <p:stCondLst>
                                            <p:cond delay="0"/>
                                          </p:stCondLst>
                                        </p:cTn>
                                        <p:tgtEl>
                                          <p:spTgt spid="2499"/>
                                        </p:tgtEl>
                                        <p:attrNameLst>
                                          <p:attrName>style.visibility</p:attrName>
                                        </p:attrNameLst>
                                      </p:cBhvr>
                                      <p:to>
                                        <p:strVal val="visible"/>
                                      </p:to>
                                    </p:set>
                                    <p:animEffect filter="fade" transition="in">
                                      <p:cBhvr>
                                        <p:cTn dur="1000"/>
                                        <p:tgtEl>
                                          <p:spTgt spid="2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4" name="Shape 2504"/>
        <p:cNvGrpSpPr/>
        <p:nvPr/>
      </p:nvGrpSpPr>
      <p:grpSpPr>
        <a:xfrm>
          <a:off x="0" y="0"/>
          <a:ext cx="0" cy="0"/>
          <a:chOff x="0" y="0"/>
          <a:chExt cx="0" cy="0"/>
        </a:xfrm>
      </p:grpSpPr>
      <p:sp>
        <p:nvSpPr>
          <p:cNvPr id="2505" name="Google Shape;2505;p463"/>
          <p:cNvSpPr txBox="1"/>
          <p:nvPr/>
        </p:nvSpPr>
        <p:spPr>
          <a:xfrm>
            <a:off x="619340" y="1511269"/>
            <a:ext cx="1654800" cy="24843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1" i="0" lang="en" sz="2400">
                <a:solidFill>
                  <a:schemeClr val="lt1"/>
                </a:solidFill>
                <a:latin typeface="Arial"/>
                <a:ea typeface="Arial"/>
                <a:cs typeface="Arial"/>
                <a:sym typeface="Arial"/>
              </a:rPr>
              <a:t>Routed</a:t>
            </a:r>
            <a:endParaRPr b="1" i="0" sz="2400">
              <a:solidFill>
                <a:schemeClr val="lt1"/>
              </a:solidFill>
              <a:latin typeface="Arial"/>
              <a:ea typeface="Arial"/>
              <a:cs typeface="Arial"/>
              <a:sym typeface="Arial"/>
            </a:endParaRPr>
          </a:p>
        </p:txBody>
      </p:sp>
      <p:pic>
        <p:nvPicPr>
          <p:cNvPr id="2506" name="Google Shape;2506;p463"/>
          <p:cNvPicPr preferRelativeResize="0"/>
          <p:nvPr/>
        </p:nvPicPr>
        <p:blipFill rotWithShape="1">
          <a:blip r:embed="rId3">
            <a:alphaModFix/>
          </a:blip>
          <a:srcRect b="0" l="0" r="0" t="0"/>
          <a:stretch/>
        </p:blipFill>
        <p:spPr>
          <a:xfrm>
            <a:off x="1103872" y="1653655"/>
            <a:ext cx="685800" cy="685800"/>
          </a:xfrm>
          <a:prstGeom prst="rect">
            <a:avLst/>
          </a:prstGeom>
          <a:noFill/>
          <a:ln>
            <a:noFill/>
          </a:ln>
        </p:spPr>
      </p:pic>
      <p:sp>
        <p:nvSpPr>
          <p:cNvPr id="2507" name="Google Shape;2507;p463"/>
          <p:cNvSpPr txBox="1"/>
          <p:nvPr/>
        </p:nvSpPr>
        <p:spPr>
          <a:xfrm>
            <a:off x="2549387" y="1511269"/>
            <a:ext cx="5795700" cy="2484300"/>
          </a:xfrm>
          <a:prstGeom prst="rect">
            <a:avLst/>
          </a:prstGeom>
          <a:noFill/>
          <a:ln>
            <a:noFill/>
          </a:ln>
        </p:spPr>
        <p:txBody>
          <a:bodyPr anchorCtr="0" anchor="ctr" bIns="205725" lIns="205725" spcFirstLastPara="1" rIns="205725" wrap="square" tIns="205725">
            <a:noAutofit/>
          </a:bodyPr>
          <a:lstStyle/>
          <a:p>
            <a:pPr indent="0" lvl="0" marL="0" marR="0" rtl="0" algn="l">
              <a:lnSpc>
                <a:spcPct val="100000"/>
              </a:lnSpc>
              <a:spcBef>
                <a:spcPts val="0"/>
              </a:spcBef>
              <a:spcAft>
                <a:spcPts val="0"/>
              </a:spcAft>
              <a:buClr>
                <a:schemeClr val="dk1"/>
              </a:buClr>
              <a:buSzPts val="1400"/>
              <a:buFont typeface="PT Sans"/>
              <a:buNone/>
            </a:pPr>
            <a:r>
              <a:rPr b="0" i="0" lang="en" sz="1800">
                <a:solidFill>
                  <a:schemeClr val="dk1"/>
                </a:solidFill>
                <a:latin typeface="Montserrat Medium"/>
                <a:ea typeface="Montserrat Medium"/>
                <a:cs typeface="Montserrat Medium"/>
                <a:sym typeface="Montserrat Medium"/>
              </a:rPr>
              <a:t>Routed feature modules are Domain </a:t>
            </a:r>
            <a:br>
              <a:rPr b="0" i="0" lang="en" sz="1800">
                <a:solidFill>
                  <a:schemeClr val="dk1"/>
                </a:solidFill>
                <a:latin typeface="Montserrat Medium"/>
                <a:ea typeface="Montserrat Medium"/>
                <a:cs typeface="Montserrat Medium"/>
                <a:sym typeface="Montserrat Medium"/>
              </a:rPr>
            </a:br>
            <a:r>
              <a:rPr b="0" i="0" lang="en" sz="1800">
                <a:solidFill>
                  <a:schemeClr val="dk1"/>
                </a:solidFill>
                <a:latin typeface="Montserrat Medium"/>
                <a:ea typeface="Montserrat Medium"/>
                <a:cs typeface="Montserrat Medium"/>
                <a:sym typeface="Montserrat Medium"/>
              </a:rPr>
              <a:t>feature modules who are the targets of navigation routes.</a:t>
            </a:r>
            <a:endParaRPr b="0" i="0" sz="1800">
              <a:solidFill>
                <a:schemeClr val="dk1"/>
              </a:solidFill>
              <a:latin typeface="Montserrat Medium"/>
              <a:ea typeface="Montserrat Medium"/>
              <a:cs typeface="Montserrat Medium"/>
              <a:sym typeface="Montserrat Medium"/>
            </a:endParaRPr>
          </a:p>
        </p:txBody>
      </p:sp>
      <p:sp>
        <p:nvSpPr>
          <p:cNvPr id="2508" name="Google Shape;2508;p463"/>
          <p:cNvSpPr txBox="1"/>
          <p:nvPr/>
        </p:nvSpPr>
        <p:spPr>
          <a:xfrm>
            <a:off x="3177223" y="37234"/>
            <a:ext cx="2778600" cy="5466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509" name="Google Shape;2509;p463"/>
          <p:cNvSpPr txBox="1"/>
          <p:nvPr/>
        </p:nvSpPr>
        <p:spPr>
          <a:xfrm>
            <a:off x="3177223" y="0"/>
            <a:ext cx="2778600" cy="5466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510" name="Google Shape;2510;p463"/>
          <p:cNvSpPr txBox="1"/>
          <p:nvPr/>
        </p:nvSpPr>
        <p:spPr>
          <a:xfrm>
            <a:off x="3177223" y="0"/>
            <a:ext cx="2688300" cy="5838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2"/>
              </a:buClr>
              <a:buSzPts val="1100"/>
              <a:buFont typeface="PT Sans"/>
              <a:buNone/>
            </a:pPr>
            <a:r>
              <a:rPr b="1" i="0" lang="en" sz="1500">
                <a:solidFill>
                  <a:schemeClr val="lt2"/>
                </a:solidFill>
                <a:latin typeface="Montserrat Medium"/>
                <a:ea typeface="Montserrat Medium"/>
                <a:cs typeface="Montserrat Medium"/>
                <a:sym typeface="Montserrat Medium"/>
              </a:rPr>
              <a:t>e.g. </a:t>
            </a:r>
            <a:r>
              <a:rPr b="1" lang="en" sz="1500">
                <a:solidFill>
                  <a:schemeClr val="lt2"/>
                </a:solidFill>
                <a:latin typeface="Montserrat Medium"/>
                <a:ea typeface="Montserrat Medium"/>
                <a:cs typeface="Montserrat Medium"/>
                <a:sym typeface="Montserrat Medium"/>
              </a:rPr>
              <a:t>HeroesModule</a:t>
            </a:r>
            <a:endParaRPr b="1" i="0" sz="1500">
              <a:solidFill>
                <a:schemeClr val="lt2"/>
              </a:solidFill>
              <a:latin typeface="Montserrat Medium"/>
              <a:ea typeface="Montserrat Medium"/>
              <a:cs typeface="Montserrat Medium"/>
              <a:sym typeface="Montserrat Medium"/>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07"/>
                                        </p:tgtEl>
                                        <p:attrNameLst>
                                          <p:attrName>style.visibility</p:attrName>
                                        </p:attrNameLst>
                                      </p:cBhvr>
                                      <p:to>
                                        <p:strVal val="visible"/>
                                      </p:to>
                                    </p:set>
                                    <p:animEffect filter="fade" transition="in">
                                      <p:cBhvr>
                                        <p:cTn dur="500"/>
                                        <p:tgtEl>
                                          <p:spTgt spid="2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09"/>
                                        </p:tgtEl>
                                        <p:attrNameLst>
                                          <p:attrName>style.visibility</p:attrName>
                                        </p:attrNameLst>
                                      </p:cBhvr>
                                      <p:to>
                                        <p:strVal val="visible"/>
                                      </p:to>
                                    </p:set>
                                    <p:anim calcmode="lin" valueType="num">
                                      <p:cBhvr additive="base">
                                        <p:cTn dur="700"/>
                                        <p:tgtEl>
                                          <p:spTgt spid="25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08"/>
                                        </p:tgtEl>
                                        <p:attrNameLst>
                                          <p:attrName>style.visibility</p:attrName>
                                        </p:attrNameLst>
                                      </p:cBhvr>
                                      <p:to>
                                        <p:strVal val="visible"/>
                                      </p:to>
                                    </p:set>
                                    <p:anim calcmode="lin" valueType="num">
                                      <p:cBhvr additive="base">
                                        <p:cTn dur="500"/>
                                        <p:tgtEl>
                                          <p:spTgt spid="2508"/>
                                        </p:tgtEl>
                                        <p:attrNameLst>
                                          <p:attrName>ppt_y</p:attrName>
                                        </p:attrNameLst>
                                      </p:cBhvr>
                                      <p:tavLst>
                                        <p:tav fmla="" tm="0">
                                          <p:val>
                                            <p:strVal val="#ppt_y-1"/>
                                          </p:val>
                                        </p:tav>
                                        <p:tav fmla="" tm="100000">
                                          <p:val>
                                            <p:strVal val="#ppt_y"/>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510"/>
                                        </p:tgtEl>
                                        <p:attrNameLst>
                                          <p:attrName>style.visibility</p:attrName>
                                        </p:attrNameLst>
                                      </p:cBhvr>
                                      <p:to>
                                        <p:strVal val="visible"/>
                                      </p:to>
                                    </p:set>
                                    <p:animEffect filter="fade" transition="in">
                                      <p:cBhvr>
                                        <p:cTn dur="500"/>
                                        <p:tgtEl>
                                          <p:spTgt spid="2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8" name="Shape 2048"/>
        <p:cNvGrpSpPr/>
        <p:nvPr/>
      </p:nvGrpSpPr>
      <p:grpSpPr>
        <a:xfrm>
          <a:off x="0" y="0"/>
          <a:ext cx="0" cy="0"/>
          <a:chOff x="0" y="0"/>
          <a:chExt cx="0" cy="0"/>
        </a:xfrm>
      </p:grpSpPr>
      <p:pic>
        <p:nvPicPr>
          <p:cNvPr id="2049" name="Google Shape;2049;p419"/>
          <p:cNvPicPr preferRelativeResize="0"/>
          <p:nvPr/>
        </p:nvPicPr>
        <p:blipFill>
          <a:blip r:embed="rId3">
            <a:alphaModFix/>
          </a:blip>
          <a:stretch>
            <a:fillRect/>
          </a:stretch>
        </p:blipFill>
        <p:spPr>
          <a:xfrm>
            <a:off x="0" y="0"/>
            <a:ext cx="9144001" cy="5143499"/>
          </a:xfrm>
          <a:prstGeom prst="rect">
            <a:avLst/>
          </a:prstGeom>
          <a:noFill/>
          <a:ln>
            <a:noFill/>
          </a:ln>
        </p:spPr>
      </p:pic>
      <p:sp>
        <p:nvSpPr>
          <p:cNvPr id="2050" name="Google Shape;2050;p419"/>
          <p:cNvSpPr txBox="1"/>
          <p:nvPr/>
        </p:nvSpPr>
        <p:spPr>
          <a:xfrm>
            <a:off x="2911975" y="0"/>
            <a:ext cx="62319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PT Sans"/>
                <a:ea typeface="PT Sans"/>
                <a:cs typeface="PT Sans"/>
                <a:sym typeface="PT Sans"/>
              </a:rPr>
              <a:t>https://github.com/johnpapa/awesome-angular-workshop</a:t>
            </a:r>
            <a:endParaRPr sz="1800">
              <a:solidFill>
                <a:srgbClr val="FFFFFF"/>
              </a:solidFill>
              <a:latin typeface="PT Sans"/>
              <a:ea typeface="PT Sans"/>
              <a:cs typeface="PT Sans"/>
              <a:sym typeface="PT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sp>
        <p:nvSpPr>
          <p:cNvPr id="2516" name="Google Shape;2516;p464"/>
          <p:cNvSpPr txBox="1"/>
          <p:nvPr/>
        </p:nvSpPr>
        <p:spPr>
          <a:xfrm>
            <a:off x="619340" y="1511269"/>
            <a:ext cx="1654800" cy="2484300"/>
          </a:xfrm>
          <a:prstGeom prst="rect">
            <a:avLst/>
          </a:prstGeom>
          <a:solidFill>
            <a:srgbClr val="EAF3DB"/>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17" name="Google Shape;2517;p464"/>
          <p:cNvSpPr txBox="1"/>
          <p:nvPr/>
        </p:nvSpPr>
        <p:spPr>
          <a:xfrm>
            <a:off x="2686678" y="1511269"/>
            <a:ext cx="1654800" cy="2484300"/>
          </a:xfrm>
          <a:prstGeom prst="rect">
            <a:avLst/>
          </a:prstGeom>
          <a:solidFill>
            <a:srgbClr val="FCDCD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18" name="Google Shape;2518;p464"/>
          <p:cNvSpPr txBox="1"/>
          <p:nvPr/>
        </p:nvSpPr>
        <p:spPr>
          <a:xfrm>
            <a:off x="4749050" y="1511269"/>
            <a:ext cx="1654800" cy="2484300"/>
          </a:xfrm>
          <a:prstGeom prst="rect">
            <a:avLst/>
          </a:prstGeom>
          <a:solidFill>
            <a:srgbClr val="E0DEED"/>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19" name="Google Shape;2519;p464"/>
          <p:cNvSpPr txBox="1"/>
          <p:nvPr/>
        </p:nvSpPr>
        <p:spPr>
          <a:xfrm>
            <a:off x="6811420" y="1511269"/>
            <a:ext cx="1654800" cy="2484300"/>
          </a:xfrm>
          <a:prstGeom prst="rect">
            <a:avLst/>
          </a:prstGeom>
          <a:solidFill>
            <a:srgbClr val="D0EDF4"/>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20" name="Google Shape;2520;p464"/>
          <p:cNvSpPr txBox="1"/>
          <p:nvPr/>
        </p:nvSpPr>
        <p:spPr>
          <a:xfrm>
            <a:off x="619340" y="1511269"/>
            <a:ext cx="1654800" cy="2484300"/>
          </a:xfrm>
          <a:prstGeom prst="rect">
            <a:avLst/>
          </a:prstGeom>
          <a:solidFill>
            <a:schemeClr val="accent5"/>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21" name="Google Shape;2521;p464"/>
          <p:cNvSpPr txBox="1"/>
          <p:nvPr/>
        </p:nvSpPr>
        <p:spPr>
          <a:xfrm>
            <a:off x="2686678" y="1511269"/>
            <a:ext cx="1654800" cy="24843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22" name="Google Shape;2522;p464"/>
          <p:cNvSpPr txBox="1"/>
          <p:nvPr/>
        </p:nvSpPr>
        <p:spPr>
          <a:xfrm>
            <a:off x="4749050" y="1511269"/>
            <a:ext cx="1654800" cy="2484300"/>
          </a:xfrm>
          <a:prstGeom prst="rect">
            <a:avLst/>
          </a:prstGeom>
          <a:solidFill>
            <a:schemeClr val="accent6"/>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23" name="Google Shape;2523;p464"/>
          <p:cNvSpPr txBox="1"/>
          <p:nvPr/>
        </p:nvSpPr>
        <p:spPr>
          <a:xfrm>
            <a:off x="6811420" y="1511269"/>
            <a:ext cx="1654800" cy="2484300"/>
          </a:xfrm>
          <a:prstGeom prst="rect">
            <a:avLst/>
          </a:prstGeom>
          <a:solidFill>
            <a:schemeClr val="accent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pic>
        <p:nvPicPr>
          <p:cNvPr id="2524" name="Google Shape;2524;p464"/>
          <p:cNvPicPr preferRelativeResize="0"/>
          <p:nvPr/>
        </p:nvPicPr>
        <p:blipFill rotWithShape="1">
          <a:blip r:embed="rId3">
            <a:alphaModFix/>
          </a:blip>
          <a:srcRect b="0" l="0" r="0" t="0"/>
          <a:stretch/>
        </p:blipFill>
        <p:spPr>
          <a:xfrm>
            <a:off x="7287916" y="1653655"/>
            <a:ext cx="687422" cy="685800"/>
          </a:xfrm>
          <a:prstGeom prst="rect">
            <a:avLst/>
          </a:prstGeom>
          <a:noFill/>
          <a:ln>
            <a:noFill/>
          </a:ln>
        </p:spPr>
      </p:pic>
      <p:pic>
        <p:nvPicPr>
          <p:cNvPr id="2525" name="Google Shape;2525;p464"/>
          <p:cNvPicPr preferRelativeResize="0"/>
          <p:nvPr/>
        </p:nvPicPr>
        <p:blipFill rotWithShape="1">
          <a:blip r:embed="rId4">
            <a:alphaModFix/>
          </a:blip>
          <a:srcRect b="0" l="0" r="0" t="0"/>
          <a:stretch/>
        </p:blipFill>
        <p:spPr>
          <a:xfrm>
            <a:off x="5253688" y="1653655"/>
            <a:ext cx="684046" cy="685800"/>
          </a:xfrm>
          <a:prstGeom prst="rect">
            <a:avLst/>
          </a:prstGeom>
          <a:noFill/>
          <a:ln>
            <a:noFill/>
          </a:ln>
        </p:spPr>
      </p:pic>
      <p:pic>
        <p:nvPicPr>
          <p:cNvPr id="2526" name="Google Shape;2526;p464"/>
          <p:cNvPicPr preferRelativeResize="0"/>
          <p:nvPr/>
        </p:nvPicPr>
        <p:blipFill rotWithShape="1">
          <a:blip r:embed="rId5">
            <a:alphaModFix/>
          </a:blip>
          <a:srcRect b="0" l="0" r="0" t="0"/>
          <a:stretch/>
        </p:blipFill>
        <p:spPr>
          <a:xfrm>
            <a:off x="1102903" y="1653655"/>
            <a:ext cx="687736" cy="685800"/>
          </a:xfrm>
          <a:prstGeom prst="rect">
            <a:avLst/>
          </a:prstGeom>
          <a:noFill/>
          <a:ln>
            <a:noFill/>
          </a:ln>
        </p:spPr>
      </p:pic>
      <p:pic>
        <p:nvPicPr>
          <p:cNvPr id="2527" name="Google Shape;2527;p464"/>
          <p:cNvPicPr preferRelativeResize="0"/>
          <p:nvPr/>
        </p:nvPicPr>
        <p:blipFill rotWithShape="1">
          <a:blip r:embed="rId6">
            <a:alphaModFix/>
          </a:blip>
          <a:srcRect b="0" l="0" r="0" t="0"/>
          <a:stretch/>
        </p:blipFill>
        <p:spPr>
          <a:xfrm>
            <a:off x="3171211" y="1653655"/>
            <a:ext cx="685800" cy="685800"/>
          </a:xfrm>
          <a:prstGeom prst="rect">
            <a:avLst/>
          </a:prstGeom>
          <a:noFill/>
          <a:ln>
            <a:noFill/>
          </a:ln>
        </p:spPr>
      </p:pic>
      <p:sp>
        <p:nvSpPr>
          <p:cNvPr id="2528" name="Google Shape;2528;p464"/>
          <p:cNvSpPr/>
          <p:nvPr/>
        </p:nvSpPr>
        <p:spPr>
          <a:xfrm>
            <a:off x="0" y="3995530"/>
            <a:ext cx="9144000" cy="11481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Medium"/>
              <a:ea typeface="Montserrat Medium"/>
              <a:cs typeface="Montserrat Medium"/>
              <a:sym typeface="Montserrat Medium"/>
            </a:endParaRPr>
          </a:p>
        </p:txBody>
      </p:sp>
      <p:sp>
        <p:nvSpPr>
          <p:cNvPr id="2529" name="Google Shape;2529;p464"/>
          <p:cNvSpPr txBox="1"/>
          <p:nvPr/>
        </p:nvSpPr>
        <p:spPr>
          <a:xfrm>
            <a:off x="619340"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Domain</a:t>
            </a:r>
            <a:endParaRPr b="0" i="0" sz="2400">
              <a:solidFill>
                <a:schemeClr val="lt1"/>
              </a:solidFill>
              <a:latin typeface="Arial"/>
              <a:ea typeface="Arial"/>
              <a:cs typeface="Arial"/>
              <a:sym typeface="Arial"/>
            </a:endParaRPr>
          </a:p>
        </p:txBody>
      </p:sp>
      <p:sp>
        <p:nvSpPr>
          <p:cNvPr id="2530" name="Google Shape;2530;p464"/>
          <p:cNvSpPr txBox="1"/>
          <p:nvPr/>
        </p:nvSpPr>
        <p:spPr>
          <a:xfrm>
            <a:off x="2686678"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Routed</a:t>
            </a:r>
            <a:endParaRPr b="0" i="0" sz="2400">
              <a:solidFill>
                <a:schemeClr val="lt1"/>
              </a:solidFill>
              <a:latin typeface="Arial"/>
              <a:ea typeface="Arial"/>
              <a:cs typeface="Arial"/>
              <a:sym typeface="Arial"/>
            </a:endParaRPr>
          </a:p>
        </p:txBody>
      </p:sp>
      <p:sp>
        <p:nvSpPr>
          <p:cNvPr id="2531" name="Google Shape;2531;p464"/>
          <p:cNvSpPr txBox="1"/>
          <p:nvPr/>
        </p:nvSpPr>
        <p:spPr>
          <a:xfrm>
            <a:off x="4747430"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Service</a:t>
            </a:r>
            <a:endParaRPr b="0" i="0" sz="2400">
              <a:solidFill>
                <a:schemeClr val="lt1"/>
              </a:solidFill>
              <a:latin typeface="Arial"/>
              <a:ea typeface="Arial"/>
              <a:cs typeface="Arial"/>
              <a:sym typeface="Arial"/>
            </a:endParaRPr>
          </a:p>
        </p:txBody>
      </p:sp>
      <p:sp>
        <p:nvSpPr>
          <p:cNvPr id="2532" name="Google Shape;2532;p464"/>
          <p:cNvSpPr txBox="1"/>
          <p:nvPr/>
        </p:nvSpPr>
        <p:spPr>
          <a:xfrm>
            <a:off x="6804195"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Widget</a:t>
            </a:r>
            <a:endParaRPr b="0" i="0" sz="2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16"/>
                                        </p:tgtEl>
                                        <p:attrNameLst>
                                          <p:attrName>style.visibility</p:attrName>
                                        </p:attrNameLst>
                                      </p:cBhvr>
                                      <p:to>
                                        <p:strVal val="visible"/>
                                      </p:to>
                                    </p:set>
                                    <p:animEffect filter="fade" transition="in">
                                      <p:cBhvr>
                                        <p:cTn dur="1000"/>
                                        <p:tgtEl>
                                          <p:spTgt spid="2516"/>
                                        </p:tgtEl>
                                      </p:cBhvr>
                                    </p:animEffect>
                                  </p:childTnLst>
                                </p:cTn>
                              </p:par>
                              <p:par>
                                <p:cTn fill="hold" nodeType="withEffect" presetClass="entr" presetID="10" presetSubtype="0">
                                  <p:stCondLst>
                                    <p:cond delay="0"/>
                                  </p:stCondLst>
                                  <p:childTnLst>
                                    <p:set>
                                      <p:cBhvr>
                                        <p:cTn dur="1" fill="hold">
                                          <p:stCondLst>
                                            <p:cond delay="0"/>
                                          </p:stCondLst>
                                        </p:cTn>
                                        <p:tgtEl>
                                          <p:spTgt spid="2517"/>
                                        </p:tgtEl>
                                        <p:attrNameLst>
                                          <p:attrName>style.visibility</p:attrName>
                                        </p:attrNameLst>
                                      </p:cBhvr>
                                      <p:to>
                                        <p:strVal val="visible"/>
                                      </p:to>
                                    </p:set>
                                    <p:animEffect filter="fade" transition="in">
                                      <p:cBhvr>
                                        <p:cTn dur="1000"/>
                                        <p:tgtEl>
                                          <p:spTgt spid="2517"/>
                                        </p:tgtEl>
                                      </p:cBhvr>
                                    </p:animEffect>
                                  </p:childTnLst>
                                </p:cTn>
                              </p:par>
                              <p:par>
                                <p:cTn fill="hold" nodeType="withEffect" presetClass="entr" presetID="10" presetSubtype="0">
                                  <p:stCondLst>
                                    <p:cond delay="0"/>
                                  </p:stCondLst>
                                  <p:childTnLst>
                                    <p:set>
                                      <p:cBhvr>
                                        <p:cTn dur="1" fill="hold">
                                          <p:stCondLst>
                                            <p:cond delay="0"/>
                                          </p:stCondLst>
                                        </p:cTn>
                                        <p:tgtEl>
                                          <p:spTgt spid="2518"/>
                                        </p:tgtEl>
                                        <p:attrNameLst>
                                          <p:attrName>style.visibility</p:attrName>
                                        </p:attrNameLst>
                                      </p:cBhvr>
                                      <p:to>
                                        <p:strVal val="visible"/>
                                      </p:to>
                                    </p:set>
                                    <p:animEffect filter="fade" transition="in">
                                      <p:cBhvr>
                                        <p:cTn dur="1000"/>
                                        <p:tgtEl>
                                          <p:spTgt spid="2518"/>
                                        </p:tgtEl>
                                      </p:cBhvr>
                                    </p:animEffect>
                                  </p:childTnLst>
                                </p:cTn>
                              </p:par>
                              <p:par>
                                <p:cTn fill="hold" nodeType="withEffect" presetClass="entr" presetID="10" presetSubtype="0">
                                  <p:stCondLst>
                                    <p:cond delay="0"/>
                                  </p:stCondLst>
                                  <p:childTnLst>
                                    <p:set>
                                      <p:cBhvr>
                                        <p:cTn dur="1" fill="hold">
                                          <p:stCondLst>
                                            <p:cond delay="0"/>
                                          </p:stCondLst>
                                        </p:cTn>
                                        <p:tgtEl>
                                          <p:spTgt spid="2519"/>
                                        </p:tgtEl>
                                        <p:attrNameLst>
                                          <p:attrName>style.visibility</p:attrName>
                                        </p:attrNameLst>
                                      </p:cBhvr>
                                      <p:to>
                                        <p:strVal val="visible"/>
                                      </p:to>
                                    </p:set>
                                    <p:animEffect filter="fade" transition="in">
                                      <p:cBhvr>
                                        <p:cTn dur="1000"/>
                                        <p:tgtEl>
                                          <p:spTgt spid="2519"/>
                                        </p:tgtEl>
                                      </p:cBhvr>
                                    </p:animEffect>
                                  </p:childTnLst>
                                </p:cTn>
                              </p:par>
                              <p:par>
                                <p:cTn fill="hold" nodeType="withEffect" presetClass="entr" presetID="10" presetSubtype="0">
                                  <p:stCondLst>
                                    <p:cond delay="0"/>
                                  </p:stCondLst>
                                  <p:childTnLst>
                                    <p:set>
                                      <p:cBhvr>
                                        <p:cTn dur="1" fill="hold">
                                          <p:stCondLst>
                                            <p:cond delay="0"/>
                                          </p:stCondLst>
                                        </p:cTn>
                                        <p:tgtEl>
                                          <p:spTgt spid="2520"/>
                                        </p:tgtEl>
                                        <p:attrNameLst>
                                          <p:attrName>style.visibility</p:attrName>
                                        </p:attrNameLst>
                                      </p:cBhvr>
                                      <p:to>
                                        <p:strVal val="visible"/>
                                      </p:to>
                                    </p:set>
                                    <p:animEffect filter="fade" transition="in">
                                      <p:cBhvr>
                                        <p:cTn dur="1000"/>
                                        <p:tgtEl>
                                          <p:spTgt spid="2520"/>
                                        </p:tgtEl>
                                      </p:cBhvr>
                                    </p:animEffect>
                                  </p:childTnLst>
                                </p:cTn>
                              </p:par>
                              <p:par>
                                <p:cTn fill="hold" nodeType="withEffect" presetClass="entr" presetID="10" presetSubtype="0">
                                  <p:stCondLst>
                                    <p:cond delay="0"/>
                                  </p:stCondLst>
                                  <p:childTnLst>
                                    <p:set>
                                      <p:cBhvr>
                                        <p:cTn dur="1" fill="hold">
                                          <p:stCondLst>
                                            <p:cond delay="0"/>
                                          </p:stCondLst>
                                        </p:cTn>
                                        <p:tgtEl>
                                          <p:spTgt spid="2521"/>
                                        </p:tgtEl>
                                        <p:attrNameLst>
                                          <p:attrName>style.visibility</p:attrName>
                                        </p:attrNameLst>
                                      </p:cBhvr>
                                      <p:to>
                                        <p:strVal val="visible"/>
                                      </p:to>
                                    </p:set>
                                    <p:animEffect filter="fade" transition="in">
                                      <p:cBhvr>
                                        <p:cTn dur="1000"/>
                                        <p:tgtEl>
                                          <p:spTgt spid="2521"/>
                                        </p:tgtEl>
                                      </p:cBhvr>
                                    </p:animEffect>
                                  </p:childTnLst>
                                </p:cTn>
                              </p:par>
                              <p:par>
                                <p:cTn fill="hold" nodeType="withEffect" presetClass="entr" presetID="10" presetSubtype="0">
                                  <p:stCondLst>
                                    <p:cond delay="0"/>
                                  </p:stCondLst>
                                  <p:childTnLst>
                                    <p:set>
                                      <p:cBhvr>
                                        <p:cTn dur="1" fill="hold">
                                          <p:stCondLst>
                                            <p:cond delay="0"/>
                                          </p:stCondLst>
                                        </p:cTn>
                                        <p:tgtEl>
                                          <p:spTgt spid="2522"/>
                                        </p:tgtEl>
                                        <p:attrNameLst>
                                          <p:attrName>style.visibility</p:attrName>
                                        </p:attrNameLst>
                                      </p:cBhvr>
                                      <p:to>
                                        <p:strVal val="visible"/>
                                      </p:to>
                                    </p:set>
                                    <p:animEffect filter="fade" transition="in">
                                      <p:cBhvr>
                                        <p:cTn dur="1000"/>
                                        <p:tgtEl>
                                          <p:spTgt spid="2522"/>
                                        </p:tgtEl>
                                      </p:cBhvr>
                                    </p:animEffect>
                                  </p:childTnLst>
                                </p:cTn>
                              </p:par>
                              <p:par>
                                <p:cTn fill="hold" nodeType="withEffect" presetClass="entr" presetID="10" presetSubtype="0">
                                  <p:stCondLst>
                                    <p:cond delay="0"/>
                                  </p:stCondLst>
                                  <p:childTnLst>
                                    <p:set>
                                      <p:cBhvr>
                                        <p:cTn dur="1" fill="hold">
                                          <p:stCondLst>
                                            <p:cond delay="0"/>
                                          </p:stCondLst>
                                        </p:cTn>
                                        <p:tgtEl>
                                          <p:spTgt spid="2523"/>
                                        </p:tgtEl>
                                        <p:attrNameLst>
                                          <p:attrName>style.visibility</p:attrName>
                                        </p:attrNameLst>
                                      </p:cBhvr>
                                      <p:to>
                                        <p:strVal val="visible"/>
                                      </p:to>
                                    </p:set>
                                    <p:animEffect filter="fade" transition="in">
                                      <p:cBhvr>
                                        <p:cTn dur="1000"/>
                                        <p:tgtEl>
                                          <p:spTgt spid="2523"/>
                                        </p:tgtEl>
                                      </p:cBhvr>
                                    </p:animEffect>
                                  </p:childTnLst>
                                </p:cTn>
                              </p:par>
                              <p:par>
                                <p:cTn fill="hold" nodeType="withEffect" presetClass="entr" presetID="10" presetSubtype="0">
                                  <p:stCondLst>
                                    <p:cond delay="0"/>
                                  </p:stCondLst>
                                  <p:childTnLst>
                                    <p:set>
                                      <p:cBhvr>
                                        <p:cTn dur="1" fill="hold">
                                          <p:stCondLst>
                                            <p:cond delay="0"/>
                                          </p:stCondLst>
                                        </p:cTn>
                                        <p:tgtEl>
                                          <p:spTgt spid="2524"/>
                                        </p:tgtEl>
                                        <p:attrNameLst>
                                          <p:attrName>style.visibility</p:attrName>
                                        </p:attrNameLst>
                                      </p:cBhvr>
                                      <p:to>
                                        <p:strVal val="visible"/>
                                      </p:to>
                                    </p:set>
                                    <p:animEffect filter="fade" transition="in">
                                      <p:cBhvr>
                                        <p:cTn dur="1000"/>
                                        <p:tgtEl>
                                          <p:spTgt spid="2524"/>
                                        </p:tgtEl>
                                      </p:cBhvr>
                                    </p:animEffect>
                                  </p:childTnLst>
                                </p:cTn>
                              </p:par>
                              <p:par>
                                <p:cTn fill="hold" nodeType="withEffect" presetClass="entr" presetID="10" presetSubtype="0">
                                  <p:stCondLst>
                                    <p:cond delay="0"/>
                                  </p:stCondLst>
                                  <p:childTnLst>
                                    <p:set>
                                      <p:cBhvr>
                                        <p:cTn dur="1" fill="hold">
                                          <p:stCondLst>
                                            <p:cond delay="0"/>
                                          </p:stCondLst>
                                        </p:cTn>
                                        <p:tgtEl>
                                          <p:spTgt spid="2525"/>
                                        </p:tgtEl>
                                        <p:attrNameLst>
                                          <p:attrName>style.visibility</p:attrName>
                                        </p:attrNameLst>
                                      </p:cBhvr>
                                      <p:to>
                                        <p:strVal val="visible"/>
                                      </p:to>
                                    </p:set>
                                    <p:animEffect filter="fade" transition="in">
                                      <p:cBhvr>
                                        <p:cTn dur="1000"/>
                                        <p:tgtEl>
                                          <p:spTgt spid="2525"/>
                                        </p:tgtEl>
                                      </p:cBhvr>
                                    </p:animEffect>
                                  </p:childTnLst>
                                </p:cTn>
                              </p:par>
                              <p:par>
                                <p:cTn fill="hold" nodeType="withEffect" presetClass="entr" presetID="10" presetSubtype="0">
                                  <p:stCondLst>
                                    <p:cond delay="0"/>
                                  </p:stCondLst>
                                  <p:childTnLst>
                                    <p:set>
                                      <p:cBhvr>
                                        <p:cTn dur="1" fill="hold">
                                          <p:stCondLst>
                                            <p:cond delay="0"/>
                                          </p:stCondLst>
                                        </p:cTn>
                                        <p:tgtEl>
                                          <p:spTgt spid="2526"/>
                                        </p:tgtEl>
                                        <p:attrNameLst>
                                          <p:attrName>style.visibility</p:attrName>
                                        </p:attrNameLst>
                                      </p:cBhvr>
                                      <p:to>
                                        <p:strVal val="visible"/>
                                      </p:to>
                                    </p:set>
                                    <p:animEffect filter="fade" transition="in">
                                      <p:cBhvr>
                                        <p:cTn dur="1000"/>
                                        <p:tgtEl>
                                          <p:spTgt spid="2526"/>
                                        </p:tgtEl>
                                      </p:cBhvr>
                                    </p:animEffect>
                                  </p:childTnLst>
                                </p:cTn>
                              </p:par>
                              <p:par>
                                <p:cTn fill="hold" nodeType="withEffect" presetClass="entr" presetID="10" presetSubtype="0">
                                  <p:stCondLst>
                                    <p:cond delay="0"/>
                                  </p:stCondLst>
                                  <p:childTnLst>
                                    <p:set>
                                      <p:cBhvr>
                                        <p:cTn dur="1" fill="hold">
                                          <p:stCondLst>
                                            <p:cond delay="0"/>
                                          </p:stCondLst>
                                        </p:cTn>
                                        <p:tgtEl>
                                          <p:spTgt spid="2527"/>
                                        </p:tgtEl>
                                        <p:attrNameLst>
                                          <p:attrName>style.visibility</p:attrName>
                                        </p:attrNameLst>
                                      </p:cBhvr>
                                      <p:to>
                                        <p:strVal val="visible"/>
                                      </p:to>
                                    </p:set>
                                    <p:animEffect filter="fade" transition="in">
                                      <p:cBhvr>
                                        <p:cTn dur="1000"/>
                                        <p:tgtEl>
                                          <p:spTgt spid="2527"/>
                                        </p:tgtEl>
                                      </p:cBhvr>
                                    </p:animEffect>
                                  </p:childTnLst>
                                </p:cTn>
                              </p:par>
                              <p:par>
                                <p:cTn fill="hold" nodeType="withEffect" presetClass="entr" presetID="10" presetSubtype="0">
                                  <p:stCondLst>
                                    <p:cond delay="0"/>
                                  </p:stCondLst>
                                  <p:childTnLst>
                                    <p:set>
                                      <p:cBhvr>
                                        <p:cTn dur="1" fill="hold">
                                          <p:stCondLst>
                                            <p:cond delay="0"/>
                                          </p:stCondLst>
                                        </p:cTn>
                                        <p:tgtEl>
                                          <p:spTgt spid="2528"/>
                                        </p:tgtEl>
                                        <p:attrNameLst>
                                          <p:attrName>style.visibility</p:attrName>
                                        </p:attrNameLst>
                                      </p:cBhvr>
                                      <p:to>
                                        <p:strVal val="visible"/>
                                      </p:to>
                                    </p:set>
                                    <p:animEffect filter="fade" transition="in">
                                      <p:cBhvr>
                                        <p:cTn dur="1000"/>
                                        <p:tgtEl>
                                          <p:spTgt spid="2528"/>
                                        </p:tgtEl>
                                      </p:cBhvr>
                                    </p:animEffect>
                                  </p:childTnLst>
                                </p:cTn>
                              </p:par>
                              <p:par>
                                <p:cTn fill="hold" nodeType="withEffect" presetClass="entr" presetID="10" presetSubtype="0">
                                  <p:stCondLst>
                                    <p:cond delay="0"/>
                                  </p:stCondLst>
                                  <p:childTnLst>
                                    <p:set>
                                      <p:cBhvr>
                                        <p:cTn dur="1" fill="hold">
                                          <p:stCondLst>
                                            <p:cond delay="0"/>
                                          </p:stCondLst>
                                        </p:cTn>
                                        <p:tgtEl>
                                          <p:spTgt spid="2529"/>
                                        </p:tgtEl>
                                        <p:attrNameLst>
                                          <p:attrName>style.visibility</p:attrName>
                                        </p:attrNameLst>
                                      </p:cBhvr>
                                      <p:to>
                                        <p:strVal val="visible"/>
                                      </p:to>
                                    </p:set>
                                    <p:animEffect filter="fade" transition="in">
                                      <p:cBhvr>
                                        <p:cTn dur="1000"/>
                                        <p:tgtEl>
                                          <p:spTgt spid="2529"/>
                                        </p:tgtEl>
                                      </p:cBhvr>
                                    </p:animEffect>
                                  </p:childTnLst>
                                </p:cTn>
                              </p:par>
                              <p:par>
                                <p:cTn fill="hold" nodeType="withEffect" presetClass="entr" presetID="10" presetSubtype="0">
                                  <p:stCondLst>
                                    <p:cond delay="0"/>
                                  </p:stCondLst>
                                  <p:childTnLst>
                                    <p:set>
                                      <p:cBhvr>
                                        <p:cTn dur="1" fill="hold">
                                          <p:stCondLst>
                                            <p:cond delay="0"/>
                                          </p:stCondLst>
                                        </p:cTn>
                                        <p:tgtEl>
                                          <p:spTgt spid="2530"/>
                                        </p:tgtEl>
                                        <p:attrNameLst>
                                          <p:attrName>style.visibility</p:attrName>
                                        </p:attrNameLst>
                                      </p:cBhvr>
                                      <p:to>
                                        <p:strVal val="visible"/>
                                      </p:to>
                                    </p:set>
                                    <p:animEffect filter="fade" transition="in">
                                      <p:cBhvr>
                                        <p:cTn dur="1000"/>
                                        <p:tgtEl>
                                          <p:spTgt spid="2530"/>
                                        </p:tgtEl>
                                      </p:cBhvr>
                                    </p:animEffect>
                                  </p:childTnLst>
                                </p:cTn>
                              </p:par>
                              <p:par>
                                <p:cTn fill="hold" nodeType="withEffect" presetClass="entr" presetID="10" presetSubtype="0">
                                  <p:stCondLst>
                                    <p:cond delay="0"/>
                                  </p:stCondLst>
                                  <p:childTnLst>
                                    <p:set>
                                      <p:cBhvr>
                                        <p:cTn dur="1" fill="hold">
                                          <p:stCondLst>
                                            <p:cond delay="0"/>
                                          </p:stCondLst>
                                        </p:cTn>
                                        <p:tgtEl>
                                          <p:spTgt spid="2531"/>
                                        </p:tgtEl>
                                        <p:attrNameLst>
                                          <p:attrName>style.visibility</p:attrName>
                                        </p:attrNameLst>
                                      </p:cBhvr>
                                      <p:to>
                                        <p:strVal val="visible"/>
                                      </p:to>
                                    </p:set>
                                    <p:animEffect filter="fade" transition="in">
                                      <p:cBhvr>
                                        <p:cTn dur="1000"/>
                                        <p:tgtEl>
                                          <p:spTgt spid="2531"/>
                                        </p:tgtEl>
                                      </p:cBhvr>
                                    </p:animEffect>
                                  </p:childTnLst>
                                </p:cTn>
                              </p:par>
                              <p:par>
                                <p:cTn fill="hold" nodeType="withEffect" presetClass="entr" presetID="10" presetSubtype="0">
                                  <p:stCondLst>
                                    <p:cond delay="0"/>
                                  </p:stCondLst>
                                  <p:childTnLst>
                                    <p:set>
                                      <p:cBhvr>
                                        <p:cTn dur="1" fill="hold">
                                          <p:stCondLst>
                                            <p:cond delay="0"/>
                                          </p:stCondLst>
                                        </p:cTn>
                                        <p:tgtEl>
                                          <p:spTgt spid="2532"/>
                                        </p:tgtEl>
                                        <p:attrNameLst>
                                          <p:attrName>style.visibility</p:attrName>
                                        </p:attrNameLst>
                                      </p:cBhvr>
                                      <p:to>
                                        <p:strVal val="visible"/>
                                      </p:to>
                                    </p:set>
                                    <p:animEffect filter="fade" transition="in">
                                      <p:cBhvr>
                                        <p:cTn dur="1000"/>
                                        <p:tgtEl>
                                          <p:spTgt spid="2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7" name="Shape 2537"/>
        <p:cNvGrpSpPr/>
        <p:nvPr/>
      </p:nvGrpSpPr>
      <p:grpSpPr>
        <a:xfrm>
          <a:off x="0" y="0"/>
          <a:ext cx="0" cy="0"/>
          <a:chOff x="0" y="0"/>
          <a:chExt cx="0" cy="0"/>
        </a:xfrm>
      </p:grpSpPr>
      <p:sp>
        <p:nvSpPr>
          <p:cNvPr id="2538" name="Google Shape;2538;p465"/>
          <p:cNvSpPr txBox="1"/>
          <p:nvPr/>
        </p:nvSpPr>
        <p:spPr>
          <a:xfrm>
            <a:off x="6812882" y="1511269"/>
            <a:ext cx="1654800" cy="2484300"/>
          </a:xfrm>
          <a:prstGeom prst="rect">
            <a:avLst/>
          </a:prstGeom>
          <a:solidFill>
            <a:schemeClr val="accent6"/>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1" i="0" lang="en" sz="2400">
                <a:solidFill>
                  <a:schemeClr val="lt1"/>
                </a:solidFill>
                <a:latin typeface="Arial"/>
                <a:ea typeface="Arial"/>
                <a:cs typeface="Arial"/>
                <a:sym typeface="Arial"/>
              </a:rPr>
              <a:t>Service</a:t>
            </a:r>
            <a:endParaRPr b="1" i="0" sz="2400">
              <a:solidFill>
                <a:schemeClr val="lt1"/>
              </a:solidFill>
              <a:latin typeface="Arial"/>
              <a:ea typeface="Arial"/>
              <a:cs typeface="Arial"/>
              <a:sym typeface="Arial"/>
            </a:endParaRPr>
          </a:p>
        </p:txBody>
      </p:sp>
      <p:pic>
        <p:nvPicPr>
          <p:cNvPr id="2539" name="Google Shape;2539;p465"/>
          <p:cNvPicPr preferRelativeResize="0"/>
          <p:nvPr/>
        </p:nvPicPr>
        <p:blipFill rotWithShape="1">
          <a:blip r:embed="rId3">
            <a:alphaModFix/>
          </a:blip>
          <a:srcRect b="0" l="0" r="0" t="0"/>
          <a:stretch/>
        </p:blipFill>
        <p:spPr>
          <a:xfrm>
            <a:off x="7317520" y="1653655"/>
            <a:ext cx="684046" cy="685800"/>
          </a:xfrm>
          <a:prstGeom prst="rect">
            <a:avLst/>
          </a:prstGeom>
          <a:noFill/>
          <a:ln>
            <a:noFill/>
          </a:ln>
        </p:spPr>
      </p:pic>
      <p:sp>
        <p:nvSpPr>
          <p:cNvPr id="2540" name="Google Shape;2540;p465"/>
          <p:cNvSpPr txBox="1"/>
          <p:nvPr/>
        </p:nvSpPr>
        <p:spPr>
          <a:xfrm>
            <a:off x="593144" y="1511269"/>
            <a:ext cx="5795700" cy="2484300"/>
          </a:xfrm>
          <a:prstGeom prst="rect">
            <a:avLst/>
          </a:prstGeom>
          <a:noFill/>
          <a:ln>
            <a:noFill/>
          </a:ln>
        </p:spPr>
        <p:txBody>
          <a:bodyPr anchorCtr="0" anchor="ctr" bIns="205725" lIns="205725" spcFirstLastPara="1" rIns="205725" wrap="square" tIns="205725">
            <a:noAutofit/>
          </a:bodyPr>
          <a:lstStyle/>
          <a:p>
            <a:pPr indent="0" lvl="0" marL="0" marR="0" rtl="0" algn="l">
              <a:lnSpc>
                <a:spcPct val="100000"/>
              </a:lnSpc>
              <a:spcBef>
                <a:spcPts val="0"/>
              </a:spcBef>
              <a:spcAft>
                <a:spcPts val="0"/>
              </a:spcAft>
              <a:buClr>
                <a:schemeClr val="dk1"/>
              </a:buClr>
              <a:buSzPts val="1400"/>
              <a:buFont typeface="PT Sans"/>
              <a:buNone/>
            </a:pPr>
            <a:r>
              <a:rPr b="0" i="0" lang="en" sz="1800">
                <a:solidFill>
                  <a:schemeClr val="dk1"/>
                </a:solidFill>
                <a:latin typeface="Montserrat Medium"/>
                <a:ea typeface="Montserrat Medium"/>
                <a:cs typeface="Montserrat Medium"/>
                <a:sym typeface="Montserrat Medium"/>
              </a:rPr>
              <a:t>Service feature modules contain singleton services used by anyone across the app. </a:t>
            </a:r>
            <a:endParaRPr sz="1100"/>
          </a:p>
          <a:p>
            <a:pPr indent="0" lvl="0" marL="0" marR="0" rtl="0" algn="l">
              <a:lnSpc>
                <a:spcPct val="100000"/>
              </a:lnSpc>
              <a:spcBef>
                <a:spcPts val="1400"/>
              </a:spcBef>
              <a:spcAft>
                <a:spcPts val="0"/>
              </a:spcAft>
              <a:buClr>
                <a:schemeClr val="dk1"/>
              </a:buClr>
              <a:buSzPts val="1400"/>
              <a:buFont typeface="PT Sans"/>
              <a:buNone/>
            </a:pPr>
            <a:r>
              <a:rPr b="0" i="0" lang="en" sz="1800">
                <a:solidFill>
                  <a:schemeClr val="dk1"/>
                </a:solidFill>
                <a:latin typeface="Montserrat Medium"/>
                <a:ea typeface="Montserrat Medium"/>
                <a:cs typeface="Montserrat Medium"/>
                <a:sym typeface="Montserrat Medium"/>
              </a:rPr>
              <a:t>Generally all providers, no components.</a:t>
            </a:r>
            <a:endParaRPr sz="1100"/>
          </a:p>
          <a:p>
            <a:pPr indent="0" lvl="0" marL="0" marR="0" rtl="0" algn="l">
              <a:lnSpc>
                <a:spcPct val="100000"/>
              </a:lnSpc>
              <a:spcBef>
                <a:spcPts val="1400"/>
              </a:spcBef>
              <a:spcAft>
                <a:spcPts val="0"/>
              </a:spcAft>
              <a:buClr>
                <a:schemeClr val="dk1"/>
              </a:buClr>
              <a:buSzPts val="1400"/>
              <a:buFont typeface="PT Sans"/>
              <a:buNone/>
            </a:pPr>
            <a:r>
              <a:rPr b="0" i="0" lang="en" sz="1800">
                <a:solidFill>
                  <a:schemeClr val="dk1"/>
                </a:solidFill>
                <a:latin typeface="Montserrat Medium"/>
                <a:ea typeface="Montserrat Medium"/>
                <a:cs typeface="Montserrat Medium"/>
                <a:sym typeface="Montserrat Medium"/>
              </a:rPr>
              <a:t>We import them once in App Root Module.</a:t>
            </a:r>
            <a:endParaRPr b="0" i="0" sz="1800">
              <a:solidFill>
                <a:schemeClr val="dk1"/>
              </a:solidFill>
              <a:latin typeface="Montserrat Medium"/>
              <a:ea typeface="Montserrat Medium"/>
              <a:cs typeface="Montserrat Medium"/>
              <a:sym typeface="Montserrat Medium"/>
            </a:endParaRPr>
          </a:p>
        </p:txBody>
      </p:sp>
      <p:sp>
        <p:nvSpPr>
          <p:cNvPr id="2541" name="Google Shape;2541;p465"/>
          <p:cNvSpPr txBox="1"/>
          <p:nvPr/>
        </p:nvSpPr>
        <p:spPr>
          <a:xfrm>
            <a:off x="3177223" y="37234"/>
            <a:ext cx="2778600" cy="5466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542" name="Google Shape;2542;p465"/>
          <p:cNvSpPr txBox="1"/>
          <p:nvPr/>
        </p:nvSpPr>
        <p:spPr>
          <a:xfrm>
            <a:off x="3177223" y="0"/>
            <a:ext cx="2778600" cy="5466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543" name="Google Shape;2543;p465"/>
          <p:cNvSpPr txBox="1"/>
          <p:nvPr/>
        </p:nvSpPr>
        <p:spPr>
          <a:xfrm>
            <a:off x="3177223" y="0"/>
            <a:ext cx="2688300" cy="5838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2"/>
              </a:buClr>
              <a:buSzPts val="1100"/>
              <a:buFont typeface="PT Sans"/>
              <a:buNone/>
            </a:pPr>
            <a:r>
              <a:rPr b="1" i="0" lang="en" sz="1500">
                <a:solidFill>
                  <a:schemeClr val="lt2"/>
                </a:solidFill>
                <a:latin typeface="Montserrat Medium"/>
                <a:ea typeface="Montserrat Medium"/>
                <a:cs typeface="Montserrat Medium"/>
                <a:sym typeface="Montserrat Medium"/>
              </a:rPr>
              <a:t>e.g. CoreModule</a:t>
            </a:r>
            <a:endParaRPr b="1" i="0" sz="1500">
              <a:solidFill>
                <a:schemeClr val="lt2"/>
              </a:solidFill>
              <a:latin typeface="Montserrat Medium"/>
              <a:ea typeface="Montserrat Medium"/>
              <a:cs typeface="Montserrat Medium"/>
              <a:sym typeface="Montserrat Medium"/>
            </a:endParaRPr>
          </a:p>
        </p:txBody>
      </p:sp>
      <p:sp>
        <p:nvSpPr>
          <p:cNvPr id="2544" name="Google Shape;2544;p465"/>
          <p:cNvSpPr txBox="1"/>
          <p:nvPr/>
        </p:nvSpPr>
        <p:spPr>
          <a:xfrm>
            <a:off x="0" y="3973019"/>
            <a:ext cx="2849700" cy="8985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545" name="Google Shape;2545;p465"/>
          <p:cNvSpPr txBox="1"/>
          <p:nvPr/>
        </p:nvSpPr>
        <p:spPr>
          <a:xfrm>
            <a:off x="-1" y="3973019"/>
            <a:ext cx="2765400" cy="898500"/>
          </a:xfrm>
          <a:prstGeom prst="rect">
            <a:avLst/>
          </a:prstGeom>
          <a:solidFill>
            <a:srgbClr val="D87199"/>
          </a:solidFill>
          <a:ln>
            <a:noFill/>
          </a:ln>
        </p:spPr>
        <p:txBody>
          <a:bodyPr anchorCtr="0" anchor="ctr" bIns="137150" lIns="205725"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546" name="Google Shape;2546;p465"/>
          <p:cNvSpPr txBox="1"/>
          <p:nvPr/>
        </p:nvSpPr>
        <p:spPr>
          <a:xfrm>
            <a:off x="-1" y="3971925"/>
            <a:ext cx="2765400" cy="898500"/>
          </a:xfrm>
          <a:prstGeom prst="rect">
            <a:avLst/>
          </a:prstGeom>
          <a:solidFill>
            <a:schemeClr val="accent4"/>
          </a:solidFill>
          <a:ln>
            <a:noFill/>
          </a:ln>
        </p:spPr>
        <p:txBody>
          <a:bodyPr anchorCtr="0" anchor="ctr" bIns="137150" lIns="4800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rPr b="1" i="0" lang="en" sz="1500">
                <a:solidFill>
                  <a:schemeClr val="lt1"/>
                </a:solidFill>
                <a:latin typeface="Montserrat Medium"/>
                <a:ea typeface="Montserrat Medium"/>
                <a:cs typeface="Montserrat Medium"/>
                <a:sym typeface="Montserrat Medium"/>
              </a:rPr>
              <a:t>Do not import these in other modules</a:t>
            </a:r>
            <a:endParaRPr b="1" i="0" sz="1500">
              <a:solidFill>
                <a:schemeClr val="lt1"/>
              </a:solidFill>
              <a:latin typeface="Montserrat Medium"/>
              <a:ea typeface="Montserrat Medium"/>
              <a:cs typeface="Montserrat Medium"/>
              <a:sym typeface="Montserrat Medium"/>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40"/>
                                        </p:tgtEl>
                                        <p:attrNameLst>
                                          <p:attrName>style.visibility</p:attrName>
                                        </p:attrNameLst>
                                      </p:cBhvr>
                                      <p:to>
                                        <p:strVal val="visible"/>
                                      </p:to>
                                    </p:set>
                                    <p:animEffect filter="fade" transition="in">
                                      <p:cBhvr>
                                        <p:cTn dur="500"/>
                                        <p:tgtEl>
                                          <p:spTgt spid="2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42"/>
                                        </p:tgtEl>
                                        <p:attrNameLst>
                                          <p:attrName>style.visibility</p:attrName>
                                        </p:attrNameLst>
                                      </p:cBhvr>
                                      <p:to>
                                        <p:strVal val="visible"/>
                                      </p:to>
                                    </p:set>
                                    <p:anim calcmode="lin" valueType="num">
                                      <p:cBhvr additive="base">
                                        <p:cTn dur="700"/>
                                        <p:tgtEl>
                                          <p:spTgt spid="25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41"/>
                                        </p:tgtEl>
                                        <p:attrNameLst>
                                          <p:attrName>style.visibility</p:attrName>
                                        </p:attrNameLst>
                                      </p:cBhvr>
                                      <p:to>
                                        <p:strVal val="visible"/>
                                      </p:to>
                                    </p:set>
                                    <p:anim calcmode="lin" valueType="num">
                                      <p:cBhvr additive="base">
                                        <p:cTn dur="500"/>
                                        <p:tgtEl>
                                          <p:spTgt spid="2541"/>
                                        </p:tgtEl>
                                        <p:attrNameLst>
                                          <p:attrName>ppt_y</p:attrName>
                                        </p:attrNameLst>
                                      </p:cBhvr>
                                      <p:tavLst>
                                        <p:tav fmla="" tm="0">
                                          <p:val>
                                            <p:strVal val="#ppt_y-1"/>
                                          </p:val>
                                        </p:tav>
                                        <p:tav fmla="" tm="100000">
                                          <p:val>
                                            <p:strVal val="#ppt_y"/>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543"/>
                                        </p:tgtEl>
                                        <p:attrNameLst>
                                          <p:attrName>style.visibility</p:attrName>
                                        </p:attrNameLst>
                                      </p:cBhvr>
                                      <p:to>
                                        <p:strVal val="visible"/>
                                      </p:to>
                                    </p:set>
                                    <p:animEffect filter="fade" transition="in">
                                      <p:cBhvr>
                                        <p:cTn dur="500"/>
                                        <p:tgtEl>
                                          <p:spTgt spid="2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45"/>
                                        </p:tgtEl>
                                        <p:attrNameLst>
                                          <p:attrName>style.visibility</p:attrName>
                                        </p:attrNameLst>
                                      </p:cBhvr>
                                      <p:to>
                                        <p:strVal val="visible"/>
                                      </p:to>
                                    </p:set>
                                    <p:anim calcmode="lin" valueType="num">
                                      <p:cBhvr additive="base">
                                        <p:cTn dur="700"/>
                                        <p:tgtEl>
                                          <p:spTgt spid="25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44"/>
                                        </p:tgtEl>
                                        <p:attrNameLst>
                                          <p:attrName>style.visibility</p:attrName>
                                        </p:attrNameLst>
                                      </p:cBhvr>
                                      <p:to>
                                        <p:strVal val="visible"/>
                                      </p:to>
                                    </p:set>
                                    <p:anim calcmode="lin" valueType="num">
                                      <p:cBhvr additive="base">
                                        <p:cTn dur="500"/>
                                        <p:tgtEl>
                                          <p:spTgt spid="2544"/>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546"/>
                                        </p:tgtEl>
                                        <p:attrNameLst>
                                          <p:attrName>style.visibility</p:attrName>
                                        </p:attrNameLst>
                                      </p:cBhvr>
                                      <p:to>
                                        <p:strVal val="visible"/>
                                      </p:to>
                                    </p:set>
                                    <p:animEffect filter="fade" transition="in">
                                      <p:cBhvr>
                                        <p:cTn dur="500"/>
                                        <p:tgtEl>
                                          <p:spTgt spid="2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1" name="Shape 2551"/>
        <p:cNvGrpSpPr/>
        <p:nvPr/>
      </p:nvGrpSpPr>
      <p:grpSpPr>
        <a:xfrm>
          <a:off x="0" y="0"/>
          <a:ext cx="0" cy="0"/>
          <a:chOff x="0" y="0"/>
          <a:chExt cx="0" cy="0"/>
        </a:xfrm>
      </p:grpSpPr>
      <p:sp>
        <p:nvSpPr>
          <p:cNvPr id="2552" name="Google Shape;2552;p466"/>
          <p:cNvSpPr txBox="1"/>
          <p:nvPr/>
        </p:nvSpPr>
        <p:spPr>
          <a:xfrm>
            <a:off x="619340" y="1511269"/>
            <a:ext cx="1654800" cy="2484300"/>
          </a:xfrm>
          <a:prstGeom prst="rect">
            <a:avLst/>
          </a:prstGeom>
          <a:solidFill>
            <a:srgbClr val="EAF3DB"/>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53" name="Google Shape;2553;p466"/>
          <p:cNvSpPr txBox="1"/>
          <p:nvPr/>
        </p:nvSpPr>
        <p:spPr>
          <a:xfrm>
            <a:off x="2686678" y="1511269"/>
            <a:ext cx="1654800" cy="2484300"/>
          </a:xfrm>
          <a:prstGeom prst="rect">
            <a:avLst/>
          </a:prstGeom>
          <a:solidFill>
            <a:srgbClr val="FCDCD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54" name="Google Shape;2554;p466"/>
          <p:cNvSpPr txBox="1"/>
          <p:nvPr/>
        </p:nvSpPr>
        <p:spPr>
          <a:xfrm>
            <a:off x="4749050" y="1511269"/>
            <a:ext cx="1654800" cy="2484300"/>
          </a:xfrm>
          <a:prstGeom prst="rect">
            <a:avLst/>
          </a:prstGeom>
          <a:solidFill>
            <a:srgbClr val="E0DEED"/>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55" name="Google Shape;2555;p466"/>
          <p:cNvSpPr txBox="1"/>
          <p:nvPr/>
        </p:nvSpPr>
        <p:spPr>
          <a:xfrm>
            <a:off x="6811420" y="1511269"/>
            <a:ext cx="1654800" cy="2484300"/>
          </a:xfrm>
          <a:prstGeom prst="rect">
            <a:avLst/>
          </a:prstGeom>
          <a:solidFill>
            <a:srgbClr val="D0EDF4"/>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56" name="Google Shape;2556;p466"/>
          <p:cNvSpPr txBox="1"/>
          <p:nvPr/>
        </p:nvSpPr>
        <p:spPr>
          <a:xfrm>
            <a:off x="619340" y="1511269"/>
            <a:ext cx="1654800" cy="2484300"/>
          </a:xfrm>
          <a:prstGeom prst="rect">
            <a:avLst/>
          </a:prstGeom>
          <a:solidFill>
            <a:schemeClr val="accent5"/>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57" name="Google Shape;2557;p466"/>
          <p:cNvSpPr txBox="1"/>
          <p:nvPr/>
        </p:nvSpPr>
        <p:spPr>
          <a:xfrm>
            <a:off x="2686678" y="1511269"/>
            <a:ext cx="1654800" cy="24843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58" name="Google Shape;2558;p466"/>
          <p:cNvSpPr txBox="1"/>
          <p:nvPr/>
        </p:nvSpPr>
        <p:spPr>
          <a:xfrm>
            <a:off x="4749050" y="1511269"/>
            <a:ext cx="1654800" cy="2484300"/>
          </a:xfrm>
          <a:prstGeom prst="rect">
            <a:avLst/>
          </a:prstGeom>
          <a:solidFill>
            <a:schemeClr val="accent6"/>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sp>
        <p:nvSpPr>
          <p:cNvPr id="2559" name="Google Shape;2559;p466"/>
          <p:cNvSpPr txBox="1"/>
          <p:nvPr/>
        </p:nvSpPr>
        <p:spPr>
          <a:xfrm>
            <a:off x="6811420" y="1511269"/>
            <a:ext cx="1654800" cy="2484300"/>
          </a:xfrm>
          <a:prstGeom prst="rect">
            <a:avLst/>
          </a:prstGeom>
          <a:solidFill>
            <a:schemeClr val="accent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t/>
            </a:r>
            <a:endParaRPr b="1" i="0" sz="2400">
              <a:solidFill>
                <a:schemeClr val="lt1"/>
              </a:solidFill>
              <a:latin typeface="Arial"/>
              <a:ea typeface="Arial"/>
              <a:cs typeface="Arial"/>
              <a:sym typeface="Arial"/>
            </a:endParaRPr>
          </a:p>
        </p:txBody>
      </p:sp>
      <p:pic>
        <p:nvPicPr>
          <p:cNvPr id="2560" name="Google Shape;2560;p466"/>
          <p:cNvPicPr preferRelativeResize="0"/>
          <p:nvPr/>
        </p:nvPicPr>
        <p:blipFill rotWithShape="1">
          <a:blip r:embed="rId3">
            <a:alphaModFix/>
          </a:blip>
          <a:srcRect b="0" l="0" r="0" t="0"/>
          <a:stretch/>
        </p:blipFill>
        <p:spPr>
          <a:xfrm>
            <a:off x="7287916" y="1653655"/>
            <a:ext cx="687422" cy="685800"/>
          </a:xfrm>
          <a:prstGeom prst="rect">
            <a:avLst/>
          </a:prstGeom>
          <a:noFill/>
          <a:ln>
            <a:noFill/>
          </a:ln>
        </p:spPr>
      </p:pic>
      <p:pic>
        <p:nvPicPr>
          <p:cNvPr id="2561" name="Google Shape;2561;p466"/>
          <p:cNvPicPr preferRelativeResize="0"/>
          <p:nvPr/>
        </p:nvPicPr>
        <p:blipFill rotWithShape="1">
          <a:blip r:embed="rId4">
            <a:alphaModFix/>
          </a:blip>
          <a:srcRect b="0" l="0" r="0" t="0"/>
          <a:stretch/>
        </p:blipFill>
        <p:spPr>
          <a:xfrm>
            <a:off x="5253688" y="1653655"/>
            <a:ext cx="684046" cy="685800"/>
          </a:xfrm>
          <a:prstGeom prst="rect">
            <a:avLst/>
          </a:prstGeom>
          <a:noFill/>
          <a:ln>
            <a:noFill/>
          </a:ln>
        </p:spPr>
      </p:pic>
      <p:pic>
        <p:nvPicPr>
          <p:cNvPr id="2562" name="Google Shape;2562;p466"/>
          <p:cNvPicPr preferRelativeResize="0"/>
          <p:nvPr/>
        </p:nvPicPr>
        <p:blipFill rotWithShape="1">
          <a:blip r:embed="rId5">
            <a:alphaModFix/>
          </a:blip>
          <a:srcRect b="0" l="0" r="0" t="0"/>
          <a:stretch/>
        </p:blipFill>
        <p:spPr>
          <a:xfrm>
            <a:off x="1102903" y="1653655"/>
            <a:ext cx="687736" cy="685800"/>
          </a:xfrm>
          <a:prstGeom prst="rect">
            <a:avLst/>
          </a:prstGeom>
          <a:noFill/>
          <a:ln>
            <a:noFill/>
          </a:ln>
        </p:spPr>
      </p:pic>
      <p:pic>
        <p:nvPicPr>
          <p:cNvPr id="2563" name="Google Shape;2563;p466"/>
          <p:cNvPicPr preferRelativeResize="0"/>
          <p:nvPr/>
        </p:nvPicPr>
        <p:blipFill rotWithShape="1">
          <a:blip r:embed="rId6">
            <a:alphaModFix/>
          </a:blip>
          <a:srcRect b="0" l="0" r="0" t="0"/>
          <a:stretch/>
        </p:blipFill>
        <p:spPr>
          <a:xfrm>
            <a:off x="3171211" y="1653655"/>
            <a:ext cx="685800" cy="685800"/>
          </a:xfrm>
          <a:prstGeom prst="rect">
            <a:avLst/>
          </a:prstGeom>
          <a:noFill/>
          <a:ln>
            <a:noFill/>
          </a:ln>
        </p:spPr>
      </p:pic>
      <p:sp>
        <p:nvSpPr>
          <p:cNvPr id="2564" name="Google Shape;2564;p466"/>
          <p:cNvSpPr/>
          <p:nvPr/>
        </p:nvSpPr>
        <p:spPr>
          <a:xfrm>
            <a:off x="0" y="3995530"/>
            <a:ext cx="9144000" cy="11481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Medium"/>
              <a:ea typeface="Montserrat Medium"/>
              <a:cs typeface="Montserrat Medium"/>
              <a:sym typeface="Montserrat Medium"/>
            </a:endParaRPr>
          </a:p>
        </p:txBody>
      </p:sp>
      <p:sp>
        <p:nvSpPr>
          <p:cNvPr id="2565" name="Google Shape;2565;p466"/>
          <p:cNvSpPr txBox="1"/>
          <p:nvPr/>
        </p:nvSpPr>
        <p:spPr>
          <a:xfrm>
            <a:off x="619340"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Domain</a:t>
            </a:r>
            <a:endParaRPr b="0" i="0" sz="2400">
              <a:solidFill>
                <a:schemeClr val="lt1"/>
              </a:solidFill>
              <a:latin typeface="Arial"/>
              <a:ea typeface="Arial"/>
              <a:cs typeface="Arial"/>
              <a:sym typeface="Arial"/>
            </a:endParaRPr>
          </a:p>
        </p:txBody>
      </p:sp>
      <p:sp>
        <p:nvSpPr>
          <p:cNvPr id="2566" name="Google Shape;2566;p466"/>
          <p:cNvSpPr txBox="1"/>
          <p:nvPr/>
        </p:nvSpPr>
        <p:spPr>
          <a:xfrm>
            <a:off x="2686678"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Routed</a:t>
            </a:r>
            <a:endParaRPr b="0" i="0" sz="2400">
              <a:solidFill>
                <a:schemeClr val="lt1"/>
              </a:solidFill>
              <a:latin typeface="Arial"/>
              <a:ea typeface="Arial"/>
              <a:cs typeface="Arial"/>
              <a:sym typeface="Arial"/>
            </a:endParaRPr>
          </a:p>
        </p:txBody>
      </p:sp>
      <p:sp>
        <p:nvSpPr>
          <p:cNvPr id="2567" name="Google Shape;2567;p466"/>
          <p:cNvSpPr txBox="1"/>
          <p:nvPr/>
        </p:nvSpPr>
        <p:spPr>
          <a:xfrm>
            <a:off x="4747430"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Service</a:t>
            </a:r>
            <a:endParaRPr b="0" i="0" sz="2400">
              <a:solidFill>
                <a:schemeClr val="lt1"/>
              </a:solidFill>
              <a:latin typeface="Arial"/>
              <a:ea typeface="Arial"/>
              <a:cs typeface="Arial"/>
              <a:sym typeface="Arial"/>
            </a:endParaRPr>
          </a:p>
        </p:txBody>
      </p:sp>
      <p:sp>
        <p:nvSpPr>
          <p:cNvPr id="2568" name="Google Shape;2568;p466"/>
          <p:cNvSpPr txBox="1"/>
          <p:nvPr/>
        </p:nvSpPr>
        <p:spPr>
          <a:xfrm>
            <a:off x="6804195" y="2339456"/>
            <a:ext cx="1654800" cy="8280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0" i="0" lang="en" sz="2400">
                <a:solidFill>
                  <a:schemeClr val="lt1"/>
                </a:solidFill>
                <a:latin typeface="Arial"/>
                <a:ea typeface="Arial"/>
                <a:cs typeface="Arial"/>
                <a:sym typeface="Arial"/>
              </a:rPr>
              <a:t>Widget</a:t>
            </a:r>
            <a:endParaRPr b="0" i="0" sz="2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52"/>
                                        </p:tgtEl>
                                        <p:attrNameLst>
                                          <p:attrName>style.visibility</p:attrName>
                                        </p:attrNameLst>
                                      </p:cBhvr>
                                      <p:to>
                                        <p:strVal val="visible"/>
                                      </p:to>
                                    </p:set>
                                    <p:animEffect filter="fade" transition="in">
                                      <p:cBhvr>
                                        <p:cTn dur="1000"/>
                                        <p:tgtEl>
                                          <p:spTgt spid="2552"/>
                                        </p:tgtEl>
                                      </p:cBhvr>
                                    </p:animEffect>
                                  </p:childTnLst>
                                </p:cTn>
                              </p:par>
                              <p:par>
                                <p:cTn fill="hold" nodeType="withEffect" presetClass="entr" presetID="10" presetSubtype="0">
                                  <p:stCondLst>
                                    <p:cond delay="0"/>
                                  </p:stCondLst>
                                  <p:childTnLst>
                                    <p:set>
                                      <p:cBhvr>
                                        <p:cTn dur="1" fill="hold">
                                          <p:stCondLst>
                                            <p:cond delay="0"/>
                                          </p:stCondLst>
                                        </p:cTn>
                                        <p:tgtEl>
                                          <p:spTgt spid="2553"/>
                                        </p:tgtEl>
                                        <p:attrNameLst>
                                          <p:attrName>style.visibility</p:attrName>
                                        </p:attrNameLst>
                                      </p:cBhvr>
                                      <p:to>
                                        <p:strVal val="visible"/>
                                      </p:to>
                                    </p:set>
                                    <p:animEffect filter="fade" transition="in">
                                      <p:cBhvr>
                                        <p:cTn dur="1000"/>
                                        <p:tgtEl>
                                          <p:spTgt spid="2553"/>
                                        </p:tgtEl>
                                      </p:cBhvr>
                                    </p:animEffect>
                                  </p:childTnLst>
                                </p:cTn>
                              </p:par>
                              <p:par>
                                <p:cTn fill="hold" nodeType="withEffect" presetClass="entr" presetID="10" presetSubtype="0">
                                  <p:stCondLst>
                                    <p:cond delay="0"/>
                                  </p:stCondLst>
                                  <p:childTnLst>
                                    <p:set>
                                      <p:cBhvr>
                                        <p:cTn dur="1" fill="hold">
                                          <p:stCondLst>
                                            <p:cond delay="0"/>
                                          </p:stCondLst>
                                        </p:cTn>
                                        <p:tgtEl>
                                          <p:spTgt spid="2554"/>
                                        </p:tgtEl>
                                        <p:attrNameLst>
                                          <p:attrName>style.visibility</p:attrName>
                                        </p:attrNameLst>
                                      </p:cBhvr>
                                      <p:to>
                                        <p:strVal val="visible"/>
                                      </p:to>
                                    </p:set>
                                    <p:animEffect filter="fade" transition="in">
                                      <p:cBhvr>
                                        <p:cTn dur="1000"/>
                                        <p:tgtEl>
                                          <p:spTgt spid="2554"/>
                                        </p:tgtEl>
                                      </p:cBhvr>
                                    </p:animEffect>
                                  </p:childTnLst>
                                </p:cTn>
                              </p:par>
                              <p:par>
                                <p:cTn fill="hold" nodeType="withEffect" presetClass="entr" presetID="10" presetSubtype="0">
                                  <p:stCondLst>
                                    <p:cond delay="0"/>
                                  </p:stCondLst>
                                  <p:childTnLst>
                                    <p:set>
                                      <p:cBhvr>
                                        <p:cTn dur="1" fill="hold">
                                          <p:stCondLst>
                                            <p:cond delay="0"/>
                                          </p:stCondLst>
                                        </p:cTn>
                                        <p:tgtEl>
                                          <p:spTgt spid="2555"/>
                                        </p:tgtEl>
                                        <p:attrNameLst>
                                          <p:attrName>style.visibility</p:attrName>
                                        </p:attrNameLst>
                                      </p:cBhvr>
                                      <p:to>
                                        <p:strVal val="visible"/>
                                      </p:to>
                                    </p:set>
                                    <p:animEffect filter="fade" transition="in">
                                      <p:cBhvr>
                                        <p:cTn dur="1000"/>
                                        <p:tgtEl>
                                          <p:spTgt spid="2555"/>
                                        </p:tgtEl>
                                      </p:cBhvr>
                                    </p:animEffect>
                                  </p:childTnLst>
                                </p:cTn>
                              </p:par>
                              <p:par>
                                <p:cTn fill="hold" nodeType="withEffect" presetClass="entr" presetID="10" presetSubtype="0">
                                  <p:stCondLst>
                                    <p:cond delay="0"/>
                                  </p:stCondLst>
                                  <p:childTnLst>
                                    <p:set>
                                      <p:cBhvr>
                                        <p:cTn dur="1" fill="hold">
                                          <p:stCondLst>
                                            <p:cond delay="0"/>
                                          </p:stCondLst>
                                        </p:cTn>
                                        <p:tgtEl>
                                          <p:spTgt spid="2556"/>
                                        </p:tgtEl>
                                        <p:attrNameLst>
                                          <p:attrName>style.visibility</p:attrName>
                                        </p:attrNameLst>
                                      </p:cBhvr>
                                      <p:to>
                                        <p:strVal val="visible"/>
                                      </p:to>
                                    </p:set>
                                    <p:animEffect filter="fade" transition="in">
                                      <p:cBhvr>
                                        <p:cTn dur="1000"/>
                                        <p:tgtEl>
                                          <p:spTgt spid="2556"/>
                                        </p:tgtEl>
                                      </p:cBhvr>
                                    </p:animEffect>
                                  </p:childTnLst>
                                </p:cTn>
                              </p:par>
                              <p:par>
                                <p:cTn fill="hold" nodeType="withEffect" presetClass="entr" presetID="10" presetSubtype="0">
                                  <p:stCondLst>
                                    <p:cond delay="0"/>
                                  </p:stCondLst>
                                  <p:childTnLst>
                                    <p:set>
                                      <p:cBhvr>
                                        <p:cTn dur="1" fill="hold">
                                          <p:stCondLst>
                                            <p:cond delay="0"/>
                                          </p:stCondLst>
                                        </p:cTn>
                                        <p:tgtEl>
                                          <p:spTgt spid="2557"/>
                                        </p:tgtEl>
                                        <p:attrNameLst>
                                          <p:attrName>style.visibility</p:attrName>
                                        </p:attrNameLst>
                                      </p:cBhvr>
                                      <p:to>
                                        <p:strVal val="visible"/>
                                      </p:to>
                                    </p:set>
                                    <p:animEffect filter="fade" transition="in">
                                      <p:cBhvr>
                                        <p:cTn dur="1000"/>
                                        <p:tgtEl>
                                          <p:spTgt spid="2557"/>
                                        </p:tgtEl>
                                      </p:cBhvr>
                                    </p:animEffect>
                                  </p:childTnLst>
                                </p:cTn>
                              </p:par>
                              <p:par>
                                <p:cTn fill="hold" nodeType="withEffect" presetClass="entr" presetID="10" presetSubtype="0">
                                  <p:stCondLst>
                                    <p:cond delay="0"/>
                                  </p:stCondLst>
                                  <p:childTnLst>
                                    <p:set>
                                      <p:cBhvr>
                                        <p:cTn dur="1" fill="hold">
                                          <p:stCondLst>
                                            <p:cond delay="0"/>
                                          </p:stCondLst>
                                        </p:cTn>
                                        <p:tgtEl>
                                          <p:spTgt spid="2558"/>
                                        </p:tgtEl>
                                        <p:attrNameLst>
                                          <p:attrName>style.visibility</p:attrName>
                                        </p:attrNameLst>
                                      </p:cBhvr>
                                      <p:to>
                                        <p:strVal val="visible"/>
                                      </p:to>
                                    </p:set>
                                    <p:animEffect filter="fade" transition="in">
                                      <p:cBhvr>
                                        <p:cTn dur="1000"/>
                                        <p:tgtEl>
                                          <p:spTgt spid="2558"/>
                                        </p:tgtEl>
                                      </p:cBhvr>
                                    </p:animEffect>
                                  </p:childTnLst>
                                </p:cTn>
                              </p:par>
                              <p:par>
                                <p:cTn fill="hold" nodeType="withEffect" presetClass="entr" presetID="10" presetSubtype="0">
                                  <p:stCondLst>
                                    <p:cond delay="0"/>
                                  </p:stCondLst>
                                  <p:childTnLst>
                                    <p:set>
                                      <p:cBhvr>
                                        <p:cTn dur="1" fill="hold">
                                          <p:stCondLst>
                                            <p:cond delay="0"/>
                                          </p:stCondLst>
                                        </p:cTn>
                                        <p:tgtEl>
                                          <p:spTgt spid="2559"/>
                                        </p:tgtEl>
                                        <p:attrNameLst>
                                          <p:attrName>style.visibility</p:attrName>
                                        </p:attrNameLst>
                                      </p:cBhvr>
                                      <p:to>
                                        <p:strVal val="visible"/>
                                      </p:to>
                                    </p:set>
                                    <p:animEffect filter="fade" transition="in">
                                      <p:cBhvr>
                                        <p:cTn dur="1000"/>
                                        <p:tgtEl>
                                          <p:spTgt spid="2559"/>
                                        </p:tgtEl>
                                      </p:cBhvr>
                                    </p:animEffect>
                                  </p:childTnLst>
                                </p:cTn>
                              </p:par>
                              <p:par>
                                <p:cTn fill="hold" nodeType="withEffect" presetClass="entr" presetID="10" presetSubtype="0">
                                  <p:stCondLst>
                                    <p:cond delay="0"/>
                                  </p:stCondLst>
                                  <p:childTnLst>
                                    <p:set>
                                      <p:cBhvr>
                                        <p:cTn dur="1" fill="hold">
                                          <p:stCondLst>
                                            <p:cond delay="0"/>
                                          </p:stCondLst>
                                        </p:cTn>
                                        <p:tgtEl>
                                          <p:spTgt spid="2560"/>
                                        </p:tgtEl>
                                        <p:attrNameLst>
                                          <p:attrName>style.visibility</p:attrName>
                                        </p:attrNameLst>
                                      </p:cBhvr>
                                      <p:to>
                                        <p:strVal val="visible"/>
                                      </p:to>
                                    </p:set>
                                    <p:animEffect filter="fade" transition="in">
                                      <p:cBhvr>
                                        <p:cTn dur="1000"/>
                                        <p:tgtEl>
                                          <p:spTgt spid="2560"/>
                                        </p:tgtEl>
                                      </p:cBhvr>
                                    </p:animEffect>
                                  </p:childTnLst>
                                </p:cTn>
                              </p:par>
                              <p:par>
                                <p:cTn fill="hold" nodeType="withEffect" presetClass="entr" presetID="10" presetSubtype="0">
                                  <p:stCondLst>
                                    <p:cond delay="0"/>
                                  </p:stCondLst>
                                  <p:childTnLst>
                                    <p:set>
                                      <p:cBhvr>
                                        <p:cTn dur="1" fill="hold">
                                          <p:stCondLst>
                                            <p:cond delay="0"/>
                                          </p:stCondLst>
                                        </p:cTn>
                                        <p:tgtEl>
                                          <p:spTgt spid="2561"/>
                                        </p:tgtEl>
                                        <p:attrNameLst>
                                          <p:attrName>style.visibility</p:attrName>
                                        </p:attrNameLst>
                                      </p:cBhvr>
                                      <p:to>
                                        <p:strVal val="visible"/>
                                      </p:to>
                                    </p:set>
                                    <p:animEffect filter="fade" transition="in">
                                      <p:cBhvr>
                                        <p:cTn dur="1000"/>
                                        <p:tgtEl>
                                          <p:spTgt spid="2561"/>
                                        </p:tgtEl>
                                      </p:cBhvr>
                                    </p:animEffect>
                                  </p:childTnLst>
                                </p:cTn>
                              </p:par>
                              <p:par>
                                <p:cTn fill="hold" nodeType="withEffect" presetClass="entr" presetID="10" presetSubtype="0">
                                  <p:stCondLst>
                                    <p:cond delay="0"/>
                                  </p:stCondLst>
                                  <p:childTnLst>
                                    <p:set>
                                      <p:cBhvr>
                                        <p:cTn dur="1" fill="hold">
                                          <p:stCondLst>
                                            <p:cond delay="0"/>
                                          </p:stCondLst>
                                        </p:cTn>
                                        <p:tgtEl>
                                          <p:spTgt spid="2562"/>
                                        </p:tgtEl>
                                        <p:attrNameLst>
                                          <p:attrName>style.visibility</p:attrName>
                                        </p:attrNameLst>
                                      </p:cBhvr>
                                      <p:to>
                                        <p:strVal val="visible"/>
                                      </p:to>
                                    </p:set>
                                    <p:animEffect filter="fade" transition="in">
                                      <p:cBhvr>
                                        <p:cTn dur="1000"/>
                                        <p:tgtEl>
                                          <p:spTgt spid="2562"/>
                                        </p:tgtEl>
                                      </p:cBhvr>
                                    </p:animEffect>
                                  </p:childTnLst>
                                </p:cTn>
                              </p:par>
                              <p:par>
                                <p:cTn fill="hold" nodeType="withEffect" presetClass="entr" presetID="10" presetSubtype="0">
                                  <p:stCondLst>
                                    <p:cond delay="0"/>
                                  </p:stCondLst>
                                  <p:childTnLst>
                                    <p:set>
                                      <p:cBhvr>
                                        <p:cTn dur="1" fill="hold">
                                          <p:stCondLst>
                                            <p:cond delay="0"/>
                                          </p:stCondLst>
                                        </p:cTn>
                                        <p:tgtEl>
                                          <p:spTgt spid="2563"/>
                                        </p:tgtEl>
                                        <p:attrNameLst>
                                          <p:attrName>style.visibility</p:attrName>
                                        </p:attrNameLst>
                                      </p:cBhvr>
                                      <p:to>
                                        <p:strVal val="visible"/>
                                      </p:to>
                                    </p:set>
                                    <p:animEffect filter="fade" transition="in">
                                      <p:cBhvr>
                                        <p:cTn dur="1000"/>
                                        <p:tgtEl>
                                          <p:spTgt spid="2563"/>
                                        </p:tgtEl>
                                      </p:cBhvr>
                                    </p:animEffect>
                                  </p:childTnLst>
                                </p:cTn>
                              </p:par>
                              <p:par>
                                <p:cTn fill="hold" nodeType="withEffect" presetClass="entr" presetID="10" presetSubtype="0">
                                  <p:stCondLst>
                                    <p:cond delay="0"/>
                                  </p:stCondLst>
                                  <p:childTnLst>
                                    <p:set>
                                      <p:cBhvr>
                                        <p:cTn dur="1" fill="hold">
                                          <p:stCondLst>
                                            <p:cond delay="0"/>
                                          </p:stCondLst>
                                        </p:cTn>
                                        <p:tgtEl>
                                          <p:spTgt spid="2564"/>
                                        </p:tgtEl>
                                        <p:attrNameLst>
                                          <p:attrName>style.visibility</p:attrName>
                                        </p:attrNameLst>
                                      </p:cBhvr>
                                      <p:to>
                                        <p:strVal val="visible"/>
                                      </p:to>
                                    </p:set>
                                    <p:animEffect filter="fade" transition="in">
                                      <p:cBhvr>
                                        <p:cTn dur="1000"/>
                                        <p:tgtEl>
                                          <p:spTgt spid="2564"/>
                                        </p:tgtEl>
                                      </p:cBhvr>
                                    </p:animEffect>
                                  </p:childTnLst>
                                </p:cTn>
                              </p:par>
                              <p:par>
                                <p:cTn fill="hold" nodeType="withEffect" presetClass="entr" presetID="10" presetSubtype="0">
                                  <p:stCondLst>
                                    <p:cond delay="0"/>
                                  </p:stCondLst>
                                  <p:childTnLst>
                                    <p:set>
                                      <p:cBhvr>
                                        <p:cTn dur="1" fill="hold">
                                          <p:stCondLst>
                                            <p:cond delay="0"/>
                                          </p:stCondLst>
                                        </p:cTn>
                                        <p:tgtEl>
                                          <p:spTgt spid="2565"/>
                                        </p:tgtEl>
                                        <p:attrNameLst>
                                          <p:attrName>style.visibility</p:attrName>
                                        </p:attrNameLst>
                                      </p:cBhvr>
                                      <p:to>
                                        <p:strVal val="visible"/>
                                      </p:to>
                                    </p:set>
                                    <p:animEffect filter="fade" transition="in">
                                      <p:cBhvr>
                                        <p:cTn dur="1000"/>
                                        <p:tgtEl>
                                          <p:spTgt spid="2565"/>
                                        </p:tgtEl>
                                      </p:cBhvr>
                                    </p:animEffect>
                                  </p:childTnLst>
                                </p:cTn>
                              </p:par>
                              <p:par>
                                <p:cTn fill="hold" nodeType="withEffect" presetClass="entr" presetID="10" presetSubtype="0">
                                  <p:stCondLst>
                                    <p:cond delay="0"/>
                                  </p:stCondLst>
                                  <p:childTnLst>
                                    <p:set>
                                      <p:cBhvr>
                                        <p:cTn dur="1" fill="hold">
                                          <p:stCondLst>
                                            <p:cond delay="0"/>
                                          </p:stCondLst>
                                        </p:cTn>
                                        <p:tgtEl>
                                          <p:spTgt spid="2566"/>
                                        </p:tgtEl>
                                        <p:attrNameLst>
                                          <p:attrName>style.visibility</p:attrName>
                                        </p:attrNameLst>
                                      </p:cBhvr>
                                      <p:to>
                                        <p:strVal val="visible"/>
                                      </p:to>
                                    </p:set>
                                    <p:animEffect filter="fade" transition="in">
                                      <p:cBhvr>
                                        <p:cTn dur="1000"/>
                                        <p:tgtEl>
                                          <p:spTgt spid="2566"/>
                                        </p:tgtEl>
                                      </p:cBhvr>
                                    </p:animEffect>
                                  </p:childTnLst>
                                </p:cTn>
                              </p:par>
                              <p:par>
                                <p:cTn fill="hold" nodeType="withEffect" presetClass="entr" presetID="10" presetSubtype="0">
                                  <p:stCondLst>
                                    <p:cond delay="0"/>
                                  </p:stCondLst>
                                  <p:childTnLst>
                                    <p:set>
                                      <p:cBhvr>
                                        <p:cTn dur="1" fill="hold">
                                          <p:stCondLst>
                                            <p:cond delay="0"/>
                                          </p:stCondLst>
                                        </p:cTn>
                                        <p:tgtEl>
                                          <p:spTgt spid="2567"/>
                                        </p:tgtEl>
                                        <p:attrNameLst>
                                          <p:attrName>style.visibility</p:attrName>
                                        </p:attrNameLst>
                                      </p:cBhvr>
                                      <p:to>
                                        <p:strVal val="visible"/>
                                      </p:to>
                                    </p:set>
                                    <p:animEffect filter="fade" transition="in">
                                      <p:cBhvr>
                                        <p:cTn dur="1000"/>
                                        <p:tgtEl>
                                          <p:spTgt spid="2567"/>
                                        </p:tgtEl>
                                      </p:cBhvr>
                                    </p:animEffect>
                                  </p:childTnLst>
                                </p:cTn>
                              </p:par>
                              <p:par>
                                <p:cTn fill="hold" nodeType="withEffect" presetClass="entr" presetID="10" presetSubtype="0">
                                  <p:stCondLst>
                                    <p:cond delay="0"/>
                                  </p:stCondLst>
                                  <p:childTnLst>
                                    <p:set>
                                      <p:cBhvr>
                                        <p:cTn dur="1" fill="hold">
                                          <p:stCondLst>
                                            <p:cond delay="0"/>
                                          </p:stCondLst>
                                        </p:cTn>
                                        <p:tgtEl>
                                          <p:spTgt spid="2568"/>
                                        </p:tgtEl>
                                        <p:attrNameLst>
                                          <p:attrName>style.visibility</p:attrName>
                                        </p:attrNameLst>
                                      </p:cBhvr>
                                      <p:to>
                                        <p:strVal val="visible"/>
                                      </p:to>
                                    </p:set>
                                    <p:animEffect filter="fade" transition="in">
                                      <p:cBhvr>
                                        <p:cTn dur="1000"/>
                                        <p:tgtEl>
                                          <p:spTgt spid="2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3" name="Shape 2573"/>
        <p:cNvGrpSpPr/>
        <p:nvPr/>
      </p:nvGrpSpPr>
      <p:grpSpPr>
        <a:xfrm>
          <a:off x="0" y="0"/>
          <a:ext cx="0" cy="0"/>
          <a:chOff x="0" y="0"/>
          <a:chExt cx="0" cy="0"/>
        </a:xfrm>
      </p:grpSpPr>
      <p:sp>
        <p:nvSpPr>
          <p:cNvPr id="2574" name="Google Shape;2574;p467"/>
          <p:cNvSpPr txBox="1"/>
          <p:nvPr/>
        </p:nvSpPr>
        <p:spPr>
          <a:xfrm>
            <a:off x="6812882" y="1511269"/>
            <a:ext cx="1654800" cy="2484300"/>
          </a:xfrm>
          <a:prstGeom prst="rect">
            <a:avLst/>
          </a:prstGeom>
          <a:solidFill>
            <a:schemeClr val="accent2"/>
          </a:solid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1"/>
              </a:buClr>
              <a:buSzPts val="1800"/>
              <a:buFont typeface="PT Sans"/>
              <a:buNone/>
            </a:pPr>
            <a:r>
              <a:rPr b="1" i="0" lang="en" sz="2400">
                <a:solidFill>
                  <a:schemeClr val="lt1"/>
                </a:solidFill>
                <a:latin typeface="Arial"/>
                <a:ea typeface="Arial"/>
                <a:cs typeface="Arial"/>
                <a:sym typeface="Arial"/>
              </a:rPr>
              <a:t>Widget</a:t>
            </a:r>
            <a:endParaRPr b="1" i="0" sz="2400">
              <a:solidFill>
                <a:schemeClr val="lt1"/>
              </a:solidFill>
              <a:latin typeface="Arial"/>
              <a:ea typeface="Arial"/>
              <a:cs typeface="Arial"/>
              <a:sym typeface="Arial"/>
            </a:endParaRPr>
          </a:p>
        </p:txBody>
      </p:sp>
      <p:pic>
        <p:nvPicPr>
          <p:cNvPr id="2575" name="Google Shape;2575;p467"/>
          <p:cNvPicPr preferRelativeResize="0"/>
          <p:nvPr/>
        </p:nvPicPr>
        <p:blipFill rotWithShape="1">
          <a:blip r:embed="rId3">
            <a:alphaModFix/>
          </a:blip>
          <a:srcRect b="0" l="0" r="0" t="0"/>
          <a:stretch/>
        </p:blipFill>
        <p:spPr>
          <a:xfrm>
            <a:off x="7289378" y="1653655"/>
            <a:ext cx="687422" cy="685800"/>
          </a:xfrm>
          <a:prstGeom prst="rect">
            <a:avLst/>
          </a:prstGeom>
          <a:noFill/>
          <a:ln>
            <a:noFill/>
          </a:ln>
        </p:spPr>
      </p:pic>
      <p:sp>
        <p:nvSpPr>
          <p:cNvPr id="2576" name="Google Shape;2576;p467"/>
          <p:cNvSpPr txBox="1"/>
          <p:nvPr/>
        </p:nvSpPr>
        <p:spPr>
          <a:xfrm>
            <a:off x="600075" y="1511269"/>
            <a:ext cx="5795700" cy="2484300"/>
          </a:xfrm>
          <a:prstGeom prst="rect">
            <a:avLst/>
          </a:prstGeom>
          <a:noFill/>
          <a:ln>
            <a:noFill/>
          </a:ln>
        </p:spPr>
        <p:txBody>
          <a:bodyPr anchorCtr="0" anchor="ctr" bIns="205725" lIns="205725" spcFirstLastPara="1" rIns="205725" wrap="square" tIns="205725">
            <a:noAutofit/>
          </a:bodyPr>
          <a:lstStyle/>
          <a:p>
            <a:pPr indent="0" lvl="0" marL="0" marR="0" rtl="0" algn="l">
              <a:lnSpc>
                <a:spcPct val="100000"/>
              </a:lnSpc>
              <a:spcBef>
                <a:spcPts val="0"/>
              </a:spcBef>
              <a:spcAft>
                <a:spcPts val="0"/>
              </a:spcAft>
              <a:buClr>
                <a:schemeClr val="dk1"/>
              </a:buClr>
              <a:buSzPts val="1400"/>
              <a:buFont typeface="PT Sans"/>
              <a:buNone/>
            </a:pPr>
            <a:r>
              <a:rPr b="0" i="0" lang="en" sz="1800">
                <a:solidFill>
                  <a:schemeClr val="dk1"/>
                </a:solidFill>
                <a:latin typeface="Montserrat Medium"/>
                <a:ea typeface="Montserrat Medium"/>
                <a:cs typeface="Montserrat Medium"/>
                <a:sym typeface="Montserrat Medium"/>
              </a:rPr>
              <a:t>Shared feature modules generally contain components, directives and pipes.</a:t>
            </a:r>
            <a:endParaRPr sz="1100"/>
          </a:p>
          <a:p>
            <a:pPr indent="0" lvl="0" marL="0" marR="0" rtl="0" algn="l">
              <a:lnSpc>
                <a:spcPct val="100000"/>
              </a:lnSpc>
              <a:spcBef>
                <a:spcPts val="1400"/>
              </a:spcBef>
              <a:spcAft>
                <a:spcPts val="0"/>
              </a:spcAft>
              <a:buClr>
                <a:schemeClr val="dk1"/>
              </a:buClr>
              <a:buSzPts val="1400"/>
              <a:buFont typeface="PT Sans"/>
              <a:buNone/>
            </a:pPr>
            <a:r>
              <a:rPr b="0" i="0" lang="en" sz="1800">
                <a:solidFill>
                  <a:schemeClr val="dk1"/>
                </a:solidFill>
                <a:latin typeface="Montserrat Medium"/>
                <a:ea typeface="Montserrat Medium"/>
                <a:cs typeface="Montserrat Medium"/>
                <a:sym typeface="Montserrat Medium"/>
              </a:rPr>
              <a:t>We import these in every module </a:t>
            </a:r>
            <a:br>
              <a:rPr b="0" i="0" lang="en" sz="1800">
                <a:solidFill>
                  <a:schemeClr val="dk1"/>
                </a:solidFill>
                <a:latin typeface="Montserrat Medium"/>
                <a:ea typeface="Montserrat Medium"/>
                <a:cs typeface="Montserrat Medium"/>
                <a:sym typeface="Montserrat Medium"/>
              </a:rPr>
            </a:br>
            <a:r>
              <a:rPr b="0" i="0" lang="en" sz="1800">
                <a:solidFill>
                  <a:schemeClr val="dk1"/>
                </a:solidFill>
                <a:latin typeface="Montserrat Medium"/>
                <a:ea typeface="Montserrat Medium"/>
                <a:cs typeface="Montserrat Medium"/>
                <a:sym typeface="Montserrat Medium"/>
              </a:rPr>
              <a:t>that uses them.</a:t>
            </a:r>
            <a:endParaRPr b="0" i="0" sz="1800">
              <a:solidFill>
                <a:schemeClr val="dk1"/>
              </a:solidFill>
              <a:latin typeface="Montserrat Medium"/>
              <a:ea typeface="Montserrat Medium"/>
              <a:cs typeface="Montserrat Medium"/>
              <a:sym typeface="Montserrat Medium"/>
            </a:endParaRPr>
          </a:p>
        </p:txBody>
      </p:sp>
      <p:sp>
        <p:nvSpPr>
          <p:cNvPr id="2577" name="Google Shape;2577;p467"/>
          <p:cNvSpPr txBox="1"/>
          <p:nvPr/>
        </p:nvSpPr>
        <p:spPr>
          <a:xfrm>
            <a:off x="3177223" y="37234"/>
            <a:ext cx="2778600" cy="5466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578" name="Google Shape;2578;p467"/>
          <p:cNvSpPr txBox="1"/>
          <p:nvPr/>
        </p:nvSpPr>
        <p:spPr>
          <a:xfrm>
            <a:off x="3177223" y="0"/>
            <a:ext cx="2778600" cy="5466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579" name="Google Shape;2579;p467"/>
          <p:cNvSpPr txBox="1"/>
          <p:nvPr/>
        </p:nvSpPr>
        <p:spPr>
          <a:xfrm>
            <a:off x="3177223" y="0"/>
            <a:ext cx="2688300" cy="5838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lt2"/>
              </a:buClr>
              <a:buSzPts val="1100"/>
              <a:buFont typeface="PT Sans"/>
              <a:buNone/>
            </a:pPr>
            <a:r>
              <a:rPr b="1" i="0" lang="en" sz="1500">
                <a:solidFill>
                  <a:schemeClr val="lt2"/>
                </a:solidFill>
                <a:latin typeface="Montserrat Medium"/>
                <a:ea typeface="Montserrat Medium"/>
                <a:cs typeface="Montserrat Medium"/>
                <a:sym typeface="Montserrat Medium"/>
              </a:rPr>
              <a:t>e.g. SharedModule</a:t>
            </a:r>
            <a:endParaRPr b="1" i="0" sz="1500">
              <a:solidFill>
                <a:schemeClr val="lt2"/>
              </a:solidFill>
              <a:latin typeface="Montserrat Medium"/>
              <a:ea typeface="Montserrat Medium"/>
              <a:cs typeface="Montserrat Medium"/>
              <a:sym typeface="Montserrat Medium"/>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76"/>
                                        </p:tgtEl>
                                        <p:attrNameLst>
                                          <p:attrName>style.visibility</p:attrName>
                                        </p:attrNameLst>
                                      </p:cBhvr>
                                      <p:to>
                                        <p:strVal val="visible"/>
                                      </p:to>
                                    </p:set>
                                    <p:animEffect filter="fade" transition="in">
                                      <p:cBhvr>
                                        <p:cTn dur="500"/>
                                        <p:tgtEl>
                                          <p:spTgt spid="2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78"/>
                                        </p:tgtEl>
                                        <p:attrNameLst>
                                          <p:attrName>style.visibility</p:attrName>
                                        </p:attrNameLst>
                                      </p:cBhvr>
                                      <p:to>
                                        <p:strVal val="visible"/>
                                      </p:to>
                                    </p:set>
                                    <p:anim calcmode="lin" valueType="num">
                                      <p:cBhvr additive="base">
                                        <p:cTn dur="700"/>
                                        <p:tgtEl>
                                          <p:spTgt spid="25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77"/>
                                        </p:tgtEl>
                                        <p:attrNameLst>
                                          <p:attrName>style.visibility</p:attrName>
                                        </p:attrNameLst>
                                      </p:cBhvr>
                                      <p:to>
                                        <p:strVal val="visible"/>
                                      </p:to>
                                    </p:set>
                                    <p:anim calcmode="lin" valueType="num">
                                      <p:cBhvr additive="base">
                                        <p:cTn dur="500"/>
                                        <p:tgtEl>
                                          <p:spTgt spid="2577"/>
                                        </p:tgtEl>
                                        <p:attrNameLst>
                                          <p:attrName>ppt_y</p:attrName>
                                        </p:attrNameLst>
                                      </p:cBhvr>
                                      <p:tavLst>
                                        <p:tav fmla="" tm="0">
                                          <p:val>
                                            <p:strVal val="#ppt_y-1"/>
                                          </p:val>
                                        </p:tav>
                                        <p:tav fmla="" tm="100000">
                                          <p:val>
                                            <p:strVal val="#ppt_y"/>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579"/>
                                        </p:tgtEl>
                                        <p:attrNameLst>
                                          <p:attrName>style.visibility</p:attrName>
                                        </p:attrNameLst>
                                      </p:cBhvr>
                                      <p:to>
                                        <p:strVal val="visible"/>
                                      </p:to>
                                    </p:set>
                                    <p:animEffect filter="fade" transition="in">
                                      <p:cBhvr>
                                        <p:cTn dur="500"/>
                                        <p:tgtEl>
                                          <p:spTgt spid="2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4" name="Shape 2584"/>
        <p:cNvGrpSpPr/>
        <p:nvPr/>
      </p:nvGrpSpPr>
      <p:grpSpPr>
        <a:xfrm>
          <a:off x="0" y="0"/>
          <a:ext cx="0" cy="0"/>
          <a:chOff x="0" y="0"/>
          <a:chExt cx="0" cy="0"/>
        </a:xfrm>
      </p:grpSpPr>
      <p:sp>
        <p:nvSpPr>
          <p:cNvPr id="2585" name="Google Shape;2585;p468"/>
          <p:cNvSpPr txBox="1"/>
          <p:nvPr>
            <p:ph type="title"/>
          </p:nvPr>
        </p:nvSpPr>
        <p:spPr>
          <a:xfrm>
            <a:off x="529889" y="441293"/>
            <a:ext cx="8084100" cy="327900"/>
          </a:xfrm>
          <a:prstGeom prst="rect">
            <a:avLst/>
          </a:prstGeom>
          <a:noFill/>
          <a:ln>
            <a:noFill/>
          </a:ln>
        </p:spPr>
        <p:txBody>
          <a:bodyPr anchorCtr="0" anchor="t" bIns="32975" lIns="0" spcFirstLastPara="1" rIns="65925" wrap="square" tIns="32975">
            <a:noAutofit/>
          </a:bodyPr>
          <a:lstStyle/>
          <a:p>
            <a:pPr indent="0" lvl="0" marL="0" marR="0" rtl="0" algn="ctr">
              <a:lnSpc>
                <a:spcPct val="85000"/>
              </a:lnSpc>
              <a:spcBef>
                <a:spcPts val="0"/>
              </a:spcBef>
              <a:spcAft>
                <a:spcPts val="0"/>
              </a:spcAft>
              <a:buClr>
                <a:schemeClr val="dk1"/>
              </a:buClr>
              <a:buSzPts val="2700"/>
              <a:buFont typeface="Arial"/>
              <a:buNone/>
            </a:pPr>
            <a:r>
              <a:rPr b="0" i="0" lang="en" sz="2700" u="none" cap="none" strike="noStrike">
                <a:solidFill>
                  <a:schemeClr val="dk1"/>
                </a:solidFill>
                <a:latin typeface="Arial"/>
                <a:ea typeface="Arial"/>
                <a:cs typeface="Arial"/>
                <a:sym typeface="Arial"/>
              </a:rPr>
              <a:t>Basic Types of Feature Modules</a:t>
            </a:r>
            <a:endParaRPr b="0" i="0" sz="2700" u="none" cap="none" strike="noStrike">
              <a:solidFill>
                <a:schemeClr val="dk1"/>
              </a:solidFill>
              <a:latin typeface="Arial"/>
              <a:ea typeface="Arial"/>
              <a:cs typeface="Arial"/>
              <a:sym typeface="Arial"/>
            </a:endParaRPr>
          </a:p>
        </p:txBody>
      </p:sp>
      <p:sp>
        <p:nvSpPr>
          <p:cNvPr id="2586" name="Google Shape;2586;p468"/>
          <p:cNvSpPr txBox="1"/>
          <p:nvPr/>
        </p:nvSpPr>
        <p:spPr>
          <a:xfrm>
            <a:off x="411656" y="1647599"/>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accent5"/>
              </a:buClr>
              <a:buSzPts val="1100"/>
              <a:buFont typeface="PT Sans"/>
              <a:buNone/>
            </a:pPr>
            <a:r>
              <a:rPr b="1" i="0" lang="en" sz="1500">
                <a:solidFill>
                  <a:schemeClr val="accent5"/>
                </a:solidFill>
                <a:latin typeface="Arial"/>
                <a:ea typeface="Arial"/>
                <a:cs typeface="Arial"/>
                <a:sym typeface="Arial"/>
              </a:rPr>
              <a:t>Domain</a:t>
            </a:r>
            <a:endParaRPr b="1" i="0" sz="1500">
              <a:solidFill>
                <a:schemeClr val="accent5"/>
              </a:solidFill>
              <a:latin typeface="Arial"/>
              <a:ea typeface="Arial"/>
              <a:cs typeface="Arial"/>
              <a:sym typeface="Arial"/>
            </a:endParaRPr>
          </a:p>
        </p:txBody>
      </p:sp>
      <p:sp>
        <p:nvSpPr>
          <p:cNvPr id="2587" name="Google Shape;2587;p468"/>
          <p:cNvSpPr txBox="1"/>
          <p:nvPr/>
        </p:nvSpPr>
        <p:spPr>
          <a:xfrm>
            <a:off x="410620" y="2417211"/>
            <a:ext cx="1654800" cy="4092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accent1"/>
              </a:buClr>
              <a:buSzPts val="1100"/>
              <a:buFont typeface="PT Sans"/>
              <a:buNone/>
            </a:pPr>
            <a:r>
              <a:rPr b="1" i="0" lang="en" sz="1500">
                <a:solidFill>
                  <a:schemeClr val="accent1"/>
                </a:solidFill>
                <a:latin typeface="Arial"/>
                <a:ea typeface="Arial"/>
                <a:cs typeface="Arial"/>
                <a:sym typeface="Arial"/>
              </a:rPr>
              <a:t>Routed</a:t>
            </a:r>
            <a:endParaRPr b="1" i="0" sz="1500">
              <a:solidFill>
                <a:schemeClr val="accent1"/>
              </a:solidFill>
              <a:latin typeface="Arial"/>
              <a:ea typeface="Arial"/>
              <a:cs typeface="Arial"/>
              <a:sym typeface="Arial"/>
            </a:endParaRPr>
          </a:p>
        </p:txBody>
      </p:sp>
      <p:sp>
        <p:nvSpPr>
          <p:cNvPr id="2588" name="Google Shape;2588;p468"/>
          <p:cNvSpPr txBox="1"/>
          <p:nvPr/>
        </p:nvSpPr>
        <p:spPr>
          <a:xfrm>
            <a:off x="410620" y="3155527"/>
            <a:ext cx="1654800" cy="4092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accent6"/>
              </a:buClr>
              <a:buSzPts val="1100"/>
              <a:buFont typeface="PT Sans"/>
              <a:buNone/>
            </a:pPr>
            <a:r>
              <a:rPr b="1" i="0" lang="en" sz="1500">
                <a:solidFill>
                  <a:schemeClr val="accent6"/>
                </a:solidFill>
                <a:latin typeface="Arial"/>
                <a:ea typeface="Arial"/>
                <a:cs typeface="Arial"/>
                <a:sym typeface="Arial"/>
              </a:rPr>
              <a:t>Service</a:t>
            </a:r>
            <a:endParaRPr b="1" i="0" sz="1500">
              <a:solidFill>
                <a:schemeClr val="accent6"/>
              </a:solidFill>
              <a:latin typeface="Arial"/>
              <a:ea typeface="Arial"/>
              <a:cs typeface="Arial"/>
              <a:sym typeface="Arial"/>
            </a:endParaRPr>
          </a:p>
        </p:txBody>
      </p:sp>
      <p:sp>
        <p:nvSpPr>
          <p:cNvPr id="2589" name="Google Shape;2589;p468"/>
          <p:cNvSpPr txBox="1"/>
          <p:nvPr/>
        </p:nvSpPr>
        <p:spPr>
          <a:xfrm>
            <a:off x="410620" y="3908752"/>
            <a:ext cx="1654800" cy="4092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accent2"/>
              </a:buClr>
              <a:buSzPts val="1100"/>
              <a:buFont typeface="PT Sans"/>
              <a:buNone/>
            </a:pPr>
            <a:r>
              <a:rPr b="1" i="0" lang="en" sz="1500">
                <a:solidFill>
                  <a:schemeClr val="accent2"/>
                </a:solidFill>
                <a:latin typeface="Arial"/>
                <a:ea typeface="Arial"/>
                <a:cs typeface="Arial"/>
                <a:sym typeface="Arial"/>
              </a:rPr>
              <a:t>Widget</a:t>
            </a:r>
            <a:endParaRPr b="1" i="0" sz="1500">
              <a:solidFill>
                <a:schemeClr val="accent2"/>
              </a:solidFill>
              <a:latin typeface="Arial"/>
              <a:ea typeface="Arial"/>
              <a:cs typeface="Arial"/>
              <a:sym typeface="Arial"/>
            </a:endParaRPr>
          </a:p>
        </p:txBody>
      </p:sp>
      <p:pic>
        <p:nvPicPr>
          <p:cNvPr id="2590" name="Google Shape;2590;p468"/>
          <p:cNvPicPr preferRelativeResize="0"/>
          <p:nvPr/>
        </p:nvPicPr>
        <p:blipFill rotWithShape="1">
          <a:blip r:embed="rId3">
            <a:alphaModFix/>
          </a:blip>
          <a:srcRect b="0" l="0" r="0" t="0"/>
          <a:stretch/>
        </p:blipFill>
        <p:spPr>
          <a:xfrm>
            <a:off x="291145" y="3914271"/>
            <a:ext cx="404700" cy="403745"/>
          </a:xfrm>
          <a:prstGeom prst="rect">
            <a:avLst/>
          </a:prstGeom>
          <a:noFill/>
          <a:ln>
            <a:noFill/>
          </a:ln>
        </p:spPr>
      </p:pic>
      <p:pic>
        <p:nvPicPr>
          <p:cNvPr id="2591" name="Google Shape;2591;p468"/>
          <p:cNvPicPr preferRelativeResize="0"/>
          <p:nvPr/>
        </p:nvPicPr>
        <p:blipFill rotWithShape="1">
          <a:blip r:embed="rId4">
            <a:alphaModFix/>
          </a:blip>
          <a:srcRect b="0" l="0" r="0" t="0"/>
          <a:stretch/>
        </p:blipFill>
        <p:spPr>
          <a:xfrm>
            <a:off x="292138" y="3145050"/>
            <a:ext cx="402713" cy="403746"/>
          </a:xfrm>
          <a:prstGeom prst="rect">
            <a:avLst/>
          </a:prstGeom>
          <a:noFill/>
          <a:ln>
            <a:noFill/>
          </a:ln>
        </p:spPr>
      </p:pic>
      <p:pic>
        <p:nvPicPr>
          <p:cNvPr id="2592" name="Google Shape;2592;p468"/>
          <p:cNvPicPr preferRelativeResize="0"/>
          <p:nvPr/>
        </p:nvPicPr>
        <p:blipFill rotWithShape="1">
          <a:blip r:embed="rId5">
            <a:alphaModFix/>
          </a:blip>
          <a:srcRect b="0" l="0" r="0" t="0"/>
          <a:stretch/>
        </p:blipFill>
        <p:spPr>
          <a:xfrm>
            <a:off x="289966" y="1636424"/>
            <a:ext cx="404885" cy="403745"/>
          </a:xfrm>
          <a:prstGeom prst="rect">
            <a:avLst/>
          </a:prstGeom>
          <a:noFill/>
          <a:ln>
            <a:noFill/>
          </a:ln>
        </p:spPr>
      </p:pic>
      <p:pic>
        <p:nvPicPr>
          <p:cNvPr id="2593" name="Google Shape;2593;p468"/>
          <p:cNvPicPr preferRelativeResize="0"/>
          <p:nvPr/>
        </p:nvPicPr>
        <p:blipFill rotWithShape="1">
          <a:blip r:embed="rId6">
            <a:alphaModFix/>
          </a:blip>
          <a:srcRect b="0" l="0" r="0" t="0"/>
          <a:stretch/>
        </p:blipFill>
        <p:spPr>
          <a:xfrm>
            <a:off x="291622" y="2390737"/>
            <a:ext cx="403745" cy="403745"/>
          </a:xfrm>
          <a:prstGeom prst="rect">
            <a:avLst/>
          </a:prstGeom>
          <a:noFill/>
          <a:ln>
            <a:noFill/>
          </a:ln>
        </p:spPr>
      </p:pic>
      <p:pic>
        <p:nvPicPr>
          <p:cNvPr id="2594" name="Google Shape;2594;p468"/>
          <p:cNvPicPr preferRelativeResize="0"/>
          <p:nvPr/>
        </p:nvPicPr>
        <p:blipFill rotWithShape="1">
          <a:blip r:embed="rId7">
            <a:alphaModFix/>
          </a:blip>
          <a:srcRect b="0" l="0" r="0" t="0"/>
          <a:stretch/>
        </p:blipFill>
        <p:spPr>
          <a:xfrm>
            <a:off x="2264282" y="3202808"/>
            <a:ext cx="314703" cy="314703"/>
          </a:xfrm>
          <a:prstGeom prst="rect">
            <a:avLst/>
          </a:prstGeom>
          <a:noFill/>
          <a:ln>
            <a:noFill/>
          </a:ln>
        </p:spPr>
      </p:pic>
      <p:pic>
        <p:nvPicPr>
          <p:cNvPr id="2595" name="Google Shape;2595;p468"/>
          <p:cNvPicPr preferRelativeResize="0"/>
          <p:nvPr/>
        </p:nvPicPr>
        <p:blipFill rotWithShape="1">
          <a:blip r:embed="rId8">
            <a:alphaModFix/>
          </a:blip>
          <a:srcRect b="0" l="0" r="0" t="0"/>
          <a:stretch/>
        </p:blipFill>
        <p:spPr>
          <a:xfrm>
            <a:off x="2256369" y="1710048"/>
            <a:ext cx="335340" cy="271367"/>
          </a:xfrm>
          <a:prstGeom prst="rect">
            <a:avLst/>
          </a:prstGeom>
          <a:noFill/>
          <a:ln>
            <a:noFill/>
          </a:ln>
        </p:spPr>
      </p:pic>
      <p:sp>
        <p:nvSpPr>
          <p:cNvPr id="2596" name="Google Shape;2596;p468"/>
          <p:cNvSpPr txBox="1"/>
          <p:nvPr/>
        </p:nvSpPr>
        <p:spPr>
          <a:xfrm>
            <a:off x="1538376" y="1028735"/>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Declarations</a:t>
            </a:r>
            <a:endParaRPr b="1" i="0" sz="1500">
              <a:solidFill>
                <a:schemeClr val="dk1"/>
              </a:solidFill>
              <a:latin typeface="Arial"/>
              <a:ea typeface="Arial"/>
              <a:cs typeface="Arial"/>
              <a:sym typeface="Arial"/>
            </a:endParaRPr>
          </a:p>
        </p:txBody>
      </p:sp>
      <p:sp>
        <p:nvSpPr>
          <p:cNvPr id="2597" name="Google Shape;2597;p468"/>
          <p:cNvSpPr txBox="1"/>
          <p:nvPr/>
        </p:nvSpPr>
        <p:spPr>
          <a:xfrm>
            <a:off x="2836201" y="1028735"/>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Providers</a:t>
            </a:r>
            <a:endParaRPr b="1" i="0" sz="1500">
              <a:solidFill>
                <a:schemeClr val="dk1"/>
              </a:solidFill>
              <a:latin typeface="Arial"/>
              <a:ea typeface="Arial"/>
              <a:cs typeface="Arial"/>
              <a:sym typeface="Arial"/>
            </a:endParaRPr>
          </a:p>
        </p:txBody>
      </p:sp>
      <p:sp>
        <p:nvSpPr>
          <p:cNvPr id="2598" name="Google Shape;2598;p468"/>
          <p:cNvSpPr txBox="1"/>
          <p:nvPr/>
        </p:nvSpPr>
        <p:spPr>
          <a:xfrm>
            <a:off x="3994878" y="1028735"/>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Exports</a:t>
            </a:r>
            <a:endParaRPr b="1" i="0" sz="1500">
              <a:solidFill>
                <a:schemeClr val="dk1"/>
              </a:solidFill>
              <a:latin typeface="Arial"/>
              <a:ea typeface="Arial"/>
              <a:cs typeface="Arial"/>
              <a:sym typeface="Arial"/>
            </a:endParaRPr>
          </a:p>
        </p:txBody>
      </p:sp>
      <p:sp>
        <p:nvSpPr>
          <p:cNvPr id="2599" name="Google Shape;2599;p468"/>
          <p:cNvSpPr txBox="1"/>
          <p:nvPr/>
        </p:nvSpPr>
        <p:spPr>
          <a:xfrm>
            <a:off x="5465261" y="1028735"/>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Imported By</a:t>
            </a:r>
            <a:endParaRPr b="1" i="0" sz="1500">
              <a:solidFill>
                <a:schemeClr val="dk1"/>
              </a:solidFill>
              <a:latin typeface="Arial"/>
              <a:ea typeface="Arial"/>
              <a:cs typeface="Arial"/>
              <a:sym typeface="Arial"/>
            </a:endParaRPr>
          </a:p>
        </p:txBody>
      </p:sp>
      <p:sp>
        <p:nvSpPr>
          <p:cNvPr id="2600" name="Google Shape;2600;p468"/>
          <p:cNvSpPr txBox="1"/>
          <p:nvPr/>
        </p:nvSpPr>
        <p:spPr>
          <a:xfrm>
            <a:off x="6974813" y="1028735"/>
            <a:ext cx="20151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Examples</a:t>
            </a:r>
            <a:endParaRPr b="1" i="0" sz="1500">
              <a:solidFill>
                <a:schemeClr val="dk1"/>
              </a:solidFill>
              <a:latin typeface="Arial"/>
              <a:ea typeface="Arial"/>
              <a:cs typeface="Arial"/>
              <a:sym typeface="Arial"/>
            </a:endParaRPr>
          </a:p>
        </p:txBody>
      </p:sp>
      <p:pic>
        <p:nvPicPr>
          <p:cNvPr id="2601" name="Google Shape;2601;p468"/>
          <p:cNvPicPr preferRelativeResize="0"/>
          <p:nvPr/>
        </p:nvPicPr>
        <p:blipFill rotWithShape="1">
          <a:blip r:embed="rId8">
            <a:alphaModFix/>
          </a:blip>
          <a:srcRect b="0" l="0" r="0" t="0"/>
          <a:stretch/>
        </p:blipFill>
        <p:spPr>
          <a:xfrm>
            <a:off x="2253964" y="2486159"/>
            <a:ext cx="335340" cy="271367"/>
          </a:xfrm>
          <a:prstGeom prst="rect">
            <a:avLst/>
          </a:prstGeom>
          <a:noFill/>
          <a:ln>
            <a:noFill/>
          </a:ln>
        </p:spPr>
      </p:pic>
      <p:pic>
        <p:nvPicPr>
          <p:cNvPr id="2602" name="Google Shape;2602;p468"/>
          <p:cNvPicPr preferRelativeResize="0"/>
          <p:nvPr/>
        </p:nvPicPr>
        <p:blipFill rotWithShape="1">
          <a:blip r:embed="rId8">
            <a:alphaModFix/>
          </a:blip>
          <a:srcRect b="0" l="0" r="0" t="0"/>
          <a:stretch/>
        </p:blipFill>
        <p:spPr>
          <a:xfrm>
            <a:off x="2253964" y="3977700"/>
            <a:ext cx="335340" cy="271367"/>
          </a:xfrm>
          <a:prstGeom prst="rect">
            <a:avLst/>
          </a:prstGeom>
          <a:noFill/>
          <a:ln>
            <a:noFill/>
          </a:ln>
        </p:spPr>
      </p:pic>
      <p:sp>
        <p:nvSpPr>
          <p:cNvPr id="2603" name="Google Shape;2603;p468"/>
          <p:cNvSpPr txBox="1"/>
          <p:nvPr/>
        </p:nvSpPr>
        <p:spPr>
          <a:xfrm>
            <a:off x="2836201" y="1636424"/>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Rare</a:t>
            </a:r>
            <a:endParaRPr b="1" i="0" sz="1500">
              <a:solidFill>
                <a:schemeClr val="dk1"/>
              </a:solidFill>
              <a:latin typeface="Arial"/>
              <a:ea typeface="Arial"/>
              <a:cs typeface="Arial"/>
              <a:sym typeface="Arial"/>
            </a:endParaRPr>
          </a:p>
        </p:txBody>
      </p:sp>
      <p:sp>
        <p:nvSpPr>
          <p:cNvPr id="2604" name="Google Shape;2604;p468"/>
          <p:cNvSpPr txBox="1"/>
          <p:nvPr/>
        </p:nvSpPr>
        <p:spPr>
          <a:xfrm>
            <a:off x="2836201" y="2377400"/>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Rare</a:t>
            </a:r>
            <a:endParaRPr b="1" i="0" sz="1500">
              <a:solidFill>
                <a:schemeClr val="dk1"/>
              </a:solidFill>
              <a:latin typeface="Arial"/>
              <a:ea typeface="Arial"/>
              <a:cs typeface="Arial"/>
              <a:sym typeface="Arial"/>
            </a:endParaRPr>
          </a:p>
        </p:txBody>
      </p:sp>
      <p:sp>
        <p:nvSpPr>
          <p:cNvPr id="2605" name="Google Shape;2605;p468"/>
          <p:cNvSpPr txBox="1"/>
          <p:nvPr/>
        </p:nvSpPr>
        <p:spPr>
          <a:xfrm>
            <a:off x="2836201" y="3893103"/>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Rare</a:t>
            </a:r>
            <a:endParaRPr b="1" i="0" sz="1500">
              <a:solidFill>
                <a:schemeClr val="dk1"/>
              </a:solidFill>
              <a:latin typeface="Arial"/>
              <a:ea typeface="Arial"/>
              <a:cs typeface="Arial"/>
              <a:sym typeface="Arial"/>
            </a:endParaRPr>
          </a:p>
        </p:txBody>
      </p:sp>
      <p:pic>
        <p:nvPicPr>
          <p:cNvPr id="2606" name="Google Shape;2606;p468"/>
          <p:cNvPicPr preferRelativeResize="0"/>
          <p:nvPr/>
        </p:nvPicPr>
        <p:blipFill rotWithShape="1">
          <a:blip r:embed="rId8">
            <a:alphaModFix/>
          </a:blip>
          <a:srcRect b="0" l="0" r="0" t="0"/>
          <a:stretch/>
        </p:blipFill>
        <p:spPr>
          <a:xfrm>
            <a:off x="3495963" y="3246144"/>
            <a:ext cx="335340" cy="271367"/>
          </a:xfrm>
          <a:prstGeom prst="rect">
            <a:avLst/>
          </a:prstGeom>
          <a:noFill/>
          <a:ln>
            <a:noFill/>
          </a:ln>
        </p:spPr>
      </p:pic>
      <p:sp>
        <p:nvSpPr>
          <p:cNvPr id="2607" name="Google Shape;2607;p468"/>
          <p:cNvSpPr txBox="1"/>
          <p:nvPr/>
        </p:nvSpPr>
        <p:spPr>
          <a:xfrm>
            <a:off x="4023874" y="1633634"/>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Some</a:t>
            </a:r>
            <a:endParaRPr b="1" i="0" sz="1500">
              <a:solidFill>
                <a:schemeClr val="dk1"/>
              </a:solidFill>
              <a:latin typeface="Arial"/>
              <a:ea typeface="Arial"/>
              <a:cs typeface="Arial"/>
              <a:sym typeface="Arial"/>
            </a:endParaRPr>
          </a:p>
        </p:txBody>
      </p:sp>
      <p:pic>
        <p:nvPicPr>
          <p:cNvPr id="2608" name="Google Shape;2608;p468"/>
          <p:cNvPicPr preferRelativeResize="0"/>
          <p:nvPr/>
        </p:nvPicPr>
        <p:blipFill rotWithShape="1">
          <a:blip r:embed="rId7">
            <a:alphaModFix/>
          </a:blip>
          <a:srcRect b="0" l="0" r="0" t="0"/>
          <a:stretch/>
        </p:blipFill>
        <p:spPr>
          <a:xfrm>
            <a:off x="4693954" y="2435257"/>
            <a:ext cx="314703" cy="314703"/>
          </a:xfrm>
          <a:prstGeom prst="rect">
            <a:avLst/>
          </a:prstGeom>
          <a:noFill/>
          <a:ln>
            <a:noFill/>
          </a:ln>
        </p:spPr>
      </p:pic>
      <p:pic>
        <p:nvPicPr>
          <p:cNvPr id="2609" name="Google Shape;2609;p468"/>
          <p:cNvPicPr preferRelativeResize="0"/>
          <p:nvPr/>
        </p:nvPicPr>
        <p:blipFill rotWithShape="1">
          <a:blip r:embed="rId7">
            <a:alphaModFix/>
          </a:blip>
          <a:srcRect b="0" l="0" r="0" t="0"/>
          <a:stretch/>
        </p:blipFill>
        <p:spPr>
          <a:xfrm>
            <a:off x="4693954" y="3189571"/>
            <a:ext cx="314703" cy="314703"/>
          </a:xfrm>
          <a:prstGeom prst="rect">
            <a:avLst/>
          </a:prstGeom>
          <a:noFill/>
          <a:ln>
            <a:noFill/>
          </a:ln>
        </p:spPr>
      </p:pic>
      <p:pic>
        <p:nvPicPr>
          <p:cNvPr id="2610" name="Google Shape;2610;p468"/>
          <p:cNvPicPr preferRelativeResize="0"/>
          <p:nvPr/>
        </p:nvPicPr>
        <p:blipFill rotWithShape="1">
          <a:blip r:embed="rId8">
            <a:alphaModFix/>
          </a:blip>
          <a:srcRect b="0" l="0" r="0" t="0"/>
          <a:stretch/>
        </p:blipFill>
        <p:spPr>
          <a:xfrm>
            <a:off x="4683636" y="3974435"/>
            <a:ext cx="335340" cy="271367"/>
          </a:xfrm>
          <a:prstGeom prst="rect">
            <a:avLst/>
          </a:prstGeom>
          <a:noFill/>
          <a:ln>
            <a:noFill/>
          </a:ln>
        </p:spPr>
      </p:pic>
      <p:sp>
        <p:nvSpPr>
          <p:cNvPr id="2611" name="Google Shape;2611;p468"/>
          <p:cNvSpPr txBox="1"/>
          <p:nvPr/>
        </p:nvSpPr>
        <p:spPr>
          <a:xfrm>
            <a:off x="5465261" y="1647599"/>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Feature </a:t>
            </a:r>
            <a:endParaRPr b="1" i="0" sz="1500">
              <a:solidFill>
                <a:schemeClr val="dk1"/>
              </a:solidFill>
              <a:latin typeface="Arial"/>
              <a:ea typeface="Arial"/>
              <a:cs typeface="Arial"/>
              <a:sym typeface="Arial"/>
            </a:endParaRPr>
          </a:p>
        </p:txBody>
      </p:sp>
      <p:sp>
        <p:nvSpPr>
          <p:cNvPr id="2612" name="Google Shape;2612;p468"/>
          <p:cNvSpPr txBox="1"/>
          <p:nvPr/>
        </p:nvSpPr>
        <p:spPr>
          <a:xfrm>
            <a:off x="5465261" y="2406551"/>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Nobody if Lazy</a:t>
            </a:r>
            <a:endParaRPr b="1" i="0" sz="1500">
              <a:solidFill>
                <a:schemeClr val="dk1"/>
              </a:solidFill>
              <a:latin typeface="Arial"/>
              <a:ea typeface="Arial"/>
              <a:cs typeface="Arial"/>
              <a:sym typeface="Arial"/>
            </a:endParaRPr>
          </a:p>
        </p:txBody>
      </p:sp>
      <p:sp>
        <p:nvSpPr>
          <p:cNvPr id="2613" name="Google Shape;2613;p468"/>
          <p:cNvSpPr txBox="1"/>
          <p:nvPr/>
        </p:nvSpPr>
        <p:spPr>
          <a:xfrm>
            <a:off x="5465261" y="3922254"/>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Feature</a:t>
            </a:r>
            <a:endParaRPr b="1" i="0" sz="1500">
              <a:solidFill>
                <a:schemeClr val="dk1"/>
              </a:solidFill>
              <a:latin typeface="Arial"/>
              <a:ea typeface="Arial"/>
              <a:cs typeface="Arial"/>
              <a:sym typeface="Arial"/>
            </a:endParaRPr>
          </a:p>
        </p:txBody>
      </p:sp>
      <p:sp>
        <p:nvSpPr>
          <p:cNvPr id="2614" name="Google Shape;2614;p468"/>
          <p:cNvSpPr txBox="1"/>
          <p:nvPr/>
        </p:nvSpPr>
        <p:spPr>
          <a:xfrm>
            <a:off x="5465261" y="3100440"/>
            <a:ext cx="16548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AppModule</a:t>
            </a:r>
            <a:endParaRPr b="1" i="0" sz="1500">
              <a:solidFill>
                <a:schemeClr val="dk1"/>
              </a:solidFill>
              <a:latin typeface="Arial"/>
              <a:ea typeface="Arial"/>
              <a:cs typeface="Arial"/>
              <a:sym typeface="Arial"/>
            </a:endParaRPr>
          </a:p>
        </p:txBody>
      </p:sp>
      <p:sp>
        <p:nvSpPr>
          <p:cNvPr id="2615" name="Google Shape;2615;p468"/>
          <p:cNvSpPr txBox="1"/>
          <p:nvPr/>
        </p:nvSpPr>
        <p:spPr>
          <a:xfrm>
            <a:off x="6950513" y="1658258"/>
            <a:ext cx="20151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MenuModule</a:t>
            </a:r>
            <a:endParaRPr b="1" i="0" sz="1500">
              <a:solidFill>
                <a:schemeClr val="dk1"/>
              </a:solidFill>
              <a:latin typeface="Arial"/>
              <a:ea typeface="Arial"/>
              <a:cs typeface="Arial"/>
              <a:sym typeface="Arial"/>
            </a:endParaRPr>
          </a:p>
        </p:txBody>
      </p:sp>
      <p:sp>
        <p:nvSpPr>
          <p:cNvPr id="2616" name="Google Shape;2616;p468"/>
          <p:cNvSpPr txBox="1"/>
          <p:nvPr/>
        </p:nvSpPr>
        <p:spPr>
          <a:xfrm>
            <a:off x="6950513" y="2417211"/>
            <a:ext cx="20151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lang="en" sz="1500">
                <a:solidFill>
                  <a:schemeClr val="dk1"/>
                </a:solidFill>
              </a:rPr>
              <a:t>HeroesModule</a:t>
            </a:r>
            <a:endParaRPr b="1" i="0" sz="1500">
              <a:solidFill>
                <a:schemeClr val="dk1"/>
              </a:solidFill>
              <a:latin typeface="Arial"/>
              <a:ea typeface="Arial"/>
              <a:cs typeface="Arial"/>
              <a:sym typeface="Arial"/>
            </a:endParaRPr>
          </a:p>
        </p:txBody>
      </p:sp>
      <p:sp>
        <p:nvSpPr>
          <p:cNvPr id="2617" name="Google Shape;2617;p468"/>
          <p:cNvSpPr txBox="1"/>
          <p:nvPr/>
        </p:nvSpPr>
        <p:spPr>
          <a:xfrm>
            <a:off x="6950513" y="3932914"/>
            <a:ext cx="20151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SharedModule</a:t>
            </a:r>
            <a:endParaRPr b="1" i="0" sz="1500">
              <a:solidFill>
                <a:schemeClr val="dk1"/>
              </a:solidFill>
              <a:latin typeface="Arial"/>
              <a:ea typeface="Arial"/>
              <a:cs typeface="Arial"/>
              <a:sym typeface="Arial"/>
            </a:endParaRPr>
          </a:p>
        </p:txBody>
      </p:sp>
      <p:sp>
        <p:nvSpPr>
          <p:cNvPr id="2618" name="Google Shape;2618;p468"/>
          <p:cNvSpPr txBox="1"/>
          <p:nvPr/>
        </p:nvSpPr>
        <p:spPr>
          <a:xfrm>
            <a:off x="6935604" y="3111100"/>
            <a:ext cx="2015100" cy="440700"/>
          </a:xfrm>
          <a:prstGeom prst="rect">
            <a:avLst/>
          </a:prstGeom>
          <a:noFill/>
          <a:ln>
            <a:noFill/>
          </a:ln>
        </p:spPr>
        <p:txBody>
          <a:bodyPr anchorCtr="0" anchor="ctr" bIns="137150" lIns="137150" spcFirstLastPara="1" rIns="137150" wrap="square" tIns="137150">
            <a:noAutofit/>
          </a:bodyPr>
          <a:lstStyle/>
          <a:p>
            <a:pPr indent="0" lvl="0" marL="0" marR="0" rtl="0" algn="ctr">
              <a:lnSpc>
                <a:spcPct val="100000"/>
              </a:lnSpc>
              <a:spcBef>
                <a:spcPts val="0"/>
              </a:spcBef>
              <a:spcAft>
                <a:spcPts val="0"/>
              </a:spcAft>
              <a:buClr>
                <a:schemeClr val="dk1"/>
              </a:buClr>
              <a:buSzPts val="1100"/>
              <a:buFont typeface="PT Sans"/>
              <a:buNone/>
            </a:pPr>
            <a:r>
              <a:rPr b="1" i="0" lang="en" sz="1500">
                <a:solidFill>
                  <a:schemeClr val="dk1"/>
                </a:solidFill>
                <a:latin typeface="Arial"/>
                <a:ea typeface="Arial"/>
                <a:cs typeface="Arial"/>
                <a:sym typeface="Arial"/>
              </a:rPr>
              <a:t>CoreModule,</a:t>
            </a:r>
            <a:endParaRPr sz="1100"/>
          </a:p>
          <a:p>
            <a:pPr indent="0" lvl="0" marL="0" marR="0" rtl="0" algn="ctr">
              <a:lnSpc>
                <a:spcPct val="100000"/>
              </a:lnSpc>
              <a:spcBef>
                <a:spcPts val="500"/>
              </a:spcBef>
              <a:spcAft>
                <a:spcPts val="0"/>
              </a:spcAft>
              <a:buClr>
                <a:schemeClr val="dk1"/>
              </a:buClr>
              <a:buSzPts val="1100"/>
              <a:buFont typeface="PT Sans"/>
              <a:buNone/>
            </a:pPr>
            <a:r>
              <a:rPr b="1" i="0" lang="en" sz="1500">
                <a:solidFill>
                  <a:schemeClr val="dk1"/>
                </a:solidFill>
                <a:latin typeface="Arial"/>
                <a:ea typeface="Arial"/>
                <a:cs typeface="Arial"/>
                <a:sym typeface="Arial"/>
              </a:rPr>
              <a:t>HttpModule</a:t>
            </a:r>
            <a:endParaRPr b="1" i="0" sz="1500">
              <a:solidFill>
                <a:schemeClr val="dk1"/>
              </a:solidFill>
              <a:latin typeface="Arial"/>
              <a:ea typeface="Arial"/>
              <a:cs typeface="Arial"/>
              <a:sym typeface="Arial"/>
            </a:endParaRPr>
          </a:p>
        </p:txBody>
      </p:sp>
      <p:cxnSp>
        <p:nvCxnSpPr>
          <p:cNvPr id="2619" name="Google Shape;2619;p468"/>
          <p:cNvCxnSpPr/>
          <p:nvPr/>
        </p:nvCxnSpPr>
        <p:spPr>
          <a:xfrm>
            <a:off x="93575" y="1469295"/>
            <a:ext cx="8846400" cy="0"/>
          </a:xfrm>
          <a:prstGeom prst="straightConnector1">
            <a:avLst/>
          </a:prstGeom>
          <a:noFill/>
          <a:ln cap="flat" cmpd="sng" w="9525">
            <a:solidFill>
              <a:schemeClr val="lt2"/>
            </a:solidFill>
            <a:prstDash val="solid"/>
            <a:round/>
            <a:headEnd len="sm" w="sm" type="none"/>
            <a:tailEnd len="sm" w="sm" type="none"/>
          </a:ln>
        </p:spPr>
      </p:cxnSp>
      <p:cxnSp>
        <p:nvCxnSpPr>
          <p:cNvPr id="2620" name="Google Shape;2620;p468"/>
          <p:cNvCxnSpPr/>
          <p:nvPr/>
        </p:nvCxnSpPr>
        <p:spPr>
          <a:xfrm>
            <a:off x="93575" y="2158452"/>
            <a:ext cx="8846400" cy="0"/>
          </a:xfrm>
          <a:prstGeom prst="straightConnector1">
            <a:avLst/>
          </a:prstGeom>
          <a:noFill/>
          <a:ln cap="flat" cmpd="sng" w="9525">
            <a:solidFill>
              <a:schemeClr val="lt2"/>
            </a:solidFill>
            <a:prstDash val="solid"/>
            <a:round/>
            <a:headEnd len="sm" w="sm" type="none"/>
            <a:tailEnd len="sm" w="sm" type="none"/>
          </a:ln>
        </p:spPr>
      </p:cxnSp>
      <p:cxnSp>
        <p:nvCxnSpPr>
          <p:cNvPr id="2621" name="Google Shape;2621;p468"/>
          <p:cNvCxnSpPr/>
          <p:nvPr/>
        </p:nvCxnSpPr>
        <p:spPr>
          <a:xfrm>
            <a:off x="93575" y="2940287"/>
            <a:ext cx="8846400" cy="0"/>
          </a:xfrm>
          <a:prstGeom prst="straightConnector1">
            <a:avLst/>
          </a:prstGeom>
          <a:noFill/>
          <a:ln cap="flat" cmpd="sng" w="9525">
            <a:solidFill>
              <a:schemeClr val="lt2"/>
            </a:solidFill>
            <a:prstDash val="solid"/>
            <a:round/>
            <a:headEnd len="sm" w="sm" type="none"/>
            <a:tailEnd len="sm" w="sm" type="none"/>
          </a:ln>
        </p:spPr>
      </p:cxnSp>
      <p:cxnSp>
        <p:nvCxnSpPr>
          <p:cNvPr id="2622" name="Google Shape;2622;p468"/>
          <p:cNvCxnSpPr/>
          <p:nvPr/>
        </p:nvCxnSpPr>
        <p:spPr>
          <a:xfrm>
            <a:off x="93575" y="3775173"/>
            <a:ext cx="88464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3"/>
                                        </p:tgtEl>
                                        <p:attrNameLst>
                                          <p:attrName>style.visibility</p:attrName>
                                        </p:attrNameLst>
                                      </p:cBhvr>
                                      <p:to>
                                        <p:strVal val="visible"/>
                                      </p:to>
                                    </p:set>
                                    <p:animEffect filter="fade" transition="in">
                                      <p:cBhvr>
                                        <p:cTn dur="500"/>
                                        <p:tgtEl>
                                          <p:spTgt spid="2593"/>
                                        </p:tgtEl>
                                      </p:cBhvr>
                                    </p:animEffect>
                                  </p:childTnLst>
                                </p:cTn>
                              </p:par>
                              <p:par>
                                <p:cTn fill="hold" nodeType="withEffect" presetClass="entr" presetID="10" presetSubtype="0">
                                  <p:stCondLst>
                                    <p:cond delay="0"/>
                                  </p:stCondLst>
                                  <p:childTnLst>
                                    <p:set>
                                      <p:cBhvr>
                                        <p:cTn dur="1" fill="hold">
                                          <p:stCondLst>
                                            <p:cond delay="0"/>
                                          </p:stCondLst>
                                        </p:cTn>
                                        <p:tgtEl>
                                          <p:spTgt spid="2592"/>
                                        </p:tgtEl>
                                        <p:attrNameLst>
                                          <p:attrName>style.visibility</p:attrName>
                                        </p:attrNameLst>
                                      </p:cBhvr>
                                      <p:to>
                                        <p:strVal val="visible"/>
                                      </p:to>
                                    </p:set>
                                    <p:animEffect filter="fade" transition="in">
                                      <p:cBhvr>
                                        <p:cTn dur="500"/>
                                        <p:tgtEl>
                                          <p:spTgt spid="2592"/>
                                        </p:tgtEl>
                                      </p:cBhvr>
                                    </p:animEffect>
                                  </p:childTnLst>
                                </p:cTn>
                              </p:par>
                              <p:par>
                                <p:cTn fill="hold" nodeType="withEffect" presetClass="entr" presetID="10" presetSubtype="0">
                                  <p:stCondLst>
                                    <p:cond delay="0"/>
                                  </p:stCondLst>
                                  <p:childTnLst>
                                    <p:set>
                                      <p:cBhvr>
                                        <p:cTn dur="1" fill="hold">
                                          <p:stCondLst>
                                            <p:cond delay="0"/>
                                          </p:stCondLst>
                                        </p:cTn>
                                        <p:tgtEl>
                                          <p:spTgt spid="2591"/>
                                        </p:tgtEl>
                                        <p:attrNameLst>
                                          <p:attrName>style.visibility</p:attrName>
                                        </p:attrNameLst>
                                      </p:cBhvr>
                                      <p:to>
                                        <p:strVal val="visible"/>
                                      </p:to>
                                    </p:set>
                                    <p:animEffect filter="fade" transition="in">
                                      <p:cBhvr>
                                        <p:cTn dur="500"/>
                                        <p:tgtEl>
                                          <p:spTgt spid="2591"/>
                                        </p:tgtEl>
                                      </p:cBhvr>
                                    </p:animEffect>
                                  </p:childTnLst>
                                </p:cTn>
                              </p:par>
                              <p:par>
                                <p:cTn fill="hold" nodeType="withEffect" presetClass="entr" presetID="10" presetSubtype="0">
                                  <p:stCondLst>
                                    <p:cond delay="0"/>
                                  </p:stCondLst>
                                  <p:childTnLst>
                                    <p:set>
                                      <p:cBhvr>
                                        <p:cTn dur="1" fill="hold">
                                          <p:stCondLst>
                                            <p:cond delay="0"/>
                                          </p:stCondLst>
                                        </p:cTn>
                                        <p:tgtEl>
                                          <p:spTgt spid="2590"/>
                                        </p:tgtEl>
                                        <p:attrNameLst>
                                          <p:attrName>style.visibility</p:attrName>
                                        </p:attrNameLst>
                                      </p:cBhvr>
                                      <p:to>
                                        <p:strVal val="visible"/>
                                      </p:to>
                                    </p:set>
                                    <p:animEffect filter="fade" transition="in">
                                      <p:cBhvr>
                                        <p:cTn dur="500"/>
                                        <p:tgtEl>
                                          <p:spTgt spid="2590"/>
                                        </p:tgtEl>
                                      </p:cBhvr>
                                    </p:animEffect>
                                  </p:childTnLst>
                                </p:cTn>
                              </p:par>
                              <p:par>
                                <p:cTn fill="hold" nodeType="withEffect" presetClass="entr" presetID="10" presetSubtype="0">
                                  <p:stCondLst>
                                    <p:cond delay="0"/>
                                  </p:stCondLst>
                                  <p:childTnLst>
                                    <p:set>
                                      <p:cBhvr>
                                        <p:cTn dur="1" fill="hold">
                                          <p:stCondLst>
                                            <p:cond delay="0"/>
                                          </p:stCondLst>
                                        </p:cTn>
                                        <p:tgtEl>
                                          <p:spTgt spid="2589"/>
                                        </p:tgtEl>
                                        <p:attrNameLst>
                                          <p:attrName>style.visibility</p:attrName>
                                        </p:attrNameLst>
                                      </p:cBhvr>
                                      <p:to>
                                        <p:strVal val="visible"/>
                                      </p:to>
                                    </p:set>
                                    <p:animEffect filter="fade" transition="in">
                                      <p:cBhvr>
                                        <p:cTn dur="500"/>
                                        <p:tgtEl>
                                          <p:spTgt spid="2589"/>
                                        </p:tgtEl>
                                      </p:cBhvr>
                                    </p:animEffect>
                                  </p:childTnLst>
                                </p:cTn>
                              </p:par>
                              <p:par>
                                <p:cTn fill="hold" nodeType="withEffect" presetClass="entr" presetID="10" presetSubtype="0">
                                  <p:stCondLst>
                                    <p:cond delay="0"/>
                                  </p:stCondLst>
                                  <p:childTnLst>
                                    <p:set>
                                      <p:cBhvr>
                                        <p:cTn dur="1" fill="hold">
                                          <p:stCondLst>
                                            <p:cond delay="0"/>
                                          </p:stCondLst>
                                        </p:cTn>
                                        <p:tgtEl>
                                          <p:spTgt spid="2588"/>
                                        </p:tgtEl>
                                        <p:attrNameLst>
                                          <p:attrName>style.visibility</p:attrName>
                                        </p:attrNameLst>
                                      </p:cBhvr>
                                      <p:to>
                                        <p:strVal val="visible"/>
                                      </p:to>
                                    </p:set>
                                    <p:animEffect filter="fade" transition="in">
                                      <p:cBhvr>
                                        <p:cTn dur="500"/>
                                        <p:tgtEl>
                                          <p:spTgt spid="2588"/>
                                        </p:tgtEl>
                                      </p:cBhvr>
                                    </p:animEffect>
                                  </p:childTnLst>
                                </p:cTn>
                              </p:par>
                              <p:par>
                                <p:cTn fill="hold" nodeType="withEffect" presetClass="entr" presetID="10" presetSubtype="0">
                                  <p:stCondLst>
                                    <p:cond delay="0"/>
                                  </p:stCondLst>
                                  <p:childTnLst>
                                    <p:set>
                                      <p:cBhvr>
                                        <p:cTn dur="1" fill="hold">
                                          <p:stCondLst>
                                            <p:cond delay="0"/>
                                          </p:stCondLst>
                                        </p:cTn>
                                        <p:tgtEl>
                                          <p:spTgt spid="2587"/>
                                        </p:tgtEl>
                                        <p:attrNameLst>
                                          <p:attrName>style.visibility</p:attrName>
                                        </p:attrNameLst>
                                      </p:cBhvr>
                                      <p:to>
                                        <p:strVal val="visible"/>
                                      </p:to>
                                    </p:set>
                                    <p:animEffect filter="fade" transition="in">
                                      <p:cBhvr>
                                        <p:cTn dur="500"/>
                                        <p:tgtEl>
                                          <p:spTgt spid="2587"/>
                                        </p:tgtEl>
                                      </p:cBhvr>
                                    </p:animEffect>
                                  </p:childTnLst>
                                </p:cTn>
                              </p:par>
                              <p:par>
                                <p:cTn fill="hold" nodeType="withEffect" presetClass="entr" presetID="10" presetSubtype="0">
                                  <p:stCondLst>
                                    <p:cond delay="0"/>
                                  </p:stCondLst>
                                  <p:childTnLst>
                                    <p:set>
                                      <p:cBhvr>
                                        <p:cTn dur="1" fill="hold">
                                          <p:stCondLst>
                                            <p:cond delay="0"/>
                                          </p:stCondLst>
                                        </p:cTn>
                                        <p:tgtEl>
                                          <p:spTgt spid="2586"/>
                                        </p:tgtEl>
                                        <p:attrNameLst>
                                          <p:attrName>style.visibility</p:attrName>
                                        </p:attrNameLst>
                                      </p:cBhvr>
                                      <p:to>
                                        <p:strVal val="visible"/>
                                      </p:to>
                                    </p:set>
                                    <p:animEffect filter="fade" transition="in">
                                      <p:cBhvr>
                                        <p:cTn dur="500"/>
                                        <p:tgtEl>
                                          <p:spTgt spid="2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6"/>
                                        </p:tgtEl>
                                        <p:attrNameLst>
                                          <p:attrName>style.visibility</p:attrName>
                                        </p:attrNameLst>
                                      </p:cBhvr>
                                      <p:to>
                                        <p:strVal val="visible"/>
                                      </p:to>
                                    </p:set>
                                    <p:animEffect filter="fade" transition="in">
                                      <p:cBhvr>
                                        <p:cTn dur="500"/>
                                        <p:tgtEl>
                                          <p:spTgt spid="25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95"/>
                                        </p:tgtEl>
                                        <p:attrNameLst>
                                          <p:attrName>style.visibility</p:attrName>
                                        </p:attrNameLst>
                                      </p:cBhvr>
                                      <p:to>
                                        <p:strVal val="visible"/>
                                      </p:to>
                                    </p:set>
                                    <p:animEffect filter="fade" transition="in">
                                      <p:cBhvr>
                                        <p:cTn dur="250"/>
                                        <p:tgtEl>
                                          <p:spTgt spid="2595"/>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250"/>
                                        <p:tgtEl>
                                          <p:spTgt spid="26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94"/>
                                        </p:tgtEl>
                                        <p:attrNameLst>
                                          <p:attrName>style.visibility</p:attrName>
                                        </p:attrNameLst>
                                      </p:cBhvr>
                                      <p:to>
                                        <p:strVal val="visible"/>
                                      </p:to>
                                    </p:set>
                                    <p:animEffect filter="fade" transition="in">
                                      <p:cBhvr>
                                        <p:cTn dur="250"/>
                                        <p:tgtEl>
                                          <p:spTgt spid="2594"/>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250"/>
                                        <p:tgtEl>
                                          <p:spTgt spid="2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7"/>
                                        </p:tgtEl>
                                        <p:attrNameLst>
                                          <p:attrName>style.visibility</p:attrName>
                                        </p:attrNameLst>
                                      </p:cBhvr>
                                      <p:to>
                                        <p:strVal val="visible"/>
                                      </p:to>
                                    </p:set>
                                    <p:animEffect filter="fade" transition="in">
                                      <p:cBhvr>
                                        <p:cTn dur="500"/>
                                        <p:tgtEl>
                                          <p:spTgt spid="25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03"/>
                                        </p:tgtEl>
                                        <p:attrNameLst>
                                          <p:attrName>style.visibility</p:attrName>
                                        </p:attrNameLst>
                                      </p:cBhvr>
                                      <p:to>
                                        <p:strVal val="visible"/>
                                      </p:to>
                                    </p:set>
                                    <p:animEffect filter="fade" transition="in">
                                      <p:cBhvr>
                                        <p:cTn dur="250"/>
                                        <p:tgtEl>
                                          <p:spTgt spid="2603"/>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04"/>
                                        </p:tgtEl>
                                        <p:attrNameLst>
                                          <p:attrName>style.visibility</p:attrName>
                                        </p:attrNameLst>
                                      </p:cBhvr>
                                      <p:to>
                                        <p:strVal val="visible"/>
                                      </p:to>
                                    </p:set>
                                    <p:animEffect filter="fade" transition="in">
                                      <p:cBhvr>
                                        <p:cTn dur="250"/>
                                        <p:tgtEl>
                                          <p:spTgt spid="26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06"/>
                                        </p:tgtEl>
                                        <p:attrNameLst>
                                          <p:attrName>style.visibility</p:attrName>
                                        </p:attrNameLst>
                                      </p:cBhvr>
                                      <p:to>
                                        <p:strVal val="visible"/>
                                      </p:to>
                                    </p:set>
                                    <p:animEffect filter="fade" transition="in">
                                      <p:cBhvr>
                                        <p:cTn dur="250"/>
                                        <p:tgtEl>
                                          <p:spTgt spid="2606"/>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605"/>
                                        </p:tgtEl>
                                        <p:attrNameLst>
                                          <p:attrName>style.visibility</p:attrName>
                                        </p:attrNameLst>
                                      </p:cBhvr>
                                      <p:to>
                                        <p:strVal val="visible"/>
                                      </p:to>
                                    </p:set>
                                    <p:animEffect filter="fade" transition="in">
                                      <p:cBhvr>
                                        <p:cTn dur="250"/>
                                        <p:tgtEl>
                                          <p:spTgt spid="2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500"/>
                                        <p:tgtEl>
                                          <p:spTgt spid="25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07"/>
                                        </p:tgtEl>
                                        <p:attrNameLst>
                                          <p:attrName>style.visibility</p:attrName>
                                        </p:attrNameLst>
                                      </p:cBhvr>
                                      <p:to>
                                        <p:strVal val="visible"/>
                                      </p:to>
                                    </p:set>
                                    <p:animEffect filter="fade" transition="in">
                                      <p:cBhvr>
                                        <p:cTn dur="250"/>
                                        <p:tgtEl>
                                          <p:spTgt spid="260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250"/>
                                        <p:tgtEl>
                                          <p:spTgt spid="26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09"/>
                                        </p:tgtEl>
                                        <p:attrNameLst>
                                          <p:attrName>style.visibility</p:attrName>
                                        </p:attrNameLst>
                                      </p:cBhvr>
                                      <p:to>
                                        <p:strVal val="visible"/>
                                      </p:to>
                                    </p:set>
                                    <p:animEffect filter="fade" transition="in">
                                      <p:cBhvr>
                                        <p:cTn dur="250"/>
                                        <p:tgtEl>
                                          <p:spTgt spid="2609"/>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610"/>
                                        </p:tgtEl>
                                        <p:attrNameLst>
                                          <p:attrName>style.visibility</p:attrName>
                                        </p:attrNameLst>
                                      </p:cBhvr>
                                      <p:to>
                                        <p:strVal val="visible"/>
                                      </p:to>
                                    </p:set>
                                    <p:animEffect filter="fade" transition="in">
                                      <p:cBhvr>
                                        <p:cTn dur="250"/>
                                        <p:tgtEl>
                                          <p:spTgt spid="2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500"/>
                                        <p:tgtEl>
                                          <p:spTgt spid="25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11"/>
                                        </p:tgtEl>
                                        <p:attrNameLst>
                                          <p:attrName>style.visibility</p:attrName>
                                        </p:attrNameLst>
                                      </p:cBhvr>
                                      <p:to>
                                        <p:strVal val="visible"/>
                                      </p:to>
                                    </p:set>
                                    <p:animEffect filter="fade" transition="in">
                                      <p:cBhvr>
                                        <p:cTn dur="250"/>
                                        <p:tgtEl>
                                          <p:spTgt spid="2611"/>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12"/>
                                        </p:tgtEl>
                                        <p:attrNameLst>
                                          <p:attrName>style.visibility</p:attrName>
                                        </p:attrNameLst>
                                      </p:cBhvr>
                                      <p:to>
                                        <p:strVal val="visible"/>
                                      </p:to>
                                    </p:set>
                                    <p:animEffect filter="fade" transition="in">
                                      <p:cBhvr>
                                        <p:cTn dur="250"/>
                                        <p:tgtEl>
                                          <p:spTgt spid="26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14"/>
                                        </p:tgtEl>
                                        <p:attrNameLst>
                                          <p:attrName>style.visibility</p:attrName>
                                        </p:attrNameLst>
                                      </p:cBhvr>
                                      <p:to>
                                        <p:strVal val="visible"/>
                                      </p:to>
                                    </p:set>
                                    <p:animEffect filter="fade" transition="in">
                                      <p:cBhvr>
                                        <p:cTn dur="250"/>
                                        <p:tgtEl>
                                          <p:spTgt spid="2614"/>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613"/>
                                        </p:tgtEl>
                                        <p:attrNameLst>
                                          <p:attrName>style.visibility</p:attrName>
                                        </p:attrNameLst>
                                      </p:cBhvr>
                                      <p:to>
                                        <p:strVal val="visible"/>
                                      </p:to>
                                    </p:set>
                                    <p:animEffect filter="fade" transition="in">
                                      <p:cBhvr>
                                        <p:cTn dur="250"/>
                                        <p:tgtEl>
                                          <p:spTgt spid="2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500"/>
                                        <p:tgtEl>
                                          <p:spTgt spid="26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15"/>
                                        </p:tgtEl>
                                        <p:attrNameLst>
                                          <p:attrName>style.visibility</p:attrName>
                                        </p:attrNameLst>
                                      </p:cBhvr>
                                      <p:to>
                                        <p:strVal val="visible"/>
                                      </p:to>
                                    </p:set>
                                    <p:animEffect filter="fade" transition="in">
                                      <p:cBhvr>
                                        <p:cTn dur="250"/>
                                        <p:tgtEl>
                                          <p:spTgt spid="2615"/>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16"/>
                                        </p:tgtEl>
                                        <p:attrNameLst>
                                          <p:attrName>style.visibility</p:attrName>
                                        </p:attrNameLst>
                                      </p:cBhvr>
                                      <p:to>
                                        <p:strVal val="visible"/>
                                      </p:to>
                                    </p:set>
                                    <p:animEffect filter="fade" transition="in">
                                      <p:cBhvr>
                                        <p:cTn dur="250"/>
                                        <p:tgtEl>
                                          <p:spTgt spid="26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18"/>
                                        </p:tgtEl>
                                        <p:attrNameLst>
                                          <p:attrName>style.visibility</p:attrName>
                                        </p:attrNameLst>
                                      </p:cBhvr>
                                      <p:to>
                                        <p:strVal val="visible"/>
                                      </p:to>
                                    </p:set>
                                    <p:animEffect filter="fade" transition="in">
                                      <p:cBhvr>
                                        <p:cTn dur="250"/>
                                        <p:tgtEl>
                                          <p:spTgt spid="2618"/>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2617"/>
                                        </p:tgtEl>
                                        <p:attrNameLst>
                                          <p:attrName>style.visibility</p:attrName>
                                        </p:attrNameLst>
                                      </p:cBhvr>
                                      <p:to>
                                        <p:strVal val="visible"/>
                                      </p:to>
                                    </p:set>
                                    <p:animEffect filter="fade" transition="in">
                                      <p:cBhvr>
                                        <p:cTn dur="250"/>
                                        <p:tgtEl>
                                          <p:spTgt spid="2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2626" name="Shape 2626"/>
        <p:cNvGrpSpPr/>
        <p:nvPr/>
      </p:nvGrpSpPr>
      <p:grpSpPr>
        <a:xfrm>
          <a:off x="0" y="0"/>
          <a:ext cx="0" cy="0"/>
          <a:chOff x="0" y="0"/>
          <a:chExt cx="0" cy="0"/>
        </a:xfrm>
      </p:grpSpPr>
      <p:sp>
        <p:nvSpPr>
          <p:cNvPr id="2627" name="Google Shape;2627;p469"/>
          <p:cNvSpPr txBox="1"/>
          <p:nvPr/>
        </p:nvSpPr>
        <p:spPr>
          <a:xfrm>
            <a:off x="1326675" y="1021600"/>
            <a:ext cx="7342800" cy="31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Walk through core and shared modules in </a:t>
            </a:r>
            <a:endParaRPr sz="1800">
              <a:solidFill>
                <a:schemeClr val="lt1"/>
              </a:solidFill>
              <a:latin typeface="PT Sans"/>
              <a:ea typeface="PT Sans"/>
              <a:cs typeface="PT Sans"/>
              <a:sym typeface="PT Sans"/>
            </a:endParaRPr>
          </a:p>
          <a:p>
            <a:pPr indent="-342900" lvl="1" marL="1371600" rtl="0" algn="l">
              <a:lnSpc>
                <a:spcPct val="150000"/>
              </a:lnSpc>
              <a:spcBef>
                <a:spcPts val="0"/>
              </a:spcBef>
              <a:spcAft>
                <a:spcPts val="0"/>
              </a:spcAft>
              <a:buClr>
                <a:schemeClr val="lt1"/>
              </a:buClr>
              <a:buSzPts val="1800"/>
              <a:buFont typeface="PT Sans"/>
              <a:buChar char="○"/>
            </a:pPr>
            <a:r>
              <a:rPr lang="en" sz="1800" u="sng">
                <a:solidFill>
                  <a:schemeClr val="hlink"/>
                </a:solidFill>
                <a:latin typeface="PT Sans"/>
                <a:ea typeface="PT Sans"/>
                <a:cs typeface="PT Sans"/>
                <a:sym typeface="PT Sans"/>
                <a:hlinkClick r:id="rId3"/>
              </a:rPr>
              <a:t>https://github.com/johnpapa/angular-event-view-cli</a:t>
            </a:r>
            <a:endParaRPr sz="1800">
              <a:solidFill>
                <a:schemeClr val="lt1"/>
              </a:solidFill>
              <a:latin typeface="PT Sans"/>
              <a:ea typeface="PT Sans"/>
              <a:cs typeface="PT Sans"/>
              <a:sym typeface="PT Sans"/>
            </a:endParaRPr>
          </a:p>
          <a:p>
            <a:pPr indent="-342900" lvl="1" marL="1371600" rtl="0" algn="l">
              <a:lnSpc>
                <a:spcPct val="150000"/>
              </a:lnSpc>
              <a:spcBef>
                <a:spcPts val="0"/>
              </a:spcBef>
              <a:spcAft>
                <a:spcPts val="0"/>
              </a:spcAft>
              <a:buClr>
                <a:schemeClr val="lt1"/>
              </a:buClr>
              <a:buSzPts val="1800"/>
              <a:buFont typeface="PT Sans"/>
              <a:buChar char="○"/>
            </a:pPr>
            <a:r>
              <a:rPr lang="en" sz="1800" u="sng">
                <a:solidFill>
                  <a:schemeClr val="hlink"/>
                </a:solidFill>
                <a:latin typeface="PT Sans"/>
                <a:ea typeface="PT Sans"/>
                <a:cs typeface="PT Sans"/>
                <a:sym typeface="PT Sans"/>
                <a:hlinkClick r:id="rId4"/>
              </a:rPr>
              <a:t>https://github.com/johnpapa/vikings</a:t>
            </a:r>
            <a:r>
              <a:rPr lang="en" sz="1800">
                <a:solidFill>
                  <a:schemeClr val="lt1"/>
                </a:solidFill>
                <a:latin typeface="PT Sans"/>
                <a:ea typeface="PT Sans"/>
                <a:cs typeface="PT Sans"/>
                <a:sym typeface="PT Sans"/>
              </a:rPr>
              <a:t> </a:t>
            </a:r>
            <a:endParaRPr sz="1800">
              <a:solidFill>
                <a:schemeClr val="lt1"/>
              </a:solidFill>
              <a:latin typeface="PT Sans"/>
              <a:ea typeface="PT Sans"/>
              <a:cs typeface="PT Sans"/>
              <a:sym typeface="PT Sans"/>
            </a:endParaRPr>
          </a:p>
          <a:p>
            <a:pPr indent="0" lvl="0" marL="914400" rtl="0" algn="l">
              <a:lnSpc>
                <a:spcPct val="150000"/>
              </a:lnSpc>
              <a:spcBef>
                <a:spcPts val="0"/>
              </a:spcBef>
              <a:spcAft>
                <a:spcPts val="0"/>
              </a:spcAft>
              <a:buNone/>
            </a:pPr>
            <a:r>
              <a:t/>
            </a:r>
            <a:endParaRPr sz="1800">
              <a:solidFill>
                <a:schemeClr val="lt1"/>
              </a:solidFill>
              <a:latin typeface="PT Sans"/>
              <a:ea typeface="PT Sans"/>
              <a:cs typeface="PT Sans"/>
              <a:sym typeface="PT Sans"/>
            </a:endParaRPr>
          </a:p>
        </p:txBody>
      </p:sp>
      <p:sp>
        <p:nvSpPr>
          <p:cNvPr id="2628" name="Google Shape;2628;p469"/>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69"/>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NgModules</a:t>
            </a:r>
            <a:endParaRPr sz="2400">
              <a:solidFill>
                <a:schemeClr val="lt1"/>
              </a:solidFill>
              <a:latin typeface="PT Sans"/>
              <a:ea typeface="PT Sans"/>
              <a:cs typeface="PT Sans"/>
              <a:sym typeface="PT Sans"/>
            </a:endParaRPr>
          </a:p>
        </p:txBody>
      </p:sp>
      <p:pic>
        <p:nvPicPr>
          <p:cNvPr id="2630" name="Google Shape;2630;p469"/>
          <p:cNvPicPr preferRelativeResize="0"/>
          <p:nvPr/>
        </p:nvPicPr>
        <p:blipFill>
          <a:blip r:embed="rId5">
            <a:alphaModFix/>
          </a:blip>
          <a:stretch>
            <a:fillRect/>
          </a:stretch>
        </p:blipFill>
        <p:spPr>
          <a:xfrm>
            <a:off x="53338" y="82050"/>
            <a:ext cx="474725" cy="516000"/>
          </a:xfrm>
          <a:prstGeom prst="rect">
            <a:avLst/>
          </a:prstGeom>
          <a:noFill/>
          <a:ln>
            <a:noFill/>
          </a:ln>
        </p:spPr>
      </p:pic>
      <p:sp>
        <p:nvSpPr>
          <p:cNvPr id="2631" name="Google Shape;2631;p469"/>
          <p:cNvSpPr txBox="1"/>
          <p:nvPr/>
        </p:nvSpPr>
        <p:spPr>
          <a:xfrm>
            <a:off x="4404000" y="-18550"/>
            <a:ext cx="4746300" cy="210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Slides https://jpapa.me/awesomeng-slides </a:t>
            </a:r>
            <a:endParaRPr>
              <a:solidFill>
                <a:schemeClr val="dk2"/>
              </a:solidFill>
            </a:endParaRPr>
          </a:p>
        </p:txBody>
      </p:sp>
      <p:sp>
        <p:nvSpPr>
          <p:cNvPr id="2632" name="Google Shape;2632;p469"/>
          <p:cNvSpPr txBox="1"/>
          <p:nvPr/>
        </p:nvSpPr>
        <p:spPr>
          <a:xfrm>
            <a:off x="777075" y="291550"/>
            <a:ext cx="45255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WALK THROUGH</a:t>
            </a:r>
            <a:endParaRPr sz="3600">
              <a:solidFill>
                <a:schemeClr val="lt1"/>
              </a:solidFill>
              <a:latin typeface="PT Sans"/>
              <a:ea typeface="PT Sans"/>
              <a:cs typeface="PT Sans"/>
              <a:sym typeface="PT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2636" name="Shape 2636"/>
        <p:cNvGrpSpPr/>
        <p:nvPr/>
      </p:nvGrpSpPr>
      <p:grpSpPr>
        <a:xfrm>
          <a:off x="0" y="0"/>
          <a:ext cx="0" cy="0"/>
          <a:chOff x="0" y="0"/>
          <a:chExt cx="0" cy="0"/>
        </a:xfrm>
      </p:grpSpPr>
      <p:sp>
        <p:nvSpPr>
          <p:cNvPr id="2637" name="Google Shape;2637;p470"/>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0"/>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BONUS </a:t>
            </a:r>
            <a:r>
              <a:rPr lang="en" sz="2400">
                <a:solidFill>
                  <a:schemeClr val="lt1"/>
                </a:solidFill>
                <a:latin typeface="PT Sans"/>
                <a:ea typeface="PT Sans"/>
                <a:cs typeface="PT Sans"/>
                <a:sym typeface="PT Sans"/>
              </a:rPr>
              <a:t>Lab: NgModules</a:t>
            </a:r>
            <a:endParaRPr sz="2400">
              <a:solidFill>
                <a:schemeClr val="lt1"/>
              </a:solidFill>
              <a:latin typeface="PT Sans"/>
              <a:ea typeface="PT Sans"/>
              <a:cs typeface="PT Sans"/>
              <a:sym typeface="PT Sans"/>
            </a:endParaRPr>
          </a:p>
        </p:txBody>
      </p:sp>
      <p:sp>
        <p:nvSpPr>
          <p:cNvPr id="2639" name="Google Shape;2639;p470"/>
          <p:cNvSpPr txBox="1"/>
          <p:nvPr/>
        </p:nvSpPr>
        <p:spPr>
          <a:xfrm>
            <a:off x="1326675" y="1021600"/>
            <a:ext cx="7342800" cy="31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Consolidate all widgets (directives/components) for re-use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Create and put them all in a SharedModule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Import the SharedModule everywhere that needs them</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rgbClr val="FFFF00"/>
                </a:solidFill>
                <a:latin typeface="Roboto Mono"/>
                <a:ea typeface="Roboto Mono"/>
                <a:cs typeface="Roboto Mono"/>
                <a:sym typeface="Roboto Mono"/>
              </a:rPr>
              <a:t>npm run 2-modules-begin</a:t>
            </a:r>
            <a:endParaRPr sz="1800">
              <a:solidFill>
                <a:schemeClr val="lt1"/>
              </a:solidFill>
              <a:latin typeface="PT Sans"/>
              <a:ea typeface="PT Sans"/>
              <a:cs typeface="PT Sans"/>
              <a:sym typeface="PT Sans"/>
            </a:endParaRPr>
          </a:p>
        </p:txBody>
      </p:sp>
      <p:pic>
        <p:nvPicPr>
          <p:cNvPr id="2640" name="Google Shape;2640;p470"/>
          <p:cNvPicPr preferRelativeResize="0"/>
          <p:nvPr/>
        </p:nvPicPr>
        <p:blipFill>
          <a:blip r:embed="rId3">
            <a:alphaModFix/>
          </a:blip>
          <a:stretch>
            <a:fillRect/>
          </a:stretch>
        </p:blipFill>
        <p:spPr>
          <a:xfrm>
            <a:off x="53338" y="82050"/>
            <a:ext cx="474725" cy="516000"/>
          </a:xfrm>
          <a:prstGeom prst="rect">
            <a:avLst/>
          </a:prstGeom>
          <a:noFill/>
          <a:ln>
            <a:noFill/>
          </a:ln>
        </p:spPr>
      </p:pic>
      <p:sp>
        <p:nvSpPr>
          <p:cNvPr id="2641" name="Google Shape;2641;p470"/>
          <p:cNvSpPr txBox="1"/>
          <p:nvPr/>
        </p:nvSpPr>
        <p:spPr>
          <a:xfrm>
            <a:off x="4404000" y="-18550"/>
            <a:ext cx="4746300" cy="210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Slides https://jpapa.me/awesomeng-slides </a:t>
            </a:r>
            <a:endParaRPr>
              <a:solidFill>
                <a:schemeClr val="dk2"/>
              </a:solidFill>
            </a:endParaRPr>
          </a:p>
        </p:txBody>
      </p:sp>
      <p:sp>
        <p:nvSpPr>
          <p:cNvPr id="2642" name="Google Shape;2642;p470"/>
          <p:cNvSpPr txBox="1"/>
          <p:nvPr/>
        </p:nvSpPr>
        <p:spPr>
          <a:xfrm>
            <a:off x="777075" y="291550"/>
            <a:ext cx="45255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BONUS </a:t>
            </a:r>
            <a:r>
              <a:rPr lang="en" sz="3600">
                <a:solidFill>
                  <a:schemeClr val="lt1"/>
                </a:solidFill>
                <a:latin typeface="PT Sans"/>
                <a:ea typeface="PT Sans"/>
                <a:cs typeface="PT Sans"/>
                <a:sym typeface="PT Sans"/>
              </a:rPr>
              <a:t>LAB</a:t>
            </a:r>
            <a:endParaRPr sz="3600">
              <a:solidFill>
                <a:schemeClr val="lt1"/>
              </a:solidFill>
              <a:latin typeface="PT Sans"/>
              <a:ea typeface="PT Sans"/>
              <a:cs typeface="PT Sans"/>
              <a:sym typeface="PT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2E5C"/>
        </a:solidFill>
      </p:bgPr>
    </p:bg>
    <p:spTree>
      <p:nvGrpSpPr>
        <p:cNvPr id="2646" name="Shape 2646"/>
        <p:cNvGrpSpPr/>
        <p:nvPr/>
      </p:nvGrpSpPr>
      <p:grpSpPr>
        <a:xfrm>
          <a:off x="0" y="0"/>
          <a:ext cx="0" cy="0"/>
          <a:chOff x="0" y="0"/>
          <a:chExt cx="0" cy="0"/>
        </a:xfrm>
      </p:grpSpPr>
      <p:sp>
        <p:nvSpPr>
          <p:cNvPr id="2647" name="Google Shape;2647;p471"/>
          <p:cNvSpPr/>
          <p:nvPr/>
        </p:nvSpPr>
        <p:spPr>
          <a:xfrm>
            <a:off x="0" y="-7100"/>
            <a:ext cx="559500" cy="5143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1"/>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Lab: NgModules</a:t>
            </a:r>
            <a:endParaRPr sz="2400">
              <a:solidFill>
                <a:schemeClr val="lt1"/>
              </a:solidFill>
              <a:latin typeface="PT Sans"/>
              <a:ea typeface="PT Sans"/>
              <a:cs typeface="PT Sans"/>
              <a:sym typeface="PT Sans"/>
            </a:endParaRPr>
          </a:p>
        </p:txBody>
      </p:sp>
      <p:sp>
        <p:nvSpPr>
          <p:cNvPr id="2649" name="Google Shape;2649;p471"/>
          <p:cNvSpPr/>
          <p:nvPr/>
        </p:nvSpPr>
        <p:spPr>
          <a:xfrm>
            <a:off x="1143975" y="630350"/>
            <a:ext cx="4202400" cy="365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0" name="Google Shape;2650;p471"/>
          <p:cNvPicPr preferRelativeResize="0"/>
          <p:nvPr/>
        </p:nvPicPr>
        <p:blipFill>
          <a:blip r:embed="rId3">
            <a:alphaModFix/>
          </a:blip>
          <a:stretch>
            <a:fillRect/>
          </a:stretch>
        </p:blipFill>
        <p:spPr>
          <a:xfrm>
            <a:off x="53338" y="82050"/>
            <a:ext cx="474725" cy="516000"/>
          </a:xfrm>
          <a:prstGeom prst="rect">
            <a:avLst/>
          </a:prstGeom>
          <a:noFill/>
          <a:ln>
            <a:noFill/>
          </a:ln>
        </p:spPr>
      </p:pic>
      <p:sp>
        <p:nvSpPr>
          <p:cNvPr id="2651" name="Google Shape;2651;p471"/>
          <p:cNvSpPr txBox="1"/>
          <p:nvPr/>
        </p:nvSpPr>
        <p:spPr>
          <a:xfrm>
            <a:off x="639375" y="160075"/>
            <a:ext cx="8390100" cy="4947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Create a new module named SharedModule</a:t>
            </a:r>
            <a:endParaRPr sz="1800">
              <a:solidFill>
                <a:schemeClr val="lt1"/>
              </a:solidFill>
              <a:latin typeface="PT Sans"/>
              <a:ea typeface="PT Sans"/>
              <a:cs typeface="PT Sans"/>
              <a:sym typeface="PT Sans"/>
            </a:endParaRPr>
          </a:p>
          <a:p>
            <a:pPr indent="0" lvl="0" marL="0" rtl="0" algn="l">
              <a:lnSpc>
                <a:spcPct val="150000"/>
              </a:lnSpc>
              <a:spcBef>
                <a:spcPts val="0"/>
              </a:spcBef>
              <a:spcAft>
                <a:spcPts val="0"/>
              </a:spcAft>
              <a:buNone/>
            </a:pPr>
            <a:r>
              <a:rPr lang="en" sz="1800">
                <a:solidFill>
                  <a:schemeClr val="lt1"/>
                </a:solidFill>
                <a:latin typeface="Consolas"/>
                <a:ea typeface="Consolas"/>
                <a:cs typeface="Consolas"/>
                <a:sym typeface="Consolas"/>
              </a:rPr>
              <a:t>	ng g m shared 2-modules-begin</a:t>
            </a:r>
            <a:endParaRPr sz="1800">
              <a:solidFill>
                <a:schemeClr val="lt1"/>
              </a:solidFill>
              <a:latin typeface="Consolas"/>
              <a:ea typeface="Consolas"/>
              <a:cs typeface="Consolas"/>
              <a:sym typeface="Consola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Find all Angular Material, Forms, and Reactive Forms modules imported elsewhere in other NgModules in the project</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As you find them, move them all to be imported into SharedModule (don’t forget to remove from original location)</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Also remove the imports statements for @angular/forms and @angular/material from the original NgModules locations</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Export everything from SharedModule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AutoNum type="arabicPeriod"/>
            </a:pPr>
            <a:r>
              <a:rPr lang="en" sz="1800">
                <a:solidFill>
                  <a:schemeClr val="lt1"/>
                </a:solidFill>
                <a:latin typeface="PT Sans"/>
                <a:ea typeface="PT Sans"/>
                <a:cs typeface="PT Sans"/>
                <a:sym typeface="PT Sans"/>
              </a:rPr>
              <a:t>Import SharedModule in CoreModule, HeroesModule, and VillainsModule</a:t>
            </a:r>
            <a:endParaRPr sz="1800">
              <a:solidFill>
                <a:schemeClr val="lt1"/>
              </a:solidFill>
              <a:latin typeface="PT Sans"/>
              <a:ea typeface="PT Sans"/>
              <a:cs typeface="PT Sans"/>
              <a:sym typeface="PT Sans"/>
            </a:endParaRPr>
          </a:p>
        </p:txBody>
      </p:sp>
      <p:sp>
        <p:nvSpPr>
          <p:cNvPr id="2652" name="Google Shape;2652;p471"/>
          <p:cNvSpPr txBox="1"/>
          <p:nvPr/>
        </p:nvSpPr>
        <p:spPr>
          <a:xfrm>
            <a:off x="4404000" y="-18550"/>
            <a:ext cx="4746300" cy="210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Slides https://jpapa.me/awesomeng-slides </a:t>
            </a:r>
            <a:endParaRPr>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6" name="Shape 2656"/>
        <p:cNvGrpSpPr/>
        <p:nvPr/>
      </p:nvGrpSpPr>
      <p:grpSpPr>
        <a:xfrm>
          <a:off x="0" y="0"/>
          <a:ext cx="0" cy="0"/>
          <a:chOff x="0" y="0"/>
          <a:chExt cx="0" cy="0"/>
        </a:xfrm>
      </p:grpSpPr>
      <p:sp>
        <p:nvSpPr>
          <p:cNvPr id="2657" name="Google Shape;2657;p472"/>
          <p:cNvSpPr txBox="1"/>
          <p:nvPr/>
        </p:nvSpPr>
        <p:spPr>
          <a:xfrm>
            <a:off x="1490850" y="703650"/>
            <a:ext cx="61623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T Sans"/>
                <a:ea typeface="PT Sans"/>
                <a:cs typeface="PT Sans"/>
                <a:sym typeface="PT Sans"/>
              </a:rPr>
              <a:t>Shared Libraries</a:t>
            </a:r>
            <a:endParaRPr sz="6000">
              <a:solidFill>
                <a:schemeClr val="lt1"/>
              </a:solidFill>
              <a:latin typeface="PT Sans"/>
              <a:ea typeface="PT Sans"/>
              <a:cs typeface="PT Sans"/>
              <a:sym typeface="PT Sans"/>
            </a:endParaRPr>
          </a:p>
        </p:txBody>
      </p:sp>
      <p:pic>
        <p:nvPicPr>
          <p:cNvPr id="2658" name="Google Shape;2658;p472"/>
          <p:cNvPicPr preferRelativeResize="0"/>
          <p:nvPr/>
        </p:nvPicPr>
        <p:blipFill>
          <a:blip r:embed="rId3">
            <a:alphaModFix/>
          </a:blip>
          <a:stretch>
            <a:fillRect/>
          </a:stretch>
        </p:blipFill>
        <p:spPr>
          <a:xfrm>
            <a:off x="3878540" y="2611048"/>
            <a:ext cx="1386925" cy="1507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3" name="Shape 2663"/>
        <p:cNvGrpSpPr/>
        <p:nvPr/>
      </p:nvGrpSpPr>
      <p:grpSpPr>
        <a:xfrm>
          <a:off x="0" y="0"/>
          <a:ext cx="0" cy="0"/>
          <a:chOff x="0" y="0"/>
          <a:chExt cx="0" cy="0"/>
        </a:xfrm>
      </p:grpSpPr>
      <p:sp>
        <p:nvSpPr>
          <p:cNvPr id="2664" name="Google Shape;2664;p473"/>
          <p:cNvSpPr txBox="1"/>
          <p:nvPr>
            <p:ph idx="1" type="body"/>
          </p:nvPr>
        </p:nvSpPr>
        <p:spPr>
          <a:xfrm>
            <a:off x="494688" y="3298924"/>
            <a:ext cx="8146800" cy="1421100"/>
          </a:xfrm>
          <a:prstGeom prst="rect">
            <a:avLst/>
          </a:prstGeom>
          <a:noFill/>
          <a:ln>
            <a:noFill/>
          </a:ln>
        </p:spPr>
        <p:txBody>
          <a:bodyPr anchorCtr="0" anchor="t" bIns="0" lIns="0" spcFirstLastPara="1" rIns="0" wrap="square" tIns="0">
            <a:noAutofit/>
          </a:bodyPr>
          <a:lstStyle/>
          <a:p>
            <a:pPr indent="-88900" lvl="0" marL="0" marR="0" rtl="0" algn="l">
              <a:lnSpc>
                <a:spcPct val="100000"/>
              </a:lnSpc>
              <a:spcBef>
                <a:spcPts val="0"/>
              </a:spcBef>
              <a:spcAft>
                <a:spcPts val="0"/>
              </a:spcAft>
              <a:buClr>
                <a:schemeClr val="dk1"/>
              </a:buClr>
              <a:buSzPts val="1400"/>
              <a:buFont typeface="PT Sans"/>
              <a:buChar char=" "/>
            </a:pPr>
            <a:r>
              <a:rPr b="0" i="0" lang="en" sz="1800" u="none" cap="none" strike="noStrike">
                <a:solidFill>
                  <a:schemeClr val="dk1"/>
                </a:solidFill>
                <a:latin typeface="Montserrat Medium"/>
                <a:ea typeface="Montserrat Medium"/>
                <a:cs typeface="Montserrat Medium"/>
                <a:sym typeface="Montserrat Medium"/>
              </a:rPr>
              <a:t>Create with </a:t>
            </a:r>
            <a:r>
              <a:rPr b="0" i="0" lang="en" sz="1800" u="none" cap="none" strike="noStrike">
                <a:solidFill>
                  <a:schemeClr val="accent4"/>
                </a:solidFill>
                <a:latin typeface="Montserrat Medium"/>
                <a:ea typeface="Montserrat Medium"/>
                <a:cs typeface="Montserrat Medium"/>
                <a:sym typeface="Montserrat Medium"/>
              </a:rPr>
              <a:t>ng generate library &lt;name&gt; &lt;options&gt;</a:t>
            </a:r>
            <a:endParaRPr sz="1100"/>
          </a:p>
          <a:p>
            <a:pPr indent="-88900" lvl="0" marL="0" marR="0" rtl="0" algn="l">
              <a:lnSpc>
                <a:spcPct val="100000"/>
              </a:lnSpc>
              <a:spcBef>
                <a:spcPts val="1400"/>
              </a:spcBef>
              <a:spcAft>
                <a:spcPts val="0"/>
              </a:spcAft>
              <a:buClr>
                <a:schemeClr val="dk1"/>
              </a:buClr>
              <a:buSzPts val="1400"/>
              <a:buFont typeface="PT Sans"/>
              <a:buChar char=" "/>
            </a:pPr>
            <a:r>
              <a:rPr b="0" i="0" lang="en" sz="1800" u="none" cap="none" strike="noStrike">
                <a:solidFill>
                  <a:schemeClr val="dk1"/>
                </a:solidFill>
                <a:latin typeface="Montserrat Medium"/>
                <a:ea typeface="Montserrat Medium"/>
                <a:cs typeface="Montserrat Medium"/>
                <a:sym typeface="Montserrat Medium"/>
              </a:rPr>
              <a:t>CLI updates your tsconfig to look for your library reference</a:t>
            </a:r>
            <a:endParaRPr sz="1100"/>
          </a:p>
          <a:p>
            <a:pPr indent="-88900" lvl="0" marL="0" marR="0" rtl="0" algn="l">
              <a:lnSpc>
                <a:spcPct val="100000"/>
              </a:lnSpc>
              <a:spcBef>
                <a:spcPts val="1400"/>
              </a:spcBef>
              <a:spcAft>
                <a:spcPts val="0"/>
              </a:spcAft>
              <a:buClr>
                <a:schemeClr val="dk1"/>
              </a:buClr>
              <a:buSzPts val="1400"/>
              <a:buFont typeface="PT Sans"/>
              <a:buChar char=" "/>
            </a:pPr>
            <a:r>
              <a:rPr b="0" i="0" lang="en" sz="1800" u="none" cap="none" strike="noStrike">
                <a:solidFill>
                  <a:schemeClr val="dk1"/>
                </a:solidFill>
                <a:latin typeface="Montserrat Medium"/>
                <a:ea typeface="Montserrat Medium"/>
                <a:cs typeface="Montserrat Medium"/>
                <a:sym typeface="Montserrat Medium"/>
              </a:rPr>
              <a:t>Must build your library for your app to see it</a:t>
            </a:r>
            <a:endParaRPr sz="1100"/>
          </a:p>
          <a:p>
            <a:pPr indent="0" lvl="0" marL="0" marR="0" rtl="0" algn="l">
              <a:lnSpc>
                <a:spcPct val="100000"/>
              </a:lnSpc>
              <a:spcBef>
                <a:spcPts val="1400"/>
              </a:spcBef>
              <a:spcAft>
                <a:spcPts val="0"/>
              </a:spcAft>
              <a:buClr>
                <a:schemeClr val="dk1"/>
              </a:buClr>
              <a:buSzPts val="1400"/>
              <a:buFont typeface="PT Sans"/>
              <a:buNone/>
            </a:pPr>
            <a:r>
              <a:t/>
            </a:r>
            <a:endParaRPr b="0" i="0" sz="1800" u="none" cap="none" strike="noStrike">
              <a:solidFill>
                <a:schemeClr val="accent4"/>
              </a:solidFill>
              <a:latin typeface="Montserrat Medium"/>
              <a:ea typeface="Montserrat Medium"/>
              <a:cs typeface="Montserrat Medium"/>
              <a:sym typeface="Montserrat Medium"/>
            </a:endParaRPr>
          </a:p>
        </p:txBody>
      </p:sp>
      <p:sp>
        <p:nvSpPr>
          <p:cNvPr id="2665" name="Google Shape;2665;p473"/>
          <p:cNvSpPr txBox="1"/>
          <p:nvPr>
            <p:ph type="title"/>
          </p:nvPr>
        </p:nvSpPr>
        <p:spPr>
          <a:xfrm>
            <a:off x="494688" y="2842055"/>
            <a:ext cx="8084100" cy="327900"/>
          </a:xfrm>
          <a:prstGeom prst="rect">
            <a:avLst/>
          </a:prstGeom>
          <a:noFill/>
          <a:ln>
            <a:noFill/>
          </a:ln>
        </p:spPr>
        <p:txBody>
          <a:bodyPr anchorCtr="0" anchor="t" bIns="32975" lIns="0" spcFirstLastPara="1" rIns="65925" wrap="square" tIns="32975">
            <a:noAutofit/>
          </a:bodyPr>
          <a:lstStyle/>
          <a:p>
            <a:pPr indent="0" lvl="0" marL="0" marR="0" rtl="0" algn="l">
              <a:lnSpc>
                <a:spcPct val="85000"/>
              </a:lnSpc>
              <a:spcBef>
                <a:spcPts val="0"/>
              </a:spcBef>
              <a:spcAft>
                <a:spcPts val="0"/>
              </a:spcAft>
              <a:buClr>
                <a:schemeClr val="dk1"/>
              </a:buClr>
              <a:buSzPts val="2700"/>
              <a:buFont typeface="Arial"/>
              <a:buNone/>
            </a:pPr>
            <a:r>
              <a:rPr b="0" i="0" lang="en" sz="2700" u="none" cap="none" strike="noStrike">
                <a:solidFill>
                  <a:schemeClr val="dk1"/>
                </a:solidFill>
                <a:latin typeface="Arial"/>
                <a:ea typeface="Arial"/>
                <a:cs typeface="Arial"/>
                <a:sym typeface="Arial"/>
              </a:rPr>
              <a:t>Generate Your Angular Library</a:t>
            </a:r>
            <a:endParaRPr sz="1100"/>
          </a:p>
        </p:txBody>
      </p:sp>
      <p:sp>
        <p:nvSpPr>
          <p:cNvPr id="2666" name="Google Shape;2666;p473"/>
          <p:cNvSpPr txBox="1"/>
          <p:nvPr/>
        </p:nvSpPr>
        <p:spPr>
          <a:xfrm>
            <a:off x="12031" y="866065"/>
            <a:ext cx="44529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667" name="Google Shape;2667;p473"/>
          <p:cNvSpPr txBox="1"/>
          <p:nvPr/>
        </p:nvSpPr>
        <p:spPr>
          <a:xfrm>
            <a:off x="524633" y="866066"/>
            <a:ext cx="3939000" cy="3732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668" name="Google Shape;2668;p473"/>
          <p:cNvSpPr txBox="1"/>
          <p:nvPr/>
        </p:nvSpPr>
        <p:spPr>
          <a:xfrm>
            <a:off x="494192" y="866066"/>
            <a:ext cx="3807900" cy="3732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669" name="Google Shape;2669;p473"/>
          <p:cNvSpPr txBox="1"/>
          <p:nvPr/>
        </p:nvSpPr>
        <p:spPr>
          <a:xfrm>
            <a:off x="1047254" y="866065"/>
            <a:ext cx="24603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1" i="0" sz="1500">
              <a:solidFill>
                <a:schemeClr val="lt2"/>
              </a:solidFill>
              <a:latin typeface="Montserrat Medium"/>
              <a:ea typeface="Montserrat Medium"/>
              <a:cs typeface="Montserrat Medium"/>
              <a:sym typeface="Montserrat Medium"/>
            </a:endParaRPr>
          </a:p>
        </p:txBody>
      </p:sp>
      <p:sp>
        <p:nvSpPr>
          <p:cNvPr id="2670" name="Google Shape;2670;p473"/>
          <p:cNvSpPr txBox="1"/>
          <p:nvPr>
            <p:ph idx="2" type="body"/>
          </p:nvPr>
        </p:nvSpPr>
        <p:spPr>
          <a:xfrm>
            <a:off x="554550" y="839329"/>
            <a:ext cx="7631400" cy="2049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ng generate library my-lib</a:t>
            </a:r>
            <a:endParaRPr sz="1100"/>
          </a:p>
        </p:txBody>
      </p:sp>
      <p:sp>
        <p:nvSpPr>
          <p:cNvPr id="2671" name="Google Shape;2671;p473"/>
          <p:cNvSpPr/>
          <p:nvPr/>
        </p:nvSpPr>
        <p:spPr>
          <a:xfrm>
            <a:off x="-321940" y="779172"/>
            <a:ext cx="819000" cy="15108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ctr">
              <a:spcBef>
                <a:spcPts val="0"/>
              </a:spcBef>
              <a:spcAft>
                <a:spcPts val="0"/>
              </a:spcAft>
              <a:buNone/>
            </a:pPr>
            <a:r>
              <a:t/>
            </a:r>
            <a:endParaRPr sz="1500">
              <a:solidFill>
                <a:schemeClr val="lt1"/>
              </a:solidFill>
              <a:latin typeface="Montserrat Medium"/>
              <a:ea typeface="Montserrat Medium"/>
              <a:cs typeface="Montserrat Medium"/>
              <a:sym typeface="Montserrat Medium"/>
            </a:endParaRPr>
          </a:p>
        </p:txBody>
      </p:sp>
      <p:sp>
        <p:nvSpPr>
          <p:cNvPr id="2672" name="Google Shape;2672;p473"/>
          <p:cNvSpPr txBox="1"/>
          <p:nvPr/>
        </p:nvSpPr>
        <p:spPr>
          <a:xfrm>
            <a:off x="4463715" y="834316"/>
            <a:ext cx="4127100" cy="3930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rPr b="0" i="0" lang="en" sz="1400">
                <a:solidFill>
                  <a:srgbClr val="FFFFFF"/>
                </a:solidFill>
                <a:latin typeface="Arial"/>
                <a:ea typeface="Arial"/>
                <a:cs typeface="Arial"/>
                <a:sym typeface="Arial"/>
              </a:rPr>
              <a:t>ng generate library &lt;name&gt; &lt;options&gt;</a:t>
            </a:r>
            <a:endParaRPr sz="1100">
              <a:solidFill>
                <a:srgbClr val="FFFFFF"/>
              </a:solidFill>
            </a:endParaRPr>
          </a:p>
        </p:txBody>
      </p:sp>
      <p:sp>
        <p:nvSpPr>
          <p:cNvPr id="2673" name="Google Shape;2673;p473"/>
          <p:cNvSpPr txBox="1"/>
          <p:nvPr/>
        </p:nvSpPr>
        <p:spPr>
          <a:xfrm>
            <a:off x="12031" y="1398521"/>
            <a:ext cx="4452900" cy="373200"/>
          </a:xfrm>
          <a:prstGeom prst="rect">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674" name="Google Shape;2674;p473"/>
          <p:cNvSpPr txBox="1"/>
          <p:nvPr/>
        </p:nvSpPr>
        <p:spPr>
          <a:xfrm>
            <a:off x="524633" y="1398522"/>
            <a:ext cx="3939000" cy="373200"/>
          </a:xfrm>
          <a:prstGeom prst="rect">
            <a:avLst/>
          </a:prstGeom>
          <a:solidFill>
            <a:schemeClr val="accent4"/>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675" name="Google Shape;2675;p473"/>
          <p:cNvSpPr txBox="1"/>
          <p:nvPr/>
        </p:nvSpPr>
        <p:spPr>
          <a:xfrm>
            <a:off x="494192" y="1398522"/>
            <a:ext cx="3807900" cy="3732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676" name="Google Shape;2676;p473"/>
          <p:cNvSpPr txBox="1"/>
          <p:nvPr/>
        </p:nvSpPr>
        <p:spPr>
          <a:xfrm>
            <a:off x="1047254" y="1398521"/>
            <a:ext cx="2460300" cy="3534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1" i="0" sz="1500">
              <a:solidFill>
                <a:schemeClr val="lt2"/>
              </a:solidFill>
              <a:latin typeface="Montserrat Medium"/>
              <a:ea typeface="Montserrat Medium"/>
              <a:cs typeface="Montserrat Medium"/>
              <a:sym typeface="Montserrat Medium"/>
            </a:endParaRPr>
          </a:p>
        </p:txBody>
      </p:sp>
      <p:sp>
        <p:nvSpPr>
          <p:cNvPr id="2677" name="Google Shape;2677;p473"/>
          <p:cNvSpPr txBox="1"/>
          <p:nvPr/>
        </p:nvSpPr>
        <p:spPr>
          <a:xfrm>
            <a:off x="554550" y="1371786"/>
            <a:ext cx="7631400" cy="2049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a:solidFill>
                  <a:schemeClr val="lt1"/>
                </a:solidFill>
                <a:latin typeface="Roboto Mono"/>
                <a:ea typeface="Roboto Mono"/>
                <a:cs typeface="Roboto Mono"/>
                <a:sym typeface="Roboto Mono"/>
              </a:rPr>
              <a:t>ng build my-lib</a:t>
            </a:r>
            <a:endParaRPr sz="1100"/>
          </a:p>
        </p:txBody>
      </p:sp>
      <p:sp>
        <p:nvSpPr>
          <p:cNvPr id="2678" name="Google Shape;2678;p473"/>
          <p:cNvSpPr txBox="1"/>
          <p:nvPr/>
        </p:nvSpPr>
        <p:spPr>
          <a:xfrm>
            <a:off x="4463715" y="1366773"/>
            <a:ext cx="4127100" cy="393000"/>
          </a:xfrm>
          <a:prstGeom prst="rect">
            <a:avLst/>
          </a:prstGeom>
          <a:no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dk1"/>
              </a:buClr>
              <a:buSzPts val="1100"/>
              <a:buFont typeface="PT Sans"/>
              <a:buNone/>
            </a:pPr>
            <a:r>
              <a:rPr b="0" i="0" lang="en" sz="1400">
                <a:solidFill>
                  <a:srgbClr val="FFFFFF"/>
                </a:solidFill>
                <a:latin typeface="Arial"/>
                <a:ea typeface="Arial"/>
                <a:cs typeface="Arial"/>
                <a:sym typeface="Arial"/>
              </a:rPr>
              <a:t>Build your library</a:t>
            </a:r>
            <a:endParaRPr sz="1100">
              <a:solidFill>
                <a:srgbClr val="FFFFFF"/>
              </a:solidFill>
            </a:endParaRPr>
          </a:p>
        </p:txBody>
      </p:sp>
      <p:sp>
        <p:nvSpPr>
          <p:cNvPr id="2679" name="Google Shape;2679;p473"/>
          <p:cNvSpPr txBox="1"/>
          <p:nvPr/>
        </p:nvSpPr>
        <p:spPr>
          <a:xfrm>
            <a:off x="1933825" y="4467325"/>
            <a:ext cx="5268600" cy="5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https://github.com/angular/angular-cli/wiki/stories-create-library</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0">
                                            <p:txEl>
                                              <p:pRg end="0" st="0"/>
                                            </p:txEl>
                                          </p:spTgt>
                                        </p:tgtEl>
                                        <p:attrNameLst>
                                          <p:attrName>style.visibility</p:attrName>
                                        </p:attrNameLst>
                                      </p:cBhvr>
                                      <p:to>
                                        <p:strVal val="visible"/>
                                      </p:to>
                                    </p:set>
                                    <p:animEffect filter="fade" transition="in">
                                      <p:cBhvr>
                                        <p:cTn dur="500"/>
                                        <p:tgtEl>
                                          <p:spTgt spid="26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68"/>
                                        </p:tgtEl>
                                        <p:attrNameLst>
                                          <p:attrName>style.visibility</p:attrName>
                                        </p:attrNameLst>
                                      </p:cBhvr>
                                      <p:to>
                                        <p:strVal val="visible"/>
                                      </p:to>
                                    </p:set>
                                    <p:anim calcmode="lin" valueType="num">
                                      <p:cBhvr additive="base">
                                        <p:cTn dur="700"/>
                                        <p:tgtEl>
                                          <p:spTgt spid="26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67"/>
                                        </p:tgtEl>
                                        <p:attrNameLst>
                                          <p:attrName>style.visibility</p:attrName>
                                        </p:attrNameLst>
                                      </p:cBhvr>
                                      <p:to>
                                        <p:strVal val="visible"/>
                                      </p:to>
                                    </p:set>
                                    <p:anim calcmode="lin" valueType="num">
                                      <p:cBhvr additive="base">
                                        <p:cTn dur="500"/>
                                        <p:tgtEl>
                                          <p:spTgt spid="2667"/>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669"/>
                                        </p:tgtEl>
                                        <p:attrNameLst>
                                          <p:attrName>style.visibility</p:attrName>
                                        </p:attrNameLst>
                                      </p:cBhvr>
                                      <p:to>
                                        <p:strVal val="visible"/>
                                      </p:to>
                                    </p:set>
                                    <p:animEffect filter="fade" transition="in">
                                      <p:cBhvr>
                                        <p:cTn dur="100"/>
                                        <p:tgtEl>
                                          <p:spTgt spid="2669"/>
                                        </p:tgtEl>
                                      </p:cBhvr>
                                    </p:animEffec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666"/>
                                        </p:tgtEl>
                                        <p:attrNameLst>
                                          <p:attrName>style.visibility</p:attrName>
                                        </p:attrNameLst>
                                      </p:cBhvr>
                                      <p:to>
                                        <p:strVal val="visible"/>
                                      </p:to>
                                    </p:se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2672"/>
                                        </p:tgtEl>
                                        <p:attrNameLst>
                                          <p:attrName>style.visibility</p:attrName>
                                        </p:attrNameLst>
                                      </p:cBhvr>
                                      <p:to>
                                        <p:strVal val="visible"/>
                                      </p:to>
                                    </p:set>
                                    <p:animEffect filter="fade" transition="in">
                                      <p:cBhvr>
                                        <p:cTn dur="500"/>
                                        <p:tgtEl>
                                          <p:spTgt spid="2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4">
                                            <p:txEl>
                                              <p:pRg end="0" st="0"/>
                                            </p:txEl>
                                          </p:spTgt>
                                        </p:tgtEl>
                                        <p:attrNameLst>
                                          <p:attrName>style.visibility</p:attrName>
                                        </p:attrNameLst>
                                      </p:cBhvr>
                                      <p:to>
                                        <p:strVal val="visible"/>
                                      </p:to>
                                    </p:set>
                                    <p:animEffect filter="fade" transition="in">
                                      <p:cBhvr>
                                        <p:cTn dur="500"/>
                                        <p:tgtEl>
                                          <p:spTgt spid="26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4">
                                            <p:txEl>
                                              <p:pRg end="1" st="1"/>
                                            </p:txEl>
                                          </p:spTgt>
                                        </p:tgtEl>
                                        <p:attrNameLst>
                                          <p:attrName>style.visibility</p:attrName>
                                        </p:attrNameLst>
                                      </p:cBhvr>
                                      <p:to>
                                        <p:strVal val="visible"/>
                                      </p:to>
                                    </p:set>
                                    <p:animEffect filter="fade" transition="in">
                                      <p:cBhvr>
                                        <p:cTn dur="500"/>
                                        <p:tgtEl>
                                          <p:spTgt spid="26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4">
                                            <p:txEl>
                                              <p:pRg end="2" st="2"/>
                                            </p:txEl>
                                          </p:spTgt>
                                        </p:tgtEl>
                                        <p:attrNameLst>
                                          <p:attrName>style.visibility</p:attrName>
                                        </p:attrNameLst>
                                      </p:cBhvr>
                                      <p:to>
                                        <p:strVal val="visible"/>
                                      </p:to>
                                    </p:set>
                                    <p:animEffect filter="fade" transition="in">
                                      <p:cBhvr>
                                        <p:cTn dur="500"/>
                                        <p:tgtEl>
                                          <p:spTgt spid="26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4">
                                            <p:txEl>
                                              <p:pRg end="3" st="3"/>
                                            </p:txEl>
                                          </p:spTgt>
                                        </p:tgtEl>
                                        <p:attrNameLst>
                                          <p:attrName>style.visibility</p:attrName>
                                        </p:attrNameLst>
                                      </p:cBhvr>
                                      <p:to>
                                        <p:strVal val="visible"/>
                                      </p:to>
                                    </p:set>
                                    <p:animEffect filter="fade" transition="in">
                                      <p:cBhvr>
                                        <p:cTn dur="500"/>
                                        <p:tgtEl>
                                          <p:spTgt spid="26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7">
                                            <p:txEl>
                                              <p:pRg end="0" st="0"/>
                                            </p:txEl>
                                          </p:spTgt>
                                        </p:tgtEl>
                                        <p:attrNameLst>
                                          <p:attrName>style.visibility</p:attrName>
                                        </p:attrNameLst>
                                      </p:cBhvr>
                                      <p:to>
                                        <p:strVal val="visible"/>
                                      </p:to>
                                    </p:set>
                                    <p:animEffect filter="fade" transition="in">
                                      <p:cBhvr>
                                        <p:cTn dur="500"/>
                                        <p:tgtEl>
                                          <p:spTgt spid="26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5"/>
                                        </p:tgtEl>
                                        <p:attrNameLst>
                                          <p:attrName>style.visibility</p:attrName>
                                        </p:attrNameLst>
                                      </p:cBhvr>
                                      <p:to>
                                        <p:strVal val="visible"/>
                                      </p:to>
                                    </p:set>
                                    <p:anim calcmode="lin" valueType="num">
                                      <p:cBhvr additive="base">
                                        <p:cTn dur="700"/>
                                        <p:tgtEl>
                                          <p:spTgt spid="26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74"/>
                                        </p:tgtEl>
                                        <p:attrNameLst>
                                          <p:attrName>style.visibility</p:attrName>
                                        </p:attrNameLst>
                                      </p:cBhvr>
                                      <p:to>
                                        <p:strVal val="visible"/>
                                      </p:to>
                                    </p:set>
                                    <p:anim calcmode="lin" valueType="num">
                                      <p:cBhvr additive="base">
                                        <p:cTn dur="500"/>
                                        <p:tgtEl>
                                          <p:spTgt spid="2674"/>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676"/>
                                        </p:tgtEl>
                                        <p:attrNameLst>
                                          <p:attrName>style.visibility</p:attrName>
                                        </p:attrNameLst>
                                      </p:cBhvr>
                                      <p:to>
                                        <p:strVal val="visible"/>
                                      </p:to>
                                    </p:set>
                                    <p:animEffect filter="fade" transition="in">
                                      <p:cBhvr>
                                        <p:cTn dur="100"/>
                                        <p:tgtEl>
                                          <p:spTgt spid="2676"/>
                                        </p:tgtEl>
                                      </p:cBhvr>
                                    </p:animEffec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673"/>
                                        </p:tgtEl>
                                        <p:attrNameLst>
                                          <p:attrName>style.visibility</p:attrName>
                                        </p:attrNameLst>
                                      </p:cBhvr>
                                      <p:to>
                                        <p:strVal val="visible"/>
                                      </p:to>
                                    </p:se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2678"/>
                                        </p:tgtEl>
                                        <p:attrNameLst>
                                          <p:attrName>style.visibility</p:attrName>
                                        </p:attrNameLst>
                                      </p:cBhvr>
                                      <p:to>
                                        <p:strVal val="visible"/>
                                      </p:to>
                                    </p:set>
                                    <p:animEffect filter="fade" transition="in">
                                      <p:cBhvr>
                                        <p:cTn dur="500"/>
                                        <p:tgtEl>
                                          <p:spTgt spid="2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4" name="Shape 2054"/>
        <p:cNvGrpSpPr/>
        <p:nvPr/>
      </p:nvGrpSpPr>
      <p:grpSpPr>
        <a:xfrm>
          <a:off x="0" y="0"/>
          <a:ext cx="0" cy="0"/>
          <a:chOff x="0" y="0"/>
          <a:chExt cx="0" cy="0"/>
        </a:xfrm>
      </p:grpSpPr>
      <p:sp>
        <p:nvSpPr>
          <p:cNvPr id="2055" name="Google Shape;2055;p420"/>
          <p:cNvSpPr/>
          <p:nvPr/>
        </p:nvSpPr>
        <p:spPr>
          <a:xfrm>
            <a:off x="0" y="0"/>
            <a:ext cx="9144000" cy="351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20"/>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OUR LABS</a:t>
            </a:r>
            <a:endParaRPr>
              <a:latin typeface="PT Sans"/>
              <a:ea typeface="PT Sans"/>
              <a:cs typeface="PT Sans"/>
              <a:sym typeface="PT Sans"/>
            </a:endParaRPr>
          </a:p>
        </p:txBody>
      </p:sp>
      <p:sp>
        <p:nvSpPr>
          <p:cNvPr id="2057" name="Google Shape;2057;p420"/>
          <p:cNvSpPr txBox="1"/>
          <p:nvPr>
            <p:ph idx="1" type="subTitle"/>
          </p:nvPr>
        </p:nvSpPr>
        <p:spPr>
          <a:xfrm>
            <a:off x="761450" y="3627025"/>
            <a:ext cx="66396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Click the link above to get the demo we made in the workshop</a:t>
            </a:r>
            <a:endParaRPr>
              <a:solidFill>
                <a:schemeClr val="accent4"/>
              </a:solidFill>
            </a:endParaRPr>
          </a:p>
        </p:txBody>
      </p:sp>
      <p:sp>
        <p:nvSpPr>
          <p:cNvPr id="2058" name="Google Shape;2058;p420"/>
          <p:cNvSpPr txBox="1"/>
          <p:nvPr/>
        </p:nvSpPr>
        <p:spPr>
          <a:xfrm>
            <a:off x="761450" y="884725"/>
            <a:ext cx="7863000" cy="10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u="sng">
                <a:solidFill>
                  <a:srgbClr val="FFFFFF"/>
                </a:solidFill>
                <a:latin typeface="PT Sans"/>
                <a:ea typeface="PT Sans"/>
                <a:cs typeface="PT Sans"/>
                <a:sym typeface="PT Sans"/>
                <a:hlinkClick r:id="rId3"/>
              </a:rPr>
              <a:t>https://github.com/johnpapa/awesome-angular-workshop</a:t>
            </a:r>
            <a:endParaRPr sz="2400">
              <a:solidFill>
                <a:srgbClr val="FFFFFF"/>
              </a:solidFill>
              <a:latin typeface="PT Sans"/>
              <a:ea typeface="PT Sans"/>
              <a:cs typeface="PT Sans"/>
              <a:sym typeface="PT Sans"/>
            </a:endParaRPr>
          </a:p>
          <a:p>
            <a:pPr indent="0" lvl="0" marL="0" rtl="0" algn="l">
              <a:lnSpc>
                <a:spcPct val="150000"/>
              </a:lnSpc>
              <a:spcBef>
                <a:spcPts val="0"/>
              </a:spcBef>
              <a:spcAft>
                <a:spcPts val="0"/>
              </a:spcAft>
              <a:buNone/>
            </a:pPr>
            <a:r>
              <a:rPr lang="en" sz="2400" u="sng">
                <a:solidFill>
                  <a:srgbClr val="FFFFFF"/>
                </a:solidFill>
                <a:latin typeface="PT Sans"/>
                <a:ea typeface="PT Sans"/>
                <a:cs typeface="PT Sans"/>
                <a:sym typeface="PT Sans"/>
                <a:hlinkClick r:id="rId4"/>
              </a:rPr>
              <a:t>https://codewithdan.me/ng-architecture-labs</a:t>
            </a:r>
            <a:r>
              <a:rPr lang="en" sz="2400">
                <a:solidFill>
                  <a:srgbClr val="FFFFFF"/>
                </a:solidFill>
                <a:latin typeface="PT Sans"/>
                <a:ea typeface="PT Sans"/>
                <a:cs typeface="PT Sans"/>
                <a:sym typeface="PT Sans"/>
              </a:rPr>
              <a:t> </a:t>
            </a:r>
            <a:endParaRPr sz="2400">
              <a:solidFill>
                <a:srgbClr val="FFFFFF"/>
              </a:solidFill>
              <a:latin typeface="PT Sans"/>
              <a:ea typeface="PT Sans"/>
              <a:cs typeface="PT Sans"/>
              <a:sym typeface="PT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4" name="Shape 2684"/>
        <p:cNvGrpSpPr/>
        <p:nvPr/>
      </p:nvGrpSpPr>
      <p:grpSpPr>
        <a:xfrm>
          <a:off x="0" y="0"/>
          <a:ext cx="0" cy="0"/>
          <a:chOff x="0" y="0"/>
          <a:chExt cx="0" cy="0"/>
        </a:xfrm>
      </p:grpSpPr>
      <p:pic>
        <p:nvPicPr>
          <p:cNvPr id="2685" name="Google Shape;2685;p474"/>
          <p:cNvPicPr preferRelativeResize="0"/>
          <p:nvPr/>
        </p:nvPicPr>
        <p:blipFill>
          <a:blip r:embed="rId3">
            <a:alphaModFix/>
          </a:blip>
          <a:stretch>
            <a:fillRect/>
          </a:stretch>
        </p:blipFill>
        <p:spPr>
          <a:xfrm>
            <a:off x="152400" y="152400"/>
            <a:ext cx="8330362"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0" name="Shape 2690"/>
        <p:cNvGrpSpPr/>
        <p:nvPr/>
      </p:nvGrpSpPr>
      <p:grpSpPr>
        <a:xfrm>
          <a:off x="0" y="0"/>
          <a:ext cx="0" cy="0"/>
          <a:chOff x="0" y="0"/>
          <a:chExt cx="0" cy="0"/>
        </a:xfrm>
      </p:grpSpPr>
      <p:pic>
        <p:nvPicPr>
          <p:cNvPr id="2691" name="Google Shape;2691;p475"/>
          <p:cNvPicPr preferRelativeResize="0"/>
          <p:nvPr/>
        </p:nvPicPr>
        <p:blipFill>
          <a:blip r:embed="rId3">
            <a:alphaModFix/>
          </a:blip>
          <a:stretch>
            <a:fillRect/>
          </a:stretch>
        </p:blipFill>
        <p:spPr>
          <a:xfrm>
            <a:off x="152400" y="152400"/>
            <a:ext cx="8839199" cy="400486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6" name="Shape 2696"/>
        <p:cNvGrpSpPr/>
        <p:nvPr/>
      </p:nvGrpSpPr>
      <p:grpSpPr>
        <a:xfrm>
          <a:off x="0" y="0"/>
          <a:ext cx="0" cy="0"/>
          <a:chOff x="0" y="0"/>
          <a:chExt cx="0" cy="0"/>
        </a:xfrm>
      </p:grpSpPr>
      <p:sp>
        <p:nvSpPr>
          <p:cNvPr id="2697" name="Google Shape;2697;p476"/>
          <p:cNvSpPr txBox="1"/>
          <p:nvPr>
            <p:ph idx="1" type="body"/>
          </p:nvPr>
        </p:nvSpPr>
        <p:spPr>
          <a:xfrm>
            <a:off x="494688" y="976829"/>
            <a:ext cx="8459400" cy="1421100"/>
          </a:xfrm>
          <a:prstGeom prst="rect">
            <a:avLst/>
          </a:prstGeom>
          <a:noFill/>
          <a:ln>
            <a:noFill/>
          </a:ln>
        </p:spPr>
        <p:txBody>
          <a:bodyPr anchorCtr="0" anchor="t" bIns="0" lIns="0" spcFirstLastPara="1" rIns="0" wrap="square" tIns="0">
            <a:noAutofit/>
          </a:bodyPr>
          <a:lstStyle/>
          <a:p>
            <a:pPr indent="-88900" lvl="0" marL="0" marR="0" rtl="0" algn="l">
              <a:lnSpc>
                <a:spcPct val="100000"/>
              </a:lnSpc>
              <a:spcBef>
                <a:spcPts val="0"/>
              </a:spcBef>
              <a:spcAft>
                <a:spcPts val="0"/>
              </a:spcAft>
              <a:buClr>
                <a:schemeClr val="dk1"/>
              </a:buClr>
              <a:buSzPts val="1400"/>
              <a:buFont typeface="PT Sans"/>
              <a:buChar char=" "/>
            </a:pPr>
            <a:r>
              <a:rPr b="0" i="0" lang="en" sz="1800" u="none" cap="none" strike="noStrike">
                <a:solidFill>
                  <a:schemeClr val="dk1"/>
                </a:solidFill>
                <a:latin typeface="Montserrat Medium"/>
                <a:ea typeface="Montserrat Medium"/>
                <a:cs typeface="Montserrat Medium"/>
                <a:sym typeface="Montserrat Medium"/>
              </a:rPr>
              <a:t>Build your library for production</a:t>
            </a:r>
            <a:endParaRPr sz="1100"/>
          </a:p>
          <a:p>
            <a:pPr indent="-88900" lvl="0" marL="0" marR="0" rtl="0" algn="l">
              <a:lnSpc>
                <a:spcPct val="100000"/>
              </a:lnSpc>
              <a:spcBef>
                <a:spcPts val="1400"/>
              </a:spcBef>
              <a:spcAft>
                <a:spcPts val="0"/>
              </a:spcAft>
              <a:buClr>
                <a:schemeClr val="dk1"/>
              </a:buClr>
              <a:buSzPts val="1400"/>
              <a:buFont typeface="PT Sans"/>
              <a:buChar char=" "/>
            </a:pPr>
            <a:r>
              <a:rPr b="0" i="0" lang="en" sz="1800" u="none" cap="none" strike="noStrike">
                <a:solidFill>
                  <a:schemeClr val="dk1"/>
                </a:solidFill>
                <a:latin typeface="Montserrat Medium"/>
                <a:ea typeface="Montserrat Medium"/>
                <a:cs typeface="Montserrat Medium"/>
                <a:sym typeface="Montserrat Medium"/>
              </a:rPr>
              <a:t>Publish to npm</a:t>
            </a:r>
            <a:endParaRPr b="0" i="0" sz="1800" u="none" cap="none" strike="noStrike">
              <a:solidFill>
                <a:schemeClr val="dk1"/>
              </a:solidFill>
              <a:latin typeface="Montserrat Medium"/>
              <a:ea typeface="Montserrat Medium"/>
              <a:cs typeface="Montserrat Medium"/>
              <a:sym typeface="Montserrat Medium"/>
            </a:endParaRPr>
          </a:p>
        </p:txBody>
      </p:sp>
      <p:sp>
        <p:nvSpPr>
          <p:cNvPr id="2698" name="Google Shape;2698;p476"/>
          <p:cNvSpPr txBox="1"/>
          <p:nvPr>
            <p:ph idx="2" type="body"/>
          </p:nvPr>
        </p:nvSpPr>
        <p:spPr>
          <a:xfrm>
            <a:off x="554550" y="2923405"/>
            <a:ext cx="7631400" cy="204900"/>
          </a:xfrm>
          <a:prstGeom prst="rect">
            <a:avLst/>
          </a:prstGeom>
          <a:noFill/>
          <a:ln>
            <a:noFill/>
          </a:ln>
        </p:spPr>
        <p:txBody>
          <a:bodyPr anchorCtr="0" anchor="t" bIns="0" lIns="137150" spcFirstLastPara="1" rIns="137150" wrap="square" tIns="0">
            <a:noAutofit/>
          </a:bodyPr>
          <a:lstStyle/>
          <a:p>
            <a:pPr indent="-247650" lvl="0" marL="254000" marR="0" rtl="0" algn="l">
              <a:lnSpc>
                <a:spcPct val="150000"/>
              </a:lnSpc>
              <a:spcBef>
                <a:spcPts val="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ng build my-lib --prod</a:t>
            </a:r>
            <a:endParaRPr sz="1100"/>
          </a:p>
          <a:p>
            <a:pPr indent="-247650" lvl="0" marL="254000" marR="0" rtl="0" algn="l">
              <a:lnSpc>
                <a:spcPct val="150000"/>
              </a:lnSpc>
              <a:spcBef>
                <a:spcPts val="50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cd dist/my-lib</a:t>
            </a:r>
            <a:endParaRPr sz="1100"/>
          </a:p>
          <a:p>
            <a:pPr indent="-247650" lvl="0" marL="254000" marR="0" rtl="0" algn="l">
              <a:lnSpc>
                <a:spcPct val="150000"/>
              </a:lnSpc>
              <a:spcBef>
                <a:spcPts val="500"/>
              </a:spcBef>
              <a:spcAft>
                <a:spcPts val="0"/>
              </a:spcAft>
              <a:buClr>
                <a:schemeClr val="lt1"/>
              </a:buClr>
              <a:buSzPts val="1500"/>
              <a:buFont typeface="Helvetica Neue"/>
              <a:buChar char="$"/>
            </a:pPr>
            <a:r>
              <a:rPr b="0" i="0" lang="en" sz="1500" u="none" cap="none" strike="noStrike">
                <a:solidFill>
                  <a:schemeClr val="lt1"/>
                </a:solidFill>
                <a:latin typeface="Roboto Mono"/>
                <a:ea typeface="Roboto Mono"/>
                <a:cs typeface="Roboto Mono"/>
                <a:sym typeface="Roboto Mono"/>
              </a:rPr>
              <a:t>npm publish</a:t>
            </a:r>
            <a:endParaRPr sz="1100"/>
          </a:p>
        </p:txBody>
      </p:sp>
      <p:sp>
        <p:nvSpPr>
          <p:cNvPr id="2699" name="Google Shape;2699;p476"/>
          <p:cNvSpPr txBox="1"/>
          <p:nvPr>
            <p:ph type="title"/>
          </p:nvPr>
        </p:nvSpPr>
        <p:spPr>
          <a:xfrm>
            <a:off x="494688" y="519961"/>
            <a:ext cx="8084100" cy="327900"/>
          </a:xfrm>
          <a:prstGeom prst="rect">
            <a:avLst/>
          </a:prstGeom>
          <a:noFill/>
          <a:ln>
            <a:noFill/>
          </a:ln>
        </p:spPr>
        <p:txBody>
          <a:bodyPr anchorCtr="0" anchor="t" bIns="32975" lIns="0" spcFirstLastPara="1" rIns="65925" wrap="square" tIns="32975">
            <a:noAutofit/>
          </a:bodyPr>
          <a:lstStyle/>
          <a:p>
            <a:pPr indent="0" lvl="0" marL="0" marR="0" rtl="0" algn="l">
              <a:lnSpc>
                <a:spcPct val="85000"/>
              </a:lnSpc>
              <a:spcBef>
                <a:spcPts val="0"/>
              </a:spcBef>
              <a:spcAft>
                <a:spcPts val="0"/>
              </a:spcAft>
              <a:buClr>
                <a:schemeClr val="dk1"/>
              </a:buClr>
              <a:buSzPts val="2700"/>
              <a:buFont typeface="Arial"/>
              <a:buNone/>
            </a:pPr>
            <a:r>
              <a:rPr b="0" i="0" lang="en" sz="2700" u="none" cap="none" strike="noStrike">
                <a:solidFill>
                  <a:schemeClr val="dk1"/>
                </a:solidFill>
                <a:latin typeface="Arial"/>
                <a:ea typeface="Arial"/>
                <a:cs typeface="Arial"/>
                <a:sym typeface="Arial"/>
              </a:rPr>
              <a:t>Publishing Your Library</a:t>
            </a:r>
            <a:endParaRPr sz="1100"/>
          </a:p>
        </p:txBody>
      </p:sp>
      <p:sp>
        <p:nvSpPr>
          <p:cNvPr id="2700" name="Google Shape;2700;p476"/>
          <p:cNvSpPr txBox="1"/>
          <p:nvPr/>
        </p:nvSpPr>
        <p:spPr>
          <a:xfrm>
            <a:off x="2833778" y="1308633"/>
            <a:ext cx="6296400" cy="541800"/>
          </a:xfrm>
          <a:prstGeom prst="rect">
            <a:avLst/>
          </a:prstGeom>
          <a:solidFill>
            <a:schemeClr val="accen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701" name="Google Shape;2701;p476"/>
          <p:cNvSpPr txBox="1"/>
          <p:nvPr/>
        </p:nvSpPr>
        <p:spPr>
          <a:xfrm>
            <a:off x="3109646" y="1308633"/>
            <a:ext cx="6060300" cy="541800"/>
          </a:xfrm>
          <a:prstGeom prst="rect">
            <a:avLst/>
          </a:prstGeom>
          <a:solidFill>
            <a:schemeClr val="lt2"/>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chemeClr val="lt1"/>
              </a:buClr>
              <a:buSzPts val="1100"/>
              <a:buFont typeface="PT Sans"/>
              <a:buNone/>
            </a:pPr>
            <a:r>
              <a:t/>
            </a:r>
            <a:endParaRPr b="0" i="0" sz="1400">
              <a:solidFill>
                <a:schemeClr val="lt1"/>
              </a:solidFill>
              <a:latin typeface="Arial"/>
              <a:ea typeface="Arial"/>
              <a:cs typeface="Arial"/>
              <a:sym typeface="Arial"/>
            </a:endParaRPr>
          </a:p>
        </p:txBody>
      </p:sp>
      <p:sp>
        <p:nvSpPr>
          <p:cNvPr id="2702" name="Google Shape;2702;p476"/>
          <p:cNvSpPr txBox="1"/>
          <p:nvPr/>
        </p:nvSpPr>
        <p:spPr>
          <a:xfrm>
            <a:off x="3109646" y="1308633"/>
            <a:ext cx="6060300" cy="541800"/>
          </a:xfrm>
          <a:prstGeom prst="rect">
            <a:avLst/>
          </a:prstGeom>
          <a:solidFill>
            <a:schemeClr val="dk1"/>
          </a:solidFill>
          <a:ln>
            <a:noFill/>
          </a:ln>
        </p:spPr>
        <p:txBody>
          <a:bodyPr anchorCtr="0" anchor="ctr" bIns="137150" lIns="137150" spcFirstLastPara="1" rIns="137150" wrap="square" tIns="137150">
            <a:noAutofit/>
          </a:bodyPr>
          <a:lstStyle/>
          <a:p>
            <a:pPr indent="0" lvl="0" marL="0" marR="0" rtl="0" algn="l">
              <a:lnSpc>
                <a:spcPct val="150000"/>
              </a:lnSpc>
              <a:spcBef>
                <a:spcPts val="0"/>
              </a:spcBef>
              <a:spcAft>
                <a:spcPts val="0"/>
              </a:spcAft>
              <a:buClr>
                <a:schemeClr val="lt1"/>
              </a:buClr>
              <a:buSzPts val="1100"/>
              <a:buFont typeface="PT Sans"/>
              <a:buNone/>
            </a:pPr>
            <a:r>
              <a:rPr b="1" i="0" lang="en" sz="1500">
                <a:solidFill>
                  <a:schemeClr val="lt1"/>
                </a:solidFill>
                <a:latin typeface="Arial"/>
                <a:ea typeface="Arial"/>
                <a:cs typeface="Arial"/>
                <a:sym typeface="Arial"/>
              </a:rPr>
              <a:t>How to publish to npm https://jpapa.me/npmpublish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8">
                                            <p:txEl>
                                              <p:pRg end="0" st="0"/>
                                            </p:txEl>
                                          </p:spTgt>
                                        </p:tgtEl>
                                        <p:attrNameLst>
                                          <p:attrName>style.visibility</p:attrName>
                                        </p:attrNameLst>
                                      </p:cBhvr>
                                      <p:to>
                                        <p:strVal val="visible"/>
                                      </p:to>
                                    </p:set>
                                    <p:animEffect filter="fade" transition="in">
                                      <p:cBhvr>
                                        <p:cTn dur="500"/>
                                        <p:tgtEl>
                                          <p:spTgt spid="26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8">
                                            <p:txEl>
                                              <p:pRg end="1" st="1"/>
                                            </p:txEl>
                                          </p:spTgt>
                                        </p:tgtEl>
                                        <p:attrNameLst>
                                          <p:attrName>style.visibility</p:attrName>
                                        </p:attrNameLst>
                                      </p:cBhvr>
                                      <p:to>
                                        <p:strVal val="visible"/>
                                      </p:to>
                                    </p:set>
                                    <p:animEffect filter="fade" transition="in">
                                      <p:cBhvr>
                                        <p:cTn dur="500"/>
                                        <p:tgtEl>
                                          <p:spTgt spid="26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8">
                                            <p:txEl>
                                              <p:pRg end="2" st="2"/>
                                            </p:txEl>
                                          </p:spTgt>
                                        </p:tgtEl>
                                        <p:attrNameLst>
                                          <p:attrName>style.visibility</p:attrName>
                                        </p:attrNameLst>
                                      </p:cBhvr>
                                      <p:to>
                                        <p:strVal val="visible"/>
                                      </p:to>
                                    </p:set>
                                    <p:animEffect filter="fade" transition="in">
                                      <p:cBhvr>
                                        <p:cTn dur="500"/>
                                        <p:tgtEl>
                                          <p:spTgt spid="26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01"/>
                                        </p:tgtEl>
                                        <p:attrNameLst>
                                          <p:attrName>style.visibility</p:attrName>
                                        </p:attrNameLst>
                                      </p:cBhvr>
                                      <p:to>
                                        <p:strVal val="visible"/>
                                      </p:to>
                                    </p:set>
                                    <p:anim calcmode="lin" valueType="num">
                                      <p:cBhvr additive="base">
                                        <p:cTn dur="700"/>
                                        <p:tgtEl>
                                          <p:spTgt spid="27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00"/>
                                        </p:tgtEl>
                                        <p:attrNameLst>
                                          <p:attrName>style.visibility</p:attrName>
                                        </p:attrNameLst>
                                      </p:cBhvr>
                                      <p:to>
                                        <p:strVal val="visible"/>
                                      </p:to>
                                    </p:set>
                                    <p:anim calcmode="lin" valueType="num">
                                      <p:cBhvr additive="base">
                                        <p:cTn dur="500"/>
                                        <p:tgtEl>
                                          <p:spTgt spid="2700"/>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702"/>
                                        </p:tgtEl>
                                        <p:attrNameLst>
                                          <p:attrName>style.visibility</p:attrName>
                                        </p:attrNameLst>
                                      </p:cBhvr>
                                      <p:to>
                                        <p:strVal val="visible"/>
                                      </p:to>
                                    </p:set>
                                    <p:animEffect filter="fade" transition="in">
                                      <p:cBhvr>
                                        <p:cTn dur="500"/>
                                        <p:tgtEl>
                                          <p:spTgt spid="2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0" st="0"/>
                                            </p:txEl>
                                          </p:spTgt>
                                        </p:tgtEl>
                                        <p:attrNameLst>
                                          <p:attrName>style.visibility</p:attrName>
                                        </p:attrNameLst>
                                      </p:cBhvr>
                                      <p:to>
                                        <p:strVal val="visible"/>
                                      </p:to>
                                    </p:set>
                                    <p:animEffect filter="fade" transition="in">
                                      <p:cBhvr>
                                        <p:cTn dur="500"/>
                                        <p:tgtEl>
                                          <p:spTgt spid="26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xEl>
                                              <p:pRg end="1" st="1"/>
                                            </p:txEl>
                                          </p:spTgt>
                                        </p:tgtEl>
                                        <p:attrNameLst>
                                          <p:attrName>style.visibility</p:attrName>
                                        </p:attrNameLst>
                                      </p:cBhvr>
                                      <p:to>
                                        <p:strVal val="visible"/>
                                      </p:to>
                                    </p:set>
                                    <p:animEffect filter="fade" transition="in">
                                      <p:cBhvr>
                                        <p:cTn dur="500"/>
                                        <p:tgtEl>
                                          <p:spTgt spid="269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2706" name="Shape 2706"/>
        <p:cNvGrpSpPr/>
        <p:nvPr/>
      </p:nvGrpSpPr>
      <p:grpSpPr>
        <a:xfrm>
          <a:off x="0" y="0"/>
          <a:ext cx="0" cy="0"/>
          <a:chOff x="0" y="0"/>
          <a:chExt cx="0" cy="0"/>
        </a:xfrm>
      </p:grpSpPr>
      <p:sp>
        <p:nvSpPr>
          <p:cNvPr id="2707" name="Google Shape;2707;p477"/>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7"/>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Lab: Building an Angular Library</a:t>
            </a:r>
            <a:endParaRPr sz="2400">
              <a:solidFill>
                <a:schemeClr val="lt1"/>
              </a:solidFill>
              <a:latin typeface="PT Sans"/>
              <a:ea typeface="PT Sans"/>
              <a:cs typeface="PT Sans"/>
              <a:sym typeface="PT Sans"/>
            </a:endParaRPr>
          </a:p>
        </p:txBody>
      </p:sp>
      <p:sp>
        <p:nvSpPr>
          <p:cNvPr id="2709" name="Google Shape;2709;p477"/>
          <p:cNvSpPr txBox="1"/>
          <p:nvPr/>
        </p:nvSpPr>
        <p:spPr>
          <a:xfrm>
            <a:off x="1326675" y="1021600"/>
            <a:ext cx="7342800" cy="31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Create a shared Angular library using the Angular CLI</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Use the shared library in an Angular project</a:t>
            </a:r>
            <a:endParaRPr sz="1800">
              <a:solidFill>
                <a:schemeClr val="lt1"/>
              </a:solidFill>
              <a:latin typeface="PT Sans"/>
              <a:ea typeface="PT Sans"/>
              <a:cs typeface="PT Sans"/>
              <a:sym typeface="PT Sans"/>
            </a:endParaRPr>
          </a:p>
          <a:p>
            <a:pPr indent="0" lvl="0" marL="0" rtl="0" algn="l">
              <a:lnSpc>
                <a:spcPct val="150000"/>
              </a:lnSpc>
              <a:spcBef>
                <a:spcPts val="0"/>
              </a:spcBef>
              <a:spcAft>
                <a:spcPts val="0"/>
              </a:spcAft>
              <a:buNone/>
            </a:pPr>
            <a:r>
              <a:t/>
            </a:r>
            <a:endParaRPr sz="1800">
              <a:solidFill>
                <a:srgbClr val="FFFF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800">
              <a:solidFill>
                <a:srgbClr val="FFFF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u="sng">
                <a:solidFill>
                  <a:srgbClr val="FFFFFF"/>
                </a:solidFill>
                <a:latin typeface="Roboto Mono"/>
                <a:ea typeface="Roboto Mono"/>
                <a:cs typeface="Roboto Mono"/>
                <a:sym typeface="Roboto Mono"/>
                <a:hlinkClick r:id="rId3"/>
              </a:rPr>
              <a:t>https://codewithdan.me/ng-architecture-labs</a:t>
            </a:r>
            <a:r>
              <a:rPr lang="en" sz="1800">
                <a:solidFill>
                  <a:srgbClr val="FFFF00"/>
                </a:solidFill>
                <a:latin typeface="Roboto Mono"/>
                <a:ea typeface="Roboto Mono"/>
                <a:cs typeface="Roboto Mono"/>
                <a:sym typeface="Roboto Mono"/>
              </a:rPr>
              <a:t> </a:t>
            </a:r>
            <a:endParaRPr sz="1800">
              <a:solidFill>
                <a:srgbClr val="FFFF00"/>
              </a:solidFill>
              <a:latin typeface="Roboto Mono"/>
              <a:ea typeface="Roboto Mono"/>
              <a:cs typeface="Roboto Mono"/>
              <a:sym typeface="Roboto Mono"/>
            </a:endParaRPr>
          </a:p>
        </p:txBody>
      </p:sp>
      <p:pic>
        <p:nvPicPr>
          <p:cNvPr id="2710" name="Google Shape;2710;p477"/>
          <p:cNvPicPr preferRelativeResize="0"/>
          <p:nvPr/>
        </p:nvPicPr>
        <p:blipFill>
          <a:blip r:embed="rId4">
            <a:alphaModFix/>
          </a:blip>
          <a:stretch>
            <a:fillRect/>
          </a:stretch>
        </p:blipFill>
        <p:spPr>
          <a:xfrm>
            <a:off x="53338" y="82050"/>
            <a:ext cx="474725" cy="516000"/>
          </a:xfrm>
          <a:prstGeom prst="rect">
            <a:avLst/>
          </a:prstGeom>
          <a:noFill/>
          <a:ln>
            <a:noFill/>
          </a:ln>
        </p:spPr>
      </p:pic>
      <p:sp>
        <p:nvSpPr>
          <p:cNvPr id="2711" name="Google Shape;2711;p477"/>
          <p:cNvSpPr txBox="1"/>
          <p:nvPr/>
        </p:nvSpPr>
        <p:spPr>
          <a:xfrm>
            <a:off x="777075" y="291550"/>
            <a:ext cx="45255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LAB</a:t>
            </a:r>
            <a:endParaRPr sz="3600">
              <a:solidFill>
                <a:schemeClr val="lt1"/>
              </a:solidFill>
              <a:latin typeface="PT Sans"/>
              <a:ea typeface="PT Sans"/>
              <a:cs typeface="PT Sans"/>
              <a:sym typeface="PT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5" name="Shape 2715"/>
        <p:cNvGrpSpPr/>
        <p:nvPr/>
      </p:nvGrpSpPr>
      <p:grpSpPr>
        <a:xfrm>
          <a:off x="0" y="0"/>
          <a:ext cx="0" cy="0"/>
          <a:chOff x="0" y="0"/>
          <a:chExt cx="0" cy="0"/>
        </a:xfrm>
      </p:grpSpPr>
      <p:sp>
        <p:nvSpPr>
          <p:cNvPr id="2716" name="Google Shape;2716;p478"/>
          <p:cNvSpPr txBox="1"/>
          <p:nvPr/>
        </p:nvSpPr>
        <p:spPr>
          <a:xfrm>
            <a:off x="301650" y="57640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PT Sans"/>
                <a:ea typeface="PT Sans"/>
                <a:cs typeface="PT Sans"/>
                <a:sym typeface="PT Sans"/>
              </a:rPr>
              <a:t>... structure your components?</a:t>
            </a:r>
            <a:endParaRPr sz="3600">
              <a:solidFill>
                <a:schemeClr val="lt1"/>
              </a:solidFill>
              <a:latin typeface="PT Sans"/>
              <a:ea typeface="PT Sans"/>
              <a:cs typeface="PT Sans"/>
              <a:sym typeface="PT Sans"/>
            </a:endParaRPr>
          </a:p>
        </p:txBody>
      </p:sp>
      <p:pic>
        <p:nvPicPr>
          <p:cNvPr id="2717" name="Google Shape;2717;p478"/>
          <p:cNvPicPr preferRelativeResize="0"/>
          <p:nvPr/>
        </p:nvPicPr>
        <p:blipFill>
          <a:blip r:embed="rId3">
            <a:alphaModFix/>
          </a:blip>
          <a:stretch>
            <a:fillRect/>
          </a:stretch>
        </p:blipFill>
        <p:spPr>
          <a:xfrm>
            <a:off x="8544926" y="66325"/>
            <a:ext cx="546050" cy="593550"/>
          </a:xfrm>
          <a:prstGeom prst="rect">
            <a:avLst/>
          </a:prstGeom>
          <a:noFill/>
          <a:ln>
            <a:noFill/>
          </a:ln>
        </p:spPr>
      </p:pic>
      <p:sp>
        <p:nvSpPr>
          <p:cNvPr id="2718" name="Google Shape;2718;p478"/>
          <p:cNvSpPr txBox="1"/>
          <p:nvPr/>
        </p:nvSpPr>
        <p:spPr>
          <a:xfrm>
            <a:off x="301650" y="173435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PT Sans"/>
                <a:ea typeface="PT Sans"/>
                <a:cs typeface="PT Sans"/>
                <a:sym typeface="PT Sans"/>
              </a:rPr>
              <a:t>… communicate between components?</a:t>
            </a:r>
            <a:endParaRPr sz="3600">
              <a:solidFill>
                <a:schemeClr val="lt1"/>
              </a:solidFill>
              <a:latin typeface="PT Sans"/>
              <a:ea typeface="PT Sans"/>
              <a:cs typeface="PT Sans"/>
              <a:sym typeface="PT Sans"/>
            </a:endParaRPr>
          </a:p>
        </p:txBody>
      </p:sp>
      <p:sp>
        <p:nvSpPr>
          <p:cNvPr id="2719" name="Google Shape;2719;p478"/>
          <p:cNvSpPr txBox="1"/>
          <p:nvPr/>
        </p:nvSpPr>
        <p:spPr>
          <a:xfrm>
            <a:off x="62850" y="66325"/>
            <a:ext cx="2482500" cy="9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How do you</a:t>
            </a:r>
            <a:endParaRPr sz="2400">
              <a:solidFill>
                <a:schemeClr val="lt1"/>
              </a:solidFill>
              <a:latin typeface="PT Sans"/>
              <a:ea typeface="PT Sans"/>
              <a:cs typeface="PT Sans"/>
              <a:sym typeface="PT Sans"/>
            </a:endParaRPr>
          </a:p>
        </p:txBody>
      </p:sp>
      <p:sp>
        <p:nvSpPr>
          <p:cNvPr id="2720" name="Google Shape;2720;p478"/>
          <p:cNvSpPr txBox="1"/>
          <p:nvPr/>
        </p:nvSpPr>
        <p:spPr>
          <a:xfrm>
            <a:off x="301650" y="296535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PT Sans"/>
                <a:ea typeface="PT Sans"/>
                <a:cs typeface="PT Sans"/>
                <a:sym typeface="PT Sans"/>
              </a:rPr>
              <a:t>… assemble ViewModels from your data?</a:t>
            </a:r>
            <a:endParaRPr sz="3600">
              <a:solidFill>
                <a:schemeClr val="lt1"/>
              </a:solidFill>
              <a:latin typeface="PT Sans"/>
              <a:ea typeface="PT Sans"/>
              <a:cs typeface="PT Sans"/>
              <a:sym typeface="PT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4" name="Shape 2724"/>
        <p:cNvGrpSpPr/>
        <p:nvPr/>
      </p:nvGrpSpPr>
      <p:grpSpPr>
        <a:xfrm>
          <a:off x="0" y="0"/>
          <a:ext cx="0" cy="0"/>
          <a:chOff x="0" y="0"/>
          <a:chExt cx="0" cy="0"/>
        </a:xfrm>
      </p:grpSpPr>
      <p:pic>
        <p:nvPicPr>
          <p:cNvPr id="2725" name="Google Shape;2725;p479"/>
          <p:cNvPicPr preferRelativeResize="0"/>
          <p:nvPr/>
        </p:nvPicPr>
        <p:blipFill rotWithShape="1">
          <a:blip r:embed="rId3">
            <a:alphaModFix/>
          </a:blip>
          <a:srcRect b="0" l="0" r="0" t="0"/>
          <a:stretch/>
        </p:blipFill>
        <p:spPr>
          <a:xfrm>
            <a:off x="8544926" y="66325"/>
            <a:ext cx="546050" cy="593550"/>
          </a:xfrm>
          <a:prstGeom prst="rect">
            <a:avLst/>
          </a:prstGeom>
          <a:noFill/>
          <a:ln>
            <a:noFill/>
          </a:ln>
        </p:spPr>
      </p:pic>
      <p:sp>
        <p:nvSpPr>
          <p:cNvPr id="2726" name="Google Shape;2726;p479"/>
          <p:cNvSpPr txBox="1"/>
          <p:nvPr/>
        </p:nvSpPr>
        <p:spPr>
          <a:xfrm>
            <a:off x="301650" y="2039150"/>
            <a:ext cx="8606700" cy="175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n" sz="3600">
                <a:solidFill>
                  <a:schemeClr val="lt1"/>
                </a:solidFill>
                <a:latin typeface="PT Sans"/>
                <a:ea typeface="PT Sans"/>
                <a:cs typeface="PT Sans"/>
                <a:sym typeface="PT Sans"/>
              </a:rPr>
              <a:t>… c</a:t>
            </a:r>
            <a:r>
              <a:rPr b="0" i="0" lang="en" sz="3600" u="none" cap="none" strike="noStrike">
                <a:solidFill>
                  <a:schemeClr val="lt1"/>
                </a:solidFill>
                <a:latin typeface="PT Sans"/>
                <a:ea typeface="PT Sans"/>
                <a:cs typeface="PT Sans"/>
                <a:sym typeface="PT Sans"/>
              </a:rPr>
              <a:t>ommunicat</a:t>
            </a:r>
            <a:r>
              <a:rPr lang="en" sz="3600">
                <a:solidFill>
                  <a:schemeClr val="lt1"/>
                </a:solidFill>
                <a:latin typeface="PT Sans"/>
                <a:ea typeface="PT Sans"/>
                <a:cs typeface="PT Sans"/>
                <a:sym typeface="PT Sans"/>
              </a:rPr>
              <a:t>e</a:t>
            </a:r>
            <a:r>
              <a:rPr b="0" i="0" lang="en" sz="3600" u="none" cap="none" strike="noStrike">
                <a:solidFill>
                  <a:schemeClr val="lt1"/>
                </a:solidFill>
                <a:latin typeface="PT Sans"/>
                <a:ea typeface="PT Sans"/>
                <a:cs typeface="PT Sans"/>
                <a:sym typeface="PT Sans"/>
              </a:rPr>
              <a:t> </a:t>
            </a:r>
            <a:r>
              <a:rPr lang="en" sz="3600">
                <a:solidFill>
                  <a:schemeClr val="lt1"/>
                </a:solidFill>
                <a:latin typeface="PT Sans"/>
                <a:ea typeface="PT Sans"/>
                <a:cs typeface="PT Sans"/>
                <a:sym typeface="PT Sans"/>
              </a:rPr>
              <a:t>between</a:t>
            </a:r>
            <a:r>
              <a:rPr b="0" i="0" lang="en" sz="3600" u="none" cap="none" strike="noStrike">
                <a:solidFill>
                  <a:schemeClr val="lt1"/>
                </a:solidFill>
                <a:latin typeface="PT Sans"/>
                <a:ea typeface="PT Sans"/>
                <a:cs typeface="PT Sans"/>
                <a:sym typeface="PT Sans"/>
              </a:rPr>
              <a:t> </a:t>
            </a:r>
            <a:r>
              <a:rPr lang="en" sz="3600">
                <a:solidFill>
                  <a:schemeClr val="lt1"/>
                </a:solidFill>
                <a:latin typeface="PT Sans"/>
                <a:ea typeface="PT Sans"/>
                <a:cs typeface="PT Sans"/>
                <a:sym typeface="PT Sans"/>
              </a:rPr>
              <a:t>c</a:t>
            </a:r>
            <a:r>
              <a:rPr b="0" i="0" lang="en" sz="3600" u="none" cap="none" strike="noStrike">
                <a:solidFill>
                  <a:schemeClr val="lt1"/>
                </a:solidFill>
                <a:latin typeface="PT Sans"/>
                <a:ea typeface="PT Sans"/>
                <a:cs typeface="PT Sans"/>
                <a:sym typeface="PT Sans"/>
              </a:rPr>
              <a:t>omponents?</a:t>
            </a:r>
            <a:endParaRPr b="0" i="0" sz="3600" u="none" cap="none" strike="noStrike">
              <a:solidFill>
                <a:schemeClr val="lt1"/>
              </a:solidFill>
              <a:latin typeface="PT Sans"/>
              <a:ea typeface="PT Sans"/>
              <a:cs typeface="PT Sans"/>
              <a:sym typeface="PT Sans"/>
            </a:endParaRPr>
          </a:p>
        </p:txBody>
      </p:sp>
      <p:sp>
        <p:nvSpPr>
          <p:cNvPr id="2727" name="Google Shape;2727;p479"/>
          <p:cNvSpPr txBox="1"/>
          <p:nvPr/>
        </p:nvSpPr>
        <p:spPr>
          <a:xfrm>
            <a:off x="62850" y="66325"/>
            <a:ext cx="2482500" cy="9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PT Sans"/>
                <a:ea typeface="PT Sans"/>
                <a:cs typeface="PT Sans"/>
                <a:sym typeface="PT Sans"/>
              </a:rPr>
              <a:t>How do you</a:t>
            </a:r>
            <a:endParaRPr b="0" i="0" sz="2400" u="none" cap="none" strike="noStrike">
              <a:solidFill>
                <a:schemeClr val="lt1"/>
              </a:solidFill>
              <a:latin typeface="PT Sans"/>
              <a:ea typeface="PT Sans"/>
              <a:cs typeface="PT Sans"/>
              <a:sym typeface="PT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2" name="Shape 2732"/>
        <p:cNvGrpSpPr/>
        <p:nvPr/>
      </p:nvGrpSpPr>
      <p:grpSpPr>
        <a:xfrm>
          <a:off x="0" y="0"/>
          <a:ext cx="0" cy="0"/>
          <a:chOff x="0" y="0"/>
          <a:chExt cx="0" cy="0"/>
        </a:xfrm>
      </p:grpSpPr>
      <p:sp>
        <p:nvSpPr>
          <p:cNvPr id="2733" name="Google Shape;2733;p480"/>
          <p:cNvSpPr txBox="1"/>
          <p:nvPr>
            <p:ph idx="1" type="body"/>
          </p:nvPr>
        </p:nvSpPr>
        <p:spPr>
          <a:xfrm>
            <a:off x="792333" y="2254995"/>
            <a:ext cx="7552800" cy="129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PT Sans"/>
              <a:buNone/>
            </a:pPr>
            <a:r>
              <a:rPr lang="en"/>
              <a:t>Popular pattern with roots in the Redux pattern.</a:t>
            </a:r>
            <a:endParaRPr b="0" i="0" sz="2100" u="none" cap="none" strike="noStrike">
              <a:solidFill>
                <a:schemeClr val="dk1"/>
              </a:solidFill>
              <a:latin typeface="Arial"/>
              <a:ea typeface="Arial"/>
              <a:cs typeface="Arial"/>
              <a:sym typeface="Arial"/>
            </a:endParaRPr>
          </a:p>
        </p:txBody>
      </p:sp>
      <p:sp>
        <p:nvSpPr>
          <p:cNvPr id="2734" name="Google Shape;2734;p480"/>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SzPts val="1100"/>
              <a:buFont typeface="Arial"/>
              <a:buNone/>
            </a:pPr>
            <a:r>
              <a:rPr lang="en">
                <a:solidFill>
                  <a:srgbClr val="000000"/>
                </a:solidFill>
              </a:rPr>
              <a:t>Container/Presenter Components </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8" name="Shape 2738"/>
        <p:cNvGrpSpPr/>
        <p:nvPr/>
      </p:nvGrpSpPr>
      <p:grpSpPr>
        <a:xfrm>
          <a:off x="0" y="0"/>
          <a:ext cx="0" cy="0"/>
          <a:chOff x="0" y="0"/>
          <a:chExt cx="0" cy="0"/>
        </a:xfrm>
      </p:grpSpPr>
      <p:sp>
        <p:nvSpPr>
          <p:cNvPr id="2739" name="Google Shape;2739;p481"/>
          <p:cNvSpPr/>
          <p:nvPr/>
        </p:nvSpPr>
        <p:spPr>
          <a:xfrm>
            <a:off x="750613" y="1506425"/>
            <a:ext cx="2683200" cy="640800"/>
          </a:xfrm>
          <a:prstGeom prst="rect">
            <a:avLst/>
          </a:prstGeom>
          <a:solidFill>
            <a:srgbClr val="0070C0"/>
          </a:solidFill>
          <a:ln cap="flat" cmpd="sng" w="190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Arial"/>
                <a:ea typeface="Arial"/>
                <a:cs typeface="Arial"/>
                <a:sym typeface="Arial"/>
              </a:rPr>
              <a:t>Container</a:t>
            </a:r>
            <a:endParaRPr b="0" i="0" sz="2000" u="none" cap="none" strike="noStrike">
              <a:solidFill>
                <a:schemeClr val="lt1"/>
              </a:solidFill>
              <a:latin typeface="Arial"/>
              <a:ea typeface="Arial"/>
              <a:cs typeface="Arial"/>
              <a:sym typeface="Arial"/>
            </a:endParaRPr>
          </a:p>
        </p:txBody>
      </p:sp>
      <p:sp>
        <p:nvSpPr>
          <p:cNvPr id="2740" name="Google Shape;2740;p481"/>
          <p:cNvSpPr/>
          <p:nvPr/>
        </p:nvSpPr>
        <p:spPr>
          <a:xfrm>
            <a:off x="5710183" y="1506425"/>
            <a:ext cx="2683200" cy="640800"/>
          </a:xfrm>
          <a:prstGeom prst="rect">
            <a:avLst/>
          </a:prstGeom>
          <a:solidFill>
            <a:srgbClr val="0070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Arial"/>
                <a:ea typeface="Arial"/>
                <a:cs typeface="Arial"/>
                <a:sym typeface="Arial"/>
              </a:rPr>
              <a:t>Presenter</a:t>
            </a:r>
            <a:endParaRPr b="0" i="0" sz="2000" u="none" cap="none" strike="noStrike">
              <a:solidFill>
                <a:schemeClr val="lt1"/>
              </a:solidFill>
              <a:latin typeface="Arial"/>
              <a:ea typeface="Arial"/>
              <a:cs typeface="Arial"/>
              <a:sym typeface="Arial"/>
            </a:endParaRPr>
          </a:p>
        </p:txBody>
      </p:sp>
      <p:sp>
        <p:nvSpPr>
          <p:cNvPr id="2741" name="Google Shape;2741;p481"/>
          <p:cNvSpPr txBox="1"/>
          <p:nvPr/>
        </p:nvSpPr>
        <p:spPr>
          <a:xfrm>
            <a:off x="750613" y="2147225"/>
            <a:ext cx="2683200" cy="2125500"/>
          </a:xfrm>
          <a:prstGeom prst="rect">
            <a:avLst/>
          </a:prstGeom>
          <a:no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600"/>
              </a:spcBef>
              <a:spcAft>
                <a:spcPts val="0"/>
              </a:spcAft>
              <a:buClr>
                <a:srgbClr val="000000"/>
              </a:buClr>
              <a:buSzPts val="2000"/>
              <a:buFont typeface="Arial"/>
              <a:buNone/>
            </a:pPr>
            <a:r>
              <a:rPr b="0" i="0" lang="en" sz="2000" u="none" cap="none" strike="noStrike">
                <a:solidFill>
                  <a:srgbClr val="404040"/>
                </a:solidFill>
                <a:latin typeface="Arial"/>
                <a:ea typeface="Arial"/>
                <a:cs typeface="Arial"/>
                <a:sym typeface="Arial"/>
              </a:rPr>
              <a:t>Handle logic and getting/saving data</a:t>
            </a:r>
            <a:endParaRPr b="0" i="0" sz="2000" u="none" cap="none" strike="noStrike">
              <a:solidFill>
                <a:srgbClr val="404040"/>
              </a:solidFill>
              <a:latin typeface="Arial"/>
              <a:ea typeface="Arial"/>
              <a:cs typeface="Arial"/>
              <a:sym typeface="Arial"/>
            </a:endParaRPr>
          </a:p>
        </p:txBody>
      </p:sp>
      <p:sp>
        <p:nvSpPr>
          <p:cNvPr id="2742" name="Google Shape;2742;p481"/>
          <p:cNvSpPr txBox="1"/>
          <p:nvPr/>
        </p:nvSpPr>
        <p:spPr>
          <a:xfrm>
            <a:off x="5710183" y="2147225"/>
            <a:ext cx="2683200" cy="2125500"/>
          </a:xfrm>
          <a:prstGeom prst="rect">
            <a:avLst/>
          </a:prstGeom>
          <a:no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600"/>
              </a:spcBef>
              <a:spcAft>
                <a:spcPts val="0"/>
              </a:spcAft>
              <a:buClr>
                <a:srgbClr val="000000"/>
              </a:buClr>
              <a:buSzPts val="2000"/>
              <a:buFont typeface="Arial"/>
              <a:buNone/>
            </a:pPr>
            <a:r>
              <a:rPr b="0" i="0" lang="en" sz="2000" u="none" cap="none" strike="noStrike">
                <a:solidFill>
                  <a:srgbClr val="404040"/>
                </a:solidFill>
                <a:latin typeface="Arial"/>
                <a:ea typeface="Arial"/>
                <a:cs typeface="Arial"/>
                <a:sym typeface="Arial"/>
              </a:rPr>
              <a:t>Present and tell the container when done</a:t>
            </a:r>
            <a:endParaRPr b="0" i="0" sz="2000" u="none" cap="none" strike="noStrike">
              <a:solidFill>
                <a:srgbClr val="404040"/>
              </a:solidFill>
              <a:latin typeface="Arial"/>
              <a:ea typeface="Arial"/>
              <a:cs typeface="Arial"/>
              <a:sym typeface="Arial"/>
            </a:endParaRPr>
          </a:p>
        </p:txBody>
      </p:sp>
      <p:sp>
        <p:nvSpPr>
          <p:cNvPr id="2743" name="Google Shape;2743;p481"/>
          <p:cNvSpPr txBox="1"/>
          <p:nvPr>
            <p:ph type="title"/>
          </p:nvPr>
        </p:nvSpPr>
        <p:spPr>
          <a:xfrm>
            <a:off x="457200" y="205975"/>
            <a:ext cx="8609700" cy="112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Container / Presenter Components</a:t>
            </a:r>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9"/>
                                        </p:tgtEl>
                                        <p:attrNameLst>
                                          <p:attrName>style.visibility</p:attrName>
                                        </p:attrNameLst>
                                      </p:cBhvr>
                                      <p:to>
                                        <p:strVal val="visible"/>
                                      </p:to>
                                    </p:set>
                                    <p:animEffect filter="fade" transition="in">
                                      <p:cBhvr>
                                        <p:cTn dur="1000"/>
                                        <p:tgtEl>
                                          <p:spTgt spid="2739"/>
                                        </p:tgtEl>
                                      </p:cBhvr>
                                    </p:animEffect>
                                  </p:childTnLst>
                                </p:cTn>
                              </p:par>
                              <p:par>
                                <p:cTn fill="hold" nodeType="withEffect" presetClass="entr" presetID="10" presetSubtype="0">
                                  <p:stCondLst>
                                    <p:cond delay="0"/>
                                  </p:stCondLst>
                                  <p:childTnLst>
                                    <p:set>
                                      <p:cBhvr>
                                        <p:cTn dur="1" fill="hold">
                                          <p:stCondLst>
                                            <p:cond delay="0"/>
                                          </p:stCondLst>
                                        </p:cTn>
                                        <p:tgtEl>
                                          <p:spTgt spid="2741"/>
                                        </p:tgtEl>
                                        <p:attrNameLst>
                                          <p:attrName>style.visibility</p:attrName>
                                        </p:attrNameLst>
                                      </p:cBhvr>
                                      <p:to>
                                        <p:strVal val="visible"/>
                                      </p:to>
                                    </p:set>
                                    <p:animEffect filter="fade" transition="in">
                                      <p:cBhvr>
                                        <p:cTn dur="1000"/>
                                        <p:tgtEl>
                                          <p:spTgt spid="2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0"/>
                                        </p:tgtEl>
                                        <p:attrNameLst>
                                          <p:attrName>style.visibility</p:attrName>
                                        </p:attrNameLst>
                                      </p:cBhvr>
                                      <p:to>
                                        <p:strVal val="visible"/>
                                      </p:to>
                                    </p:set>
                                    <p:animEffect filter="fade" transition="in">
                                      <p:cBhvr>
                                        <p:cTn dur="1000"/>
                                        <p:tgtEl>
                                          <p:spTgt spid="2740"/>
                                        </p:tgtEl>
                                      </p:cBhvr>
                                    </p:animEffect>
                                  </p:childTnLst>
                                </p:cTn>
                              </p:par>
                              <p:par>
                                <p:cTn fill="hold" nodeType="withEffect" presetClass="entr" presetID="10" presetSubtype="0">
                                  <p:stCondLst>
                                    <p:cond delay="0"/>
                                  </p:stCondLst>
                                  <p:childTnLst>
                                    <p:set>
                                      <p:cBhvr>
                                        <p:cTn dur="1" fill="hold">
                                          <p:stCondLst>
                                            <p:cond delay="0"/>
                                          </p:stCondLst>
                                        </p:cTn>
                                        <p:tgtEl>
                                          <p:spTgt spid="2742"/>
                                        </p:tgtEl>
                                        <p:attrNameLst>
                                          <p:attrName>style.visibility</p:attrName>
                                        </p:attrNameLst>
                                      </p:cBhvr>
                                      <p:to>
                                        <p:strVal val="visible"/>
                                      </p:to>
                                    </p:set>
                                    <p:animEffect filter="fade" transition="in">
                                      <p:cBhvr>
                                        <p:cTn dur="1000"/>
                                        <p:tgtEl>
                                          <p:spTgt spid="2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Google Shape;2748;p48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Container and Presentation Components</a:t>
            </a:r>
            <a:endParaRPr>
              <a:latin typeface="PT Sans"/>
              <a:ea typeface="PT Sans"/>
              <a:cs typeface="PT Sans"/>
              <a:sym typeface="PT Sans"/>
            </a:endParaRPr>
          </a:p>
        </p:txBody>
      </p:sp>
      <p:sp>
        <p:nvSpPr>
          <p:cNvPr id="2749" name="Google Shape;2749;p482"/>
          <p:cNvSpPr txBox="1"/>
          <p:nvPr/>
        </p:nvSpPr>
        <p:spPr>
          <a:xfrm>
            <a:off x="532425" y="1041525"/>
            <a:ext cx="8229600" cy="80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PT Sans"/>
              <a:buChar char="●"/>
            </a:pPr>
            <a:r>
              <a:rPr lang="en" sz="2000">
                <a:latin typeface="PT Sans"/>
                <a:ea typeface="PT Sans"/>
                <a:cs typeface="PT Sans"/>
                <a:sym typeface="PT Sans"/>
              </a:rPr>
              <a:t>Container Component - Responsible for retrieving state</a:t>
            </a:r>
            <a:endParaRPr sz="2000">
              <a:latin typeface="PT Sans"/>
              <a:ea typeface="PT Sans"/>
              <a:cs typeface="PT Sans"/>
              <a:sym typeface="PT Sans"/>
            </a:endParaRPr>
          </a:p>
          <a:p>
            <a:pPr indent="-355600" lvl="0" marL="457200" rtl="0" algn="l">
              <a:spcBef>
                <a:spcPts val="0"/>
              </a:spcBef>
              <a:spcAft>
                <a:spcPts val="0"/>
              </a:spcAft>
              <a:buSzPts val="2000"/>
              <a:buFont typeface="PT Sans"/>
              <a:buChar char="●"/>
            </a:pPr>
            <a:r>
              <a:rPr lang="en" sz="2000">
                <a:latin typeface="PT Sans"/>
                <a:ea typeface="PT Sans"/>
                <a:cs typeface="PT Sans"/>
                <a:sym typeface="PT Sans"/>
              </a:rPr>
              <a:t>Presentation Component - Responsible for presenting/rendering state</a:t>
            </a:r>
            <a:endParaRPr sz="2000">
              <a:latin typeface="PT Sans"/>
              <a:ea typeface="PT Sans"/>
              <a:cs typeface="PT Sans"/>
              <a:sym typeface="PT Sans"/>
            </a:endParaRPr>
          </a:p>
        </p:txBody>
      </p:sp>
      <p:sp>
        <p:nvSpPr>
          <p:cNvPr id="2750" name="Google Shape;2750;p482"/>
          <p:cNvSpPr/>
          <p:nvPr/>
        </p:nvSpPr>
        <p:spPr>
          <a:xfrm>
            <a:off x="1811550" y="2443600"/>
            <a:ext cx="5520900" cy="1953300"/>
          </a:xfrm>
          <a:prstGeom prst="rect">
            <a:avLst/>
          </a:prstGeom>
          <a:solidFill>
            <a:srgbClr val="1976D2"/>
          </a:solidFill>
          <a:ln cap="flat" cmpd="sng" w="1905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Container Component</a:t>
            </a:r>
            <a:endParaRPr sz="1800">
              <a:solidFill>
                <a:schemeClr val="lt1"/>
              </a:solidFill>
            </a:endParaRPr>
          </a:p>
          <a:p>
            <a:pPr indent="0" lvl="0" marL="0" rtl="0" algn="ctr">
              <a:spcBef>
                <a:spcPts val="0"/>
              </a:spcBef>
              <a:spcAft>
                <a:spcPts val="0"/>
              </a:spcAft>
              <a:buNone/>
            </a:pPr>
            <a:r>
              <a:t/>
            </a:r>
            <a:endParaRPr sz="1800">
              <a:solidFill>
                <a:schemeClr val="lt1"/>
              </a:solidFill>
            </a:endParaRPr>
          </a:p>
          <a:p>
            <a:pPr indent="0" lvl="0" marL="0" rtl="0" algn="ctr">
              <a:spcBef>
                <a:spcPts val="0"/>
              </a:spcBef>
              <a:spcAft>
                <a:spcPts val="0"/>
              </a:spcAft>
              <a:buNone/>
            </a:pPr>
            <a:r>
              <a:t/>
            </a:r>
            <a:endParaRPr sz="1800">
              <a:solidFill>
                <a:schemeClr val="lt1"/>
              </a:solidFill>
            </a:endParaRPr>
          </a:p>
        </p:txBody>
      </p:sp>
      <p:sp>
        <p:nvSpPr>
          <p:cNvPr id="2751" name="Google Shape;2751;p482"/>
          <p:cNvSpPr/>
          <p:nvPr/>
        </p:nvSpPr>
        <p:spPr>
          <a:xfrm>
            <a:off x="2266475" y="3332950"/>
            <a:ext cx="1968900" cy="7005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Presentation Component</a:t>
            </a:r>
            <a:endParaRPr sz="1600">
              <a:solidFill>
                <a:schemeClr val="lt1"/>
              </a:solidFill>
            </a:endParaRPr>
          </a:p>
        </p:txBody>
      </p:sp>
      <p:sp>
        <p:nvSpPr>
          <p:cNvPr id="2752" name="Google Shape;2752;p482"/>
          <p:cNvSpPr/>
          <p:nvPr/>
        </p:nvSpPr>
        <p:spPr>
          <a:xfrm>
            <a:off x="4955825" y="3332950"/>
            <a:ext cx="1968900" cy="7005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Presentation Component</a:t>
            </a:r>
            <a:endParaRPr sz="1600">
              <a:solidFill>
                <a:schemeClr val="lt1"/>
              </a:solidFill>
            </a:endParaRPr>
          </a:p>
        </p:txBody>
      </p:sp>
      <p:sp>
        <p:nvSpPr>
          <p:cNvPr id="2753" name="Google Shape;2753;p482"/>
          <p:cNvSpPr/>
          <p:nvPr/>
        </p:nvSpPr>
        <p:spPr>
          <a:xfrm>
            <a:off x="5878400" y="2051800"/>
            <a:ext cx="2126400" cy="484800"/>
          </a:xfrm>
          <a:prstGeom prst="wedgeRoundRectCallout">
            <a:avLst>
              <a:gd fmla="val -47780" name="adj1"/>
              <a:gd fmla="val 103685" name="adj2"/>
              <a:gd fmla="val 16667" name="adj3"/>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Manage state (interact with service/store)</a:t>
            </a:r>
            <a:endParaRPr b="0" i="0" sz="1400" u="none" cap="none" strike="noStrike">
              <a:solidFill>
                <a:schemeClr val="lt1"/>
              </a:solidFill>
              <a:latin typeface="PT Sans"/>
              <a:ea typeface="PT Sans"/>
              <a:cs typeface="PT Sans"/>
              <a:sym typeface="PT Sans"/>
            </a:endParaRPr>
          </a:p>
        </p:txBody>
      </p:sp>
      <p:sp>
        <p:nvSpPr>
          <p:cNvPr id="2754" name="Google Shape;2754;p482"/>
          <p:cNvSpPr/>
          <p:nvPr/>
        </p:nvSpPr>
        <p:spPr>
          <a:xfrm>
            <a:off x="6785650" y="3005750"/>
            <a:ext cx="2126400" cy="454200"/>
          </a:xfrm>
          <a:prstGeom prst="wedgeRoundRectCallout">
            <a:avLst>
              <a:gd fmla="val -47780" name="adj1"/>
              <a:gd fmla="val 103685" name="adj2"/>
              <a:gd fmla="val 16667" name="adj3"/>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Present state in UI</a:t>
            </a:r>
            <a:endParaRPr b="0" i="0" sz="1400" u="none" cap="none" strike="noStrike">
              <a:solidFill>
                <a:schemeClr val="lt1"/>
              </a:solidFill>
              <a:latin typeface="PT Sans"/>
              <a:ea typeface="PT Sans"/>
              <a:cs typeface="PT Sans"/>
              <a:sym typeface="PT Sans"/>
            </a:endParaRPr>
          </a:p>
        </p:txBody>
      </p:sp>
      <p:cxnSp>
        <p:nvCxnSpPr>
          <p:cNvPr id="2755" name="Google Shape;2755;p482"/>
          <p:cNvCxnSpPr>
            <a:endCxn id="2751" idx="0"/>
          </p:cNvCxnSpPr>
          <p:nvPr/>
        </p:nvCxnSpPr>
        <p:spPr>
          <a:xfrm flipH="1">
            <a:off x="3250925" y="2848150"/>
            <a:ext cx="1122600" cy="484800"/>
          </a:xfrm>
          <a:prstGeom prst="straightConnector1">
            <a:avLst/>
          </a:prstGeom>
          <a:noFill/>
          <a:ln cap="flat" cmpd="sng" w="19050">
            <a:solidFill>
              <a:srgbClr val="FFFFFF"/>
            </a:solidFill>
            <a:prstDash val="solid"/>
            <a:round/>
            <a:headEnd len="med" w="med" type="triangle"/>
            <a:tailEnd len="med" w="med" type="triangle"/>
          </a:ln>
        </p:spPr>
      </p:cxnSp>
      <p:cxnSp>
        <p:nvCxnSpPr>
          <p:cNvPr id="2756" name="Google Shape;2756;p482"/>
          <p:cNvCxnSpPr>
            <a:endCxn id="2752" idx="0"/>
          </p:cNvCxnSpPr>
          <p:nvPr/>
        </p:nvCxnSpPr>
        <p:spPr>
          <a:xfrm>
            <a:off x="4653575" y="2848150"/>
            <a:ext cx="1286700" cy="484800"/>
          </a:xfrm>
          <a:prstGeom prst="straightConnector1">
            <a:avLst/>
          </a:prstGeom>
          <a:noFill/>
          <a:ln cap="flat" cmpd="sng" w="19050">
            <a:solidFill>
              <a:srgbClr val="FFFFFF"/>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3"/>
                                        </p:tgtEl>
                                        <p:attrNameLst>
                                          <p:attrName>style.visibility</p:attrName>
                                        </p:attrNameLst>
                                      </p:cBhvr>
                                      <p:to>
                                        <p:strVal val="visible"/>
                                      </p:to>
                                    </p:set>
                                    <p:animEffect filter="fade" transition="in">
                                      <p:cBhvr>
                                        <p:cTn dur="1000"/>
                                        <p:tgtEl>
                                          <p:spTgt spid="2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4"/>
                                        </p:tgtEl>
                                        <p:attrNameLst>
                                          <p:attrName>style.visibility</p:attrName>
                                        </p:attrNameLst>
                                      </p:cBhvr>
                                      <p:to>
                                        <p:strVal val="visible"/>
                                      </p:to>
                                    </p:set>
                                    <p:animEffect filter="fade" transition="in">
                                      <p:cBhvr>
                                        <p:cTn dur="1000"/>
                                        <p:tgtEl>
                                          <p:spTgt spid="2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0" name="Shape 2760"/>
        <p:cNvGrpSpPr/>
        <p:nvPr/>
      </p:nvGrpSpPr>
      <p:grpSpPr>
        <a:xfrm>
          <a:off x="0" y="0"/>
          <a:ext cx="0" cy="0"/>
          <a:chOff x="0" y="0"/>
          <a:chExt cx="0" cy="0"/>
        </a:xfrm>
      </p:grpSpPr>
      <p:sp>
        <p:nvSpPr>
          <p:cNvPr id="2761" name="Google Shape;2761;p48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Container/Presentation Component Tips</a:t>
            </a:r>
            <a:endParaRPr>
              <a:latin typeface="PT Sans"/>
              <a:ea typeface="PT Sans"/>
              <a:cs typeface="PT Sans"/>
              <a:sym typeface="PT Sans"/>
            </a:endParaRPr>
          </a:p>
        </p:txBody>
      </p:sp>
      <p:sp>
        <p:nvSpPr>
          <p:cNvPr id="2762" name="Google Shape;2762;p483"/>
          <p:cNvSpPr txBox="1"/>
          <p:nvPr/>
        </p:nvSpPr>
        <p:spPr>
          <a:xfrm>
            <a:off x="532425" y="1270125"/>
            <a:ext cx="8404200" cy="80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PT Sans"/>
              <a:buChar char="●"/>
            </a:pPr>
            <a:r>
              <a:rPr lang="en" sz="2000">
                <a:latin typeface="PT Sans"/>
                <a:ea typeface="PT Sans"/>
                <a:cs typeface="PT Sans"/>
                <a:sym typeface="PT Sans"/>
              </a:rPr>
              <a:t>Pass state from </a:t>
            </a:r>
            <a:r>
              <a:rPr b="1" lang="en" sz="2000">
                <a:latin typeface="PT Sans"/>
                <a:ea typeface="PT Sans"/>
                <a:cs typeface="PT Sans"/>
                <a:sym typeface="PT Sans"/>
              </a:rPr>
              <a:t>container → presentation</a:t>
            </a:r>
            <a:r>
              <a:rPr lang="en" sz="2000">
                <a:latin typeface="PT Sans"/>
                <a:ea typeface="PT Sans"/>
                <a:cs typeface="PT Sans"/>
                <a:sym typeface="PT Sans"/>
              </a:rPr>
              <a:t> using input properties</a:t>
            </a:r>
            <a:endParaRPr sz="2000">
              <a:latin typeface="PT Sans"/>
              <a:ea typeface="PT Sans"/>
              <a:cs typeface="PT Sans"/>
              <a:sym typeface="PT Sans"/>
            </a:endParaRPr>
          </a:p>
          <a:p>
            <a:pPr indent="0" lvl="0" marL="0" rtl="0" algn="l">
              <a:spcBef>
                <a:spcPts val="0"/>
              </a:spcBef>
              <a:spcAft>
                <a:spcPts val="0"/>
              </a:spcAft>
              <a:buNone/>
            </a:pPr>
            <a:r>
              <a:t/>
            </a:r>
            <a:endParaRPr sz="2000">
              <a:latin typeface="PT Sans"/>
              <a:ea typeface="PT Sans"/>
              <a:cs typeface="PT Sans"/>
              <a:sym typeface="PT Sans"/>
            </a:endParaRPr>
          </a:p>
          <a:p>
            <a:pPr indent="-355600" lvl="0" marL="457200" rtl="0" algn="l">
              <a:spcBef>
                <a:spcPts val="0"/>
              </a:spcBef>
              <a:spcAft>
                <a:spcPts val="0"/>
              </a:spcAft>
              <a:buSzPts val="2000"/>
              <a:buFont typeface="PT Sans"/>
              <a:buChar char="●"/>
            </a:pPr>
            <a:r>
              <a:rPr lang="en" sz="2000">
                <a:latin typeface="PT Sans"/>
                <a:ea typeface="PT Sans"/>
                <a:cs typeface="PT Sans"/>
                <a:sym typeface="PT Sans"/>
              </a:rPr>
              <a:t>Communicate from </a:t>
            </a:r>
            <a:r>
              <a:rPr b="1" lang="en" sz="2000">
                <a:latin typeface="PT Sans"/>
                <a:ea typeface="PT Sans"/>
                <a:cs typeface="PT Sans"/>
                <a:sym typeface="PT Sans"/>
              </a:rPr>
              <a:t>presentation</a:t>
            </a:r>
            <a:r>
              <a:rPr lang="en" sz="2000">
                <a:latin typeface="PT Sans"/>
                <a:ea typeface="PT Sans"/>
                <a:cs typeface="PT Sans"/>
                <a:sym typeface="PT Sans"/>
              </a:rPr>
              <a:t> </a:t>
            </a:r>
            <a:r>
              <a:rPr b="1" lang="en" sz="2000">
                <a:latin typeface="PT Sans"/>
                <a:ea typeface="PT Sans"/>
                <a:cs typeface="PT Sans"/>
                <a:sym typeface="PT Sans"/>
              </a:rPr>
              <a:t>→ container</a:t>
            </a:r>
            <a:r>
              <a:rPr lang="en" sz="2000">
                <a:latin typeface="PT Sans"/>
                <a:ea typeface="PT Sans"/>
                <a:cs typeface="PT Sans"/>
                <a:sym typeface="PT Sans"/>
              </a:rPr>
              <a:t> using output properties</a:t>
            </a:r>
            <a:br>
              <a:rPr lang="en" sz="2000">
                <a:latin typeface="PT Sans"/>
                <a:ea typeface="PT Sans"/>
                <a:cs typeface="PT Sans"/>
                <a:sym typeface="PT Sans"/>
              </a:rPr>
            </a:br>
            <a:endParaRPr sz="2000">
              <a:latin typeface="PT Sans"/>
              <a:ea typeface="PT Sans"/>
              <a:cs typeface="PT Sans"/>
              <a:sym typeface="PT Sans"/>
            </a:endParaRPr>
          </a:p>
          <a:p>
            <a:pPr indent="-355600" lvl="0" marL="457200" rtl="0" algn="l">
              <a:spcBef>
                <a:spcPts val="0"/>
              </a:spcBef>
              <a:spcAft>
                <a:spcPts val="0"/>
              </a:spcAft>
              <a:buSzPts val="2000"/>
              <a:buFont typeface="PT Sans"/>
              <a:buChar char="●"/>
            </a:pPr>
            <a:r>
              <a:rPr lang="en" sz="2000">
                <a:latin typeface="PT Sans"/>
                <a:ea typeface="PT Sans"/>
                <a:cs typeface="PT Sans"/>
                <a:sym typeface="PT Sans"/>
              </a:rPr>
              <a:t>Set change detection strategy to </a:t>
            </a:r>
            <a:r>
              <a:rPr b="1" lang="en" sz="2000">
                <a:latin typeface="PT Sans"/>
                <a:ea typeface="PT Sans"/>
                <a:cs typeface="PT Sans"/>
                <a:sym typeface="PT Sans"/>
              </a:rPr>
              <a:t>OnPush</a:t>
            </a:r>
            <a:r>
              <a:rPr lang="en" sz="2000">
                <a:latin typeface="PT Sans"/>
                <a:ea typeface="PT Sans"/>
                <a:cs typeface="PT Sans"/>
                <a:sym typeface="PT Sans"/>
              </a:rPr>
              <a:t> in presentation components</a:t>
            </a:r>
            <a:br>
              <a:rPr lang="en" sz="2000">
                <a:latin typeface="PT Sans"/>
                <a:ea typeface="PT Sans"/>
                <a:cs typeface="PT Sans"/>
                <a:sym typeface="PT Sans"/>
              </a:rPr>
            </a:br>
            <a:endParaRPr sz="2000">
              <a:latin typeface="PT Sans"/>
              <a:ea typeface="PT Sans"/>
              <a:cs typeface="PT Sans"/>
              <a:sym typeface="PT Sans"/>
            </a:endParaRPr>
          </a:p>
          <a:p>
            <a:pPr indent="-355600" lvl="0" marL="457200" rtl="0" algn="l">
              <a:spcBef>
                <a:spcPts val="0"/>
              </a:spcBef>
              <a:spcAft>
                <a:spcPts val="0"/>
              </a:spcAft>
              <a:buSzPts val="2000"/>
              <a:buFont typeface="PT Sans"/>
              <a:buChar char="●"/>
            </a:pPr>
            <a:r>
              <a:rPr lang="en" sz="2000">
                <a:latin typeface="PT Sans"/>
                <a:ea typeface="PT Sans"/>
                <a:cs typeface="PT Sans"/>
                <a:sym typeface="PT Sans"/>
              </a:rPr>
              <a:t>Presentation component's UI won't change and ngOnChanges() won't fire unless input property reference changes (or an event fires). </a:t>
            </a:r>
            <a:br>
              <a:rPr lang="en" sz="2000">
                <a:latin typeface="PT Sans"/>
                <a:ea typeface="PT Sans"/>
                <a:cs typeface="PT Sans"/>
                <a:sym typeface="PT Sans"/>
              </a:rPr>
            </a:br>
            <a:endParaRPr sz="2000">
              <a:latin typeface="PT Sans"/>
              <a:ea typeface="PT Sans"/>
              <a:cs typeface="PT Sans"/>
              <a:sym typeface="PT Sans"/>
            </a:endParaRPr>
          </a:p>
          <a:p>
            <a:pPr indent="-355600" lvl="0" marL="457200" rtl="0" algn="l">
              <a:spcBef>
                <a:spcPts val="0"/>
              </a:spcBef>
              <a:spcAft>
                <a:spcPts val="0"/>
              </a:spcAft>
              <a:buSzPts val="2000"/>
              <a:buFont typeface="PT Sans"/>
              <a:buChar char="●"/>
            </a:pPr>
            <a:r>
              <a:rPr lang="en" sz="2000">
                <a:latin typeface="PT Sans"/>
                <a:ea typeface="PT Sans"/>
                <a:cs typeface="PT Sans"/>
                <a:sym typeface="PT Sans"/>
              </a:rPr>
              <a:t>Consider cloning container component complex types or use Immutable.js.</a:t>
            </a:r>
            <a:endParaRPr sz="2000">
              <a:latin typeface="PT Sans"/>
              <a:ea typeface="PT Sans"/>
              <a:cs typeface="PT Sans"/>
              <a:sym typeface="P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2">
                                            <p:txEl>
                                              <p:pRg end="0" st="0"/>
                                            </p:txEl>
                                          </p:spTgt>
                                        </p:tgtEl>
                                        <p:attrNameLst>
                                          <p:attrName>style.visibility</p:attrName>
                                        </p:attrNameLst>
                                      </p:cBhvr>
                                      <p:to>
                                        <p:strVal val="visible"/>
                                      </p:to>
                                    </p:set>
                                    <p:animEffect filter="fade" transition="in">
                                      <p:cBhvr>
                                        <p:cTn dur="1000"/>
                                        <p:tgtEl>
                                          <p:spTgt spid="27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2">
                                            <p:txEl>
                                              <p:pRg end="1" st="1"/>
                                            </p:txEl>
                                          </p:spTgt>
                                        </p:tgtEl>
                                        <p:attrNameLst>
                                          <p:attrName>style.visibility</p:attrName>
                                        </p:attrNameLst>
                                      </p:cBhvr>
                                      <p:to>
                                        <p:strVal val="visible"/>
                                      </p:to>
                                    </p:set>
                                    <p:animEffect filter="fade" transition="in">
                                      <p:cBhvr>
                                        <p:cTn dur="1000"/>
                                        <p:tgtEl>
                                          <p:spTgt spid="27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2">
                                            <p:txEl>
                                              <p:pRg end="2" st="2"/>
                                            </p:txEl>
                                          </p:spTgt>
                                        </p:tgtEl>
                                        <p:attrNameLst>
                                          <p:attrName>style.visibility</p:attrName>
                                        </p:attrNameLst>
                                      </p:cBhvr>
                                      <p:to>
                                        <p:strVal val="visible"/>
                                      </p:to>
                                    </p:set>
                                    <p:animEffect filter="fade" transition="in">
                                      <p:cBhvr>
                                        <p:cTn dur="1000"/>
                                        <p:tgtEl>
                                          <p:spTgt spid="27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2">
                                            <p:txEl>
                                              <p:pRg end="3" st="3"/>
                                            </p:txEl>
                                          </p:spTgt>
                                        </p:tgtEl>
                                        <p:attrNameLst>
                                          <p:attrName>style.visibility</p:attrName>
                                        </p:attrNameLst>
                                      </p:cBhvr>
                                      <p:to>
                                        <p:strVal val="visible"/>
                                      </p:to>
                                    </p:set>
                                    <p:animEffect filter="fade" transition="in">
                                      <p:cBhvr>
                                        <p:cTn dur="1000"/>
                                        <p:tgtEl>
                                          <p:spTgt spid="27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2">
                                            <p:txEl>
                                              <p:pRg end="4" st="4"/>
                                            </p:txEl>
                                          </p:spTgt>
                                        </p:tgtEl>
                                        <p:attrNameLst>
                                          <p:attrName>style.visibility</p:attrName>
                                        </p:attrNameLst>
                                      </p:cBhvr>
                                      <p:to>
                                        <p:strVal val="visible"/>
                                      </p:to>
                                    </p:set>
                                    <p:animEffect filter="fade" transition="in">
                                      <p:cBhvr>
                                        <p:cTn dur="1000"/>
                                        <p:tgtEl>
                                          <p:spTgt spid="27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2">
                                            <p:txEl>
                                              <p:pRg end="5" st="5"/>
                                            </p:txEl>
                                          </p:spTgt>
                                        </p:tgtEl>
                                        <p:attrNameLst>
                                          <p:attrName>style.visibility</p:attrName>
                                        </p:attrNameLst>
                                      </p:cBhvr>
                                      <p:to>
                                        <p:strVal val="visible"/>
                                      </p:to>
                                    </p:set>
                                    <p:animEffect filter="fade" transition="in">
                                      <p:cBhvr>
                                        <p:cTn dur="1000"/>
                                        <p:tgtEl>
                                          <p:spTgt spid="276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388DB"/>
        </a:solidFill>
      </p:bgPr>
    </p:bg>
    <p:spTree>
      <p:nvGrpSpPr>
        <p:cNvPr id="2062" name="Shape 2062"/>
        <p:cNvGrpSpPr/>
        <p:nvPr/>
      </p:nvGrpSpPr>
      <p:grpSpPr>
        <a:xfrm>
          <a:off x="0" y="0"/>
          <a:ext cx="0" cy="0"/>
          <a:chOff x="0" y="0"/>
          <a:chExt cx="0" cy="0"/>
        </a:xfrm>
      </p:grpSpPr>
      <p:sp>
        <p:nvSpPr>
          <p:cNvPr id="2063" name="Google Shape;2063;p421"/>
          <p:cNvSpPr txBox="1"/>
          <p:nvPr/>
        </p:nvSpPr>
        <p:spPr>
          <a:xfrm>
            <a:off x="1490850" y="1694250"/>
            <a:ext cx="61623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PT Sans"/>
                <a:ea typeface="PT Sans"/>
                <a:cs typeface="PT Sans"/>
                <a:sym typeface="PT Sans"/>
              </a:rPr>
              <a:t>Getting Started</a:t>
            </a:r>
            <a:endParaRPr sz="6000">
              <a:solidFill>
                <a:schemeClr val="lt1"/>
              </a:solidFill>
              <a:latin typeface="PT Sans"/>
              <a:ea typeface="PT Sans"/>
              <a:cs typeface="PT Sans"/>
              <a:sym typeface="PT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6" name="Shape 2766"/>
        <p:cNvGrpSpPr/>
        <p:nvPr/>
      </p:nvGrpSpPr>
      <p:grpSpPr>
        <a:xfrm>
          <a:off x="0" y="0"/>
          <a:ext cx="0" cy="0"/>
          <a:chOff x="0" y="0"/>
          <a:chExt cx="0" cy="0"/>
        </a:xfrm>
      </p:grpSpPr>
      <p:sp>
        <p:nvSpPr>
          <p:cNvPr id="2767" name="Google Shape;2767;p484"/>
          <p:cNvSpPr txBox="1"/>
          <p:nvPr>
            <p:ph type="title"/>
          </p:nvPr>
        </p:nvSpPr>
        <p:spPr>
          <a:xfrm>
            <a:off x="457200" y="205975"/>
            <a:ext cx="8609700" cy="112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Container / Presenter Components &amp; Routing</a:t>
            </a:r>
            <a:endParaRPr/>
          </a:p>
        </p:txBody>
      </p:sp>
      <p:sp>
        <p:nvSpPr>
          <p:cNvPr id="2768" name="Google Shape;2768;p484"/>
          <p:cNvSpPr/>
          <p:nvPr/>
        </p:nvSpPr>
        <p:spPr>
          <a:xfrm>
            <a:off x="3861294" y="1326775"/>
            <a:ext cx="1421400" cy="1398600"/>
          </a:xfrm>
          <a:prstGeom prst="rect">
            <a:avLst/>
          </a:prstGeom>
          <a:solidFill>
            <a:srgbClr val="A62E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Villains Container Component </a:t>
            </a:r>
            <a:endParaRPr b="0" i="0" sz="1400" u="none" cap="none" strike="noStrike">
              <a:solidFill>
                <a:schemeClr val="lt1"/>
              </a:solidFill>
              <a:latin typeface="Arial"/>
              <a:ea typeface="Arial"/>
              <a:cs typeface="Arial"/>
              <a:sym typeface="Arial"/>
            </a:endParaRPr>
          </a:p>
        </p:txBody>
      </p:sp>
      <p:sp>
        <p:nvSpPr>
          <p:cNvPr id="2769" name="Google Shape;2769;p484"/>
          <p:cNvSpPr/>
          <p:nvPr/>
        </p:nvSpPr>
        <p:spPr>
          <a:xfrm>
            <a:off x="2153900" y="3299090"/>
            <a:ext cx="1421400" cy="1398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Villain List Presenter Component</a:t>
            </a:r>
            <a:endParaRPr b="0" i="0" sz="1400" u="none" cap="none" strike="noStrike">
              <a:solidFill>
                <a:schemeClr val="lt1"/>
              </a:solidFill>
              <a:latin typeface="Arial"/>
              <a:ea typeface="Arial"/>
              <a:cs typeface="Arial"/>
              <a:sym typeface="Arial"/>
            </a:endParaRPr>
          </a:p>
        </p:txBody>
      </p:sp>
      <p:sp>
        <p:nvSpPr>
          <p:cNvPr id="2770" name="Google Shape;2770;p484"/>
          <p:cNvSpPr/>
          <p:nvPr/>
        </p:nvSpPr>
        <p:spPr>
          <a:xfrm>
            <a:off x="3861294" y="3299090"/>
            <a:ext cx="1421400" cy="1398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Villain Detail Presenter Component</a:t>
            </a:r>
            <a:endParaRPr b="0" i="0" sz="1400" u="none" cap="none" strike="noStrike">
              <a:solidFill>
                <a:schemeClr val="lt1"/>
              </a:solidFill>
              <a:latin typeface="Arial"/>
              <a:ea typeface="Arial"/>
              <a:cs typeface="Arial"/>
              <a:sym typeface="Arial"/>
            </a:endParaRPr>
          </a:p>
        </p:txBody>
      </p:sp>
      <p:sp>
        <p:nvSpPr>
          <p:cNvPr id="2771" name="Google Shape;2771;p484"/>
          <p:cNvSpPr/>
          <p:nvPr/>
        </p:nvSpPr>
        <p:spPr>
          <a:xfrm>
            <a:off x="5568688" y="3299090"/>
            <a:ext cx="1421400" cy="1398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Villain Search Presenter Component</a:t>
            </a:r>
            <a:endParaRPr b="0" i="0" sz="1400" u="none" cap="none" strike="noStrike">
              <a:solidFill>
                <a:schemeClr val="lt1"/>
              </a:solidFill>
              <a:latin typeface="Arial"/>
              <a:ea typeface="Arial"/>
              <a:cs typeface="Arial"/>
              <a:sym typeface="Arial"/>
            </a:endParaRPr>
          </a:p>
        </p:txBody>
      </p:sp>
      <p:cxnSp>
        <p:nvCxnSpPr>
          <p:cNvPr id="2772" name="Google Shape;2772;p484"/>
          <p:cNvCxnSpPr>
            <a:stCxn id="2768" idx="2"/>
            <a:endCxn id="2769" idx="0"/>
          </p:cNvCxnSpPr>
          <p:nvPr/>
        </p:nvCxnSpPr>
        <p:spPr>
          <a:xfrm rot="5400000">
            <a:off x="3431544" y="2158525"/>
            <a:ext cx="573600" cy="1707300"/>
          </a:xfrm>
          <a:prstGeom prst="bentConnector3">
            <a:avLst>
              <a:gd fmla="val 50010" name="adj1"/>
            </a:avLst>
          </a:prstGeom>
          <a:noFill/>
          <a:ln cap="flat" cmpd="sng" w="9525">
            <a:solidFill>
              <a:schemeClr val="dk2"/>
            </a:solidFill>
            <a:prstDash val="solid"/>
            <a:round/>
            <a:headEnd len="sm" w="sm" type="none"/>
            <a:tailEnd len="sm" w="sm" type="none"/>
          </a:ln>
        </p:spPr>
      </p:cxnSp>
      <p:cxnSp>
        <p:nvCxnSpPr>
          <p:cNvPr id="2773" name="Google Shape;2773;p484"/>
          <p:cNvCxnSpPr>
            <a:stCxn id="2768" idx="2"/>
            <a:endCxn id="2771" idx="0"/>
          </p:cNvCxnSpPr>
          <p:nvPr/>
        </p:nvCxnSpPr>
        <p:spPr>
          <a:xfrm flipH="1" rot="-5400000">
            <a:off x="5138844" y="2158525"/>
            <a:ext cx="573600" cy="1707300"/>
          </a:xfrm>
          <a:prstGeom prst="bentConnector3">
            <a:avLst>
              <a:gd fmla="val 50010" name="adj1"/>
            </a:avLst>
          </a:prstGeom>
          <a:noFill/>
          <a:ln cap="flat" cmpd="sng" w="9525">
            <a:solidFill>
              <a:schemeClr val="dk2"/>
            </a:solidFill>
            <a:prstDash val="solid"/>
            <a:round/>
            <a:headEnd len="sm" w="sm" type="none"/>
            <a:tailEnd len="sm" w="sm" type="none"/>
          </a:ln>
        </p:spPr>
      </p:cxnSp>
      <p:cxnSp>
        <p:nvCxnSpPr>
          <p:cNvPr id="2774" name="Google Shape;2774;p484"/>
          <p:cNvCxnSpPr>
            <a:stCxn id="2768" idx="2"/>
            <a:endCxn id="2770" idx="0"/>
          </p:cNvCxnSpPr>
          <p:nvPr/>
        </p:nvCxnSpPr>
        <p:spPr>
          <a:xfrm flipH="1" rot="-5400000">
            <a:off x="4285494" y="3011875"/>
            <a:ext cx="573600" cy="600"/>
          </a:xfrm>
          <a:prstGeom prst="bentConnector3">
            <a:avLst>
              <a:gd fmla="val 50010" name="adj1"/>
            </a:avLst>
          </a:prstGeom>
          <a:noFill/>
          <a:ln cap="flat" cmpd="sng" w="9525">
            <a:solidFill>
              <a:schemeClr val="dk2"/>
            </a:solidFill>
            <a:prstDash val="solid"/>
            <a:round/>
            <a:headEnd len="sm" w="sm" type="none"/>
            <a:tailEnd len="sm" w="sm" type="none"/>
          </a:ln>
        </p:spPr>
      </p:cxnSp>
      <p:sp>
        <p:nvSpPr>
          <p:cNvPr id="2775" name="Google Shape;2775;p484"/>
          <p:cNvSpPr/>
          <p:nvPr/>
        </p:nvSpPr>
        <p:spPr>
          <a:xfrm>
            <a:off x="5890425" y="1326775"/>
            <a:ext cx="3048600" cy="830100"/>
          </a:xfrm>
          <a:prstGeom prst="wedgeRoundRectCallout">
            <a:avLst>
              <a:gd fmla="val -69148" name="adj1"/>
              <a:gd fmla="val 31180"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T Sans"/>
                <a:ea typeface="PT Sans"/>
                <a:cs typeface="PT Sans"/>
                <a:sym typeface="PT Sans"/>
              </a:rPr>
              <a:t>Gets and saves villains over http, delegates how to present to each presenter via @Input()</a:t>
            </a:r>
            <a:endParaRPr b="0" i="0" sz="1100" u="none" cap="none" strike="noStrike">
              <a:solidFill>
                <a:srgbClr val="000000"/>
              </a:solidFill>
              <a:latin typeface="Arial"/>
              <a:ea typeface="Arial"/>
              <a:cs typeface="Arial"/>
              <a:sym typeface="Arial"/>
            </a:endParaRPr>
          </a:p>
        </p:txBody>
      </p:sp>
      <p:sp>
        <p:nvSpPr>
          <p:cNvPr id="2776" name="Google Shape;2776;p484"/>
          <p:cNvSpPr/>
          <p:nvPr/>
        </p:nvSpPr>
        <p:spPr>
          <a:xfrm>
            <a:off x="204975" y="1721450"/>
            <a:ext cx="3048600" cy="1003800"/>
          </a:xfrm>
          <a:prstGeom prst="wedgeRoundRectCallout">
            <a:avLst>
              <a:gd fmla="val 23097" name="adj1"/>
              <a:gd fmla="val 106446"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T Sans"/>
                <a:ea typeface="PT Sans"/>
                <a:cs typeface="PT Sans"/>
                <a:sym typeface="PT Sans"/>
              </a:rPr>
              <a:t>Is handed the villain(s), let’s the user perform an action on the data, then hands it back to the container component</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8"/>
                                        </p:tgtEl>
                                        <p:attrNameLst>
                                          <p:attrName>style.visibility</p:attrName>
                                        </p:attrNameLst>
                                      </p:cBhvr>
                                      <p:to>
                                        <p:strVal val="visible"/>
                                      </p:to>
                                    </p:set>
                                    <p:animEffect filter="fade" transition="in">
                                      <p:cBhvr>
                                        <p:cTn dur="1000"/>
                                        <p:tgtEl>
                                          <p:spTgt spid="2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gtEl>
                                        <p:attrNameLst>
                                          <p:attrName>style.visibility</p:attrName>
                                        </p:attrNameLst>
                                      </p:cBhvr>
                                      <p:to>
                                        <p:strVal val="visible"/>
                                      </p:to>
                                    </p:set>
                                    <p:animEffect filter="fade" transition="in">
                                      <p:cBhvr>
                                        <p:cTn dur="1000"/>
                                        <p:tgtEl>
                                          <p:spTgt spid="2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1" name="Shape 2781"/>
        <p:cNvGrpSpPr/>
        <p:nvPr/>
      </p:nvGrpSpPr>
      <p:grpSpPr>
        <a:xfrm>
          <a:off x="0" y="0"/>
          <a:ext cx="0" cy="0"/>
          <a:chOff x="0" y="0"/>
          <a:chExt cx="0" cy="0"/>
        </a:xfrm>
      </p:grpSpPr>
      <p:sp>
        <p:nvSpPr>
          <p:cNvPr id="2782" name="Google Shape;2782;p485"/>
          <p:cNvSpPr/>
          <p:nvPr/>
        </p:nvSpPr>
        <p:spPr>
          <a:xfrm>
            <a:off x="-125" y="1140031"/>
            <a:ext cx="9144000" cy="40434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485"/>
          <p:cNvSpPr txBox="1"/>
          <p:nvPr>
            <p:ph type="title"/>
          </p:nvPr>
        </p:nvSpPr>
        <p:spPr>
          <a:xfrm>
            <a:off x="450850" y="152401"/>
            <a:ext cx="8175900" cy="738000"/>
          </a:xfrm>
          <a:prstGeom prst="rect">
            <a:avLst/>
          </a:prstGeom>
          <a:noFill/>
          <a:ln>
            <a:noFill/>
          </a:ln>
        </p:spPr>
        <p:txBody>
          <a:bodyPr anchorCtr="0" anchor="ctr" bIns="32975" lIns="0" spcFirstLastPara="1" rIns="65925" wrap="square" tIns="32975">
            <a:noAutofit/>
          </a:bodyPr>
          <a:lstStyle/>
          <a:p>
            <a:pPr indent="0" lvl="0" marL="0" rtl="0" algn="ctr">
              <a:lnSpc>
                <a:spcPct val="85000"/>
              </a:lnSpc>
              <a:spcBef>
                <a:spcPts val="0"/>
              </a:spcBef>
              <a:spcAft>
                <a:spcPts val="0"/>
              </a:spcAft>
              <a:buClr>
                <a:srgbClr val="404040"/>
              </a:buClr>
              <a:buSzPts val="1100"/>
              <a:buFont typeface="Arial"/>
              <a:buNone/>
            </a:pPr>
            <a:r>
              <a:rPr b="1" lang="en" sz="2700">
                <a:solidFill>
                  <a:srgbClr val="404040"/>
                </a:solidFill>
              </a:rPr>
              <a:t>Container Class Example</a:t>
            </a:r>
            <a:endParaRPr b="1" sz="2700">
              <a:solidFill>
                <a:srgbClr val="434343"/>
              </a:solidFill>
            </a:endParaRPr>
          </a:p>
        </p:txBody>
      </p:sp>
      <p:sp>
        <p:nvSpPr>
          <p:cNvPr id="2784" name="Google Shape;2784;p485"/>
          <p:cNvSpPr txBox="1"/>
          <p:nvPr/>
        </p:nvSpPr>
        <p:spPr>
          <a:xfrm>
            <a:off x="-10821" y="919486"/>
            <a:ext cx="29496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villains-container.component.ts</a:t>
            </a:r>
            <a:endParaRPr b="0" i="0" sz="1400" u="none" cap="none" strike="noStrike">
              <a:solidFill>
                <a:srgbClr val="FFFFFF"/>
              </a:solidFill>
              <a:latin typeface="Arial"/>
              <a:ea typeface="Arial"/>
              <a:cs typeface="Arial"/>
              <a:sym typeface="Arial"/>
            </a:endParaRPr>
          </a:p>
        </p:txBody>
      </p:sp>
      <p:sp>
        <p:nvSpPr>
          <p:cNvPr id="2785" name="Google Shape;2785;p485"/>
          <p:cNvSpPr txBox="1"/>
          <p:nvPr/>
        </p:nvSpPr>
        <p:spPr>
          <a:xfrm>
            <a:off x="263330" y="1117717"/>
            <a:ext cx="8880545" cy="420550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100"/>
              <a:buNone/>
            </a:pPr>
            <a:r>
              <a:rPr i="1" lang="en" sz="1200">
                <a:solidFill>
                  <a:srgbClr val="00BFF9"/>
                </a:solidFill>
                <a:latin typeface="Roboto Mono"/>
                <a:ea typeface="Roboto Mono"/>
                <a:cs typeface="Roboto Mono"/>
                <a:sym typeface="Roboto Mono"/>
              </a:rPr>
              <a:t>export</a:t>
            </a:r>
            <a:r>
              <a:rPr lang="en" sz="1200">
                <a:solidFill>
                  <a:srgbClr val="A7DBF7"/>
                </a:solidFill>
                <a:latin typeface="Roboto Mono"/>
                <a:ea typeface="Roboto Mono"/>
                <a:cs typeface="Roboto Mono"/>
                <a:sym typeface="Roboto Mono"/>
              </a:rPr>
              <a:t> </a:t>
            </a:r>
            <a:r>
              <a:rPr i="1" lang="en" sz="1200">
                <a:solidFill>
                  <a:srgbClr val="00BFF9"/>
                </a:solidFill>
                <a:latin typeface="Roboto Mono"/>
                <a:ea typeface="Roboto Mono"/>
                <a:cs typeface="Roboto Mono"/>
                <a:sym typeface="Roboto Mono"/>
              </a:rPr>
              <a:t>class</a:t>
            </a:r>
            <a:r>
              <a:rPr lang="en" sz="1200">
                <a:solidFill>
                  <a:srgbClr val="A7DBF7"/>
                </a:solidFill>
                <a:latin typeface="Roboto Mono"/>
                <a:ea typeface="Roboto Mono"/>
                <a:cs typeface="Roboto Mono"/>
                <a:sym typeface="Roboto Mono"/>
              </a:rPr>
              <a:t> </a:t>
            </a:r>
            <a:r>
              <a:rPr lang="en" sz="1200">
                <a:solidFill>
                  <a:srgbClr val="D29FFC"/>
                </a:solidFill>
                <a:latin typeface="Roboto Mono"/>
                <a:ea typeface="Roboto Mono"/>
                <a:cs typeface="Roboto Mono"/>
                <a:sym typeface="Roboto Mono"/>
              </a:rPr>
              <a:t>VillainsComponent</a:t>
            </a:r>
            <a:r>
              <a:rPr lang="en" sz="1200">
                <a:solidFill>
                  <a:srgbClr val="A7DBF7"/>
                </a:solidFill>
                <a:latin typeface="Roboto Mono"/>
                <a:ea typeface="Roboto Mono"/>
                <a:cs typeface="Roboto Mono"/>
                <a:sym typeface="Roboto Mono"/>
              </a:rPr>
              <a:t> </a:t>
            </a:r>
            <a:r>
              <a:rPr i="1" lang="en" sz="1200">
                <a:solidFill>
                  <a:srgbClr val="00BFF9"/>
                </a:solidFill>
                <a:latin typeface="Roboto Mono"/>
                <a:ea typeface="Roboto Mono"/>
                <a:cs typeface="Roboto Mono"/>
                <a:sym typeface="Roboto Mono"/>
              </a:rPr>
              <a:t>implements</a:t>
            </a:r>
            <a:r>
              <a:rPr lang="en" sz="1200">
                <a:solidFill>
                  <a:srgbClr val="A7DBF7"/>
                </a:solidFill>
                <a:latin typeface="Roboto Mono"/>
                <a:ea typeface="Roboto Mono"/>
                <a:cs typeface="Roboto Mono"/>
                <a:sym typeface="Roboto Mono"/>
              </a:rPr>
              <a:t> </a:t>
            </a:r>
            <a:r>
              <a:rPr lang="en" sz="1200">
                <a:solidFill>
                  <a:srgbClr val="4FB4D8"/>
                </a:solidFill>
                <a:latin typeface="Roboto Mono"/>
                <a:ea typeface="Roboto Mono"/>
                <a:cs typeface="Roboto Mono"/>
                <a:sym typeface="Roboto Mono"/>
              </a:rPr>
              <a:t>OnInit</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a:t>
            </a:r>
            <a:endParaRPr sz="1600">
              <a:solidFill>
                <a:schemeClr val="lt1"/>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200">
                <a:solidFill>
                  <a:srgbClr val="A7DBF7"/>
                </a:solidFill>
                <a:latin typeface="Roboto Mono"/>
                <a:ea typeface="Roboto Mono"/>
                <a:cs typeface="Roboto Mono"/>
                <a:sym typeface="Roboto Mono"/>
              </a:rPr>
              <a:t>  </a:t>
            </a:r>
            <a:r>
              <a:rPr lang="en" sz="1200">
                <a:solidFill>
                  <a:srgbClr val="A4CEEE"/>
                </a:solidFill>
                <a:latin typeface="Roboto Mono"/>
                <a:ea typeface="Roboto Mono"/>
                <a:cs typeface="Roboto Mono"/>
                <a:sym typeface="Roboto Mono"/>
              </a:rPr>
              <a:t>selected</a:t>
            </a:r>
            <a:r>
              <a:rPr lang="en" sz="1200">
                <a:solidFill>
                  <a:srgbClr val="00BFF9"/>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lang="en" sz="1200">
                <a:solidFill>
                  <a:srgbClr val="D29FFC"/>
                </a:solidFill>
                <a:latin typeface="Roboto Mono"/>
                <a:ea typeface="Roboto Mono"/>
                <a:cs typeface="Roboto Mono"/>
                <a:sym typeface="Roboto Mono"/>
              </a:rPr>
              <a:t>Villain</a:t>
            </a:r>
            <a:r>
              <a:rPr lang="en" sz="1200">
                <a:solidFill>
                  <a:srgbClr val="A7DBF7"/>
                </a:solidFill>
                <a:latin typeface="Roboto Mono"/>
                <a:ea typeface="Roboto Mono"/>
                <a:cs typeface="Roboto Mono"/>
                <a:sym typeface="Roboto Mono"/>
              </a:rPr>
              <a:t>;</a:t>
            </a:r>
            <a:endParaRPr sz="1200">
              <a:solidFill>
                <a:srgbClr val="A7DBF7"/>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 sz="1200">
                <a:solidFill>
                  <a:srgbClr val="A7DBF7"/>
                </a:solidFill>
                <a:latin typeface="Roboto Mono"/>
                <a:ea typeface="Roboto Mono"/>
                <a:cs typeface="Roboto Mono"/>
                <a:sym typeface="Roboto Mono"/>
              </a:rPr>
              <a:t>  </a:t>
            </a:r>
            <a:r>
              <a:rPr lang="en" sz="1200">
                <a:solidFill>
                  <a:srgbClr val="A4CEEE"/>
                </a:solidFill>
                <a:latin typeface="Roboto Mono"/>
                <a:ea typeface="Roboto Mono"/>
                <a:cs typeface="Roboto Mono"/>
                <a:sym typeface="Roboto Mono"/>
              </a:rPr>
              <a:t>villains$</a:t>
            </a:r>
            <a:r>
              <a:rPr lang="en" sz="1200">
                <a:solidFill>
                  <a:srgbClr val="00BFF9"/>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lang="en" sz="1200">
                <a:solidFill>
                  <a:srgbClr val="D29FFC"/>
                </a:solidFill>
                <a:latin typeface="Roboto Mono"/>
                <a:ea typeface="Roboto Mono"/>
                <a:cs typeface="Roboto Mono"/>
                <a:sym typeface="Roboto Mono"/>
              </a:rPr>
              <a:t>Observable</a:t>
            </a:r>
            <a:r>
              <a:rPr lang="en" sz="1200">
                <a:solidFill>
                  <a:srgbClr val="A7DBF7"/>
                </a:solidFill>
                <a:latin typeface="Roboto Mono"/>
                <a:ea typeface="Roboto Mono"/>
                <a:cs typeface="Roboto Mono"/>
                <a:sym typeface="Roboto Mono"/>
              </a:rPr>
              <a:t>&lt;</a:t>
            </a:r>
            <a:r>
              <a:rPr lang="en" sz="1200">
                <a:solidFill>
                  <a:srgbClr val="D29FFC"/>
                </a:solidFill>
                <a:latin typeface="Roboto Mono"/>
                <a:ea typeface="Roboto Mono"/>
                <a:cs typeface="Roboto Mono"/>
                <a:sym typeface="Roboto Mono"/>
              </a:rPr>
              <a:t>Villain</a:t>
            </a:r>
            <a:r>
              <a:rPr lang="en" sz="1200">
                <a:solidFill>
                  <a:srgbClr val="A7DBF7"/>
                </a:solidFill>
                <a:latin typeface="Roboto Mono"/>
                <a:ea typeface="Roboto Mono"/>
                <a:cs typeface="Roboto Mono"/>
                <a:sym typeface="Roboto Mono"/>
              </a:rPr>
              <a:t>[]&gt;;</a:t>
            </a:r>
            <a:endParaRPr b="0" i="0" sz="1600" u="none" cap="none" strike="noStrike">
              <a:solidFill>
                <a:schemeClr val="lt1"/>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200">
                <a:solidFill>
                  <a:srgbClr val="A7DBF7"/>
                </a:solidFill>
                <a:latin typeface="Roboto Mono"/>
                <a:ea typeface="Roboto Mono"/>
                <a:cs typeface="Roboto Mono"/>
                <a:sym typeface="Roboto Mono"/>
              </a:rPr>
              <a:t>  </a:t>
            </a:r>
            <a:r>
              <a:rPr i="1" lang="en" sz="1200">
                <a:solidFill>
                  <a:srgbClr val="00BFF9"/>
                </a:solidFill>
                <a:latin typeface="Roboto Mono"/>
                <a:ea typeface="Roboto Mono"/>
                <a:cs typeface="Roboto Mono"/>
                <a:sym typeface="Roboto Mono"/>
              </a:rPr>
              <a:t>constructor</a:t>
            </a:r>
            <a:r>
              <a:rPr lang="en" sz="1200">
                <a:solidFill>
                  <a:srgbClr val="A7DBF7"/>
                </a:solidFill>
                <a:latin typeface="Roboto Mono"/>
                <a:ea typeface="Roboto Mono"/>
                <a:cs typeface="Roboto Mono"/>
                <a:sym typeface="Roboto Mono"/>
              </a:rPr>
              <a:t>(</a:t>
            </a:r>
            <a:r>
              <a:rPr i="1" lang="en" sz="1200">
                <a:solidFill>
                  <a:srgbClr val="00BFF9"/>
                </a:solidFill>
                <a:latin typeface="Roboto Mono"/>
                <a:ea typeface="Roboto Mono"/>
                <a:cs typeface="Roboto Mono"/>
                <a:sym typeface="Roboto Mono"/>
              </a:rPr>
              <a:t>private</a:t>
            </a:r>
            <a:r>
              <a:rPr lang="en" sz="1200">
                <a:solidFill>
                  <a:srgbClr val="A7DBF7"/>
                </a:solidFill>
                <a:latin typeface="Roboto Mono"/>
                <a:ea typeface="Roboto Mono"/>
                <a:cs typeface="Roboto Mono"/>
                <a:sym typeface="Roboto Mono"/>
              </a:rPr>
              <a:t> </a:t>
            </a:r>
            <a:r>
              <a:rPr lang="en" sz="1200">
                <a:solidFill>
                  <a:srgbClr val="DA71B3"/>
                </a:solidFill>
                <a:latin typeface="Roboto Mono"/>
                <a:ea typeface="Roboto Mono"/>
                <a:cs typeface="Roboto Mono"/>
                <a:sym typeface="Roboto Mono"/>
              </a:rPr>
              <a:t>villainService</a:t>
            </a:r>
            <a:r>
              <a:rPr lang="en" sz="1200">
                <a:solidFill>
                  <a:srgbClr val="00BFF9"/>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lang="en" sz="1200">
                <a:solidFill>
                  <a:srgbClr val="D29FFC"/>
                </a:solidFill>
                <a:latin typeface="Roboto Mono"/>
                <a:ea typeface="Roboto Mono"/>
                <a:cs typeface="Roboto Mono"/>
                <a:sym typeface="Roboto Mono"/>
              </a:rPr>
              <a:t>VillainService</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rgbClr val="000000"/>
              </a:buClr>
              <a:buSzPts val="1100"/>
              <a:buFont typeface="Arial"/>
              <a:buNone/>
            </a:pPr>
            <a:r>
              <a:rPr lang="en" sz="1200">
                <a:solidFill>
                  <a:srgbClr val="A7DBF7"/>
                </a:solidFill>
                <a:latin typeface="Roboto Mono"/>
                <a:ea typeface="Roboto Mono"/>
                <a:cs typeface="Roboto Mono"/>
                <a:sym typeface="Roboto Mono"/>
              </a:rPr>
              <a:t>    </a:t>
            </a:r>
            <a:r>
              <a:rPr i="1" lang="en" sz="1200">
                <a:solidFill>
                  <a:srgbClr val="00BFF9"/>
                </a:solidFill>
                <a:latin typeface="Roboto Mono"/>
                <a:ea typeface="Roboto Mono"/>
                <a:cs typeface="Roboto Mono"/>
                <a:sym typeface="Roboto Mono"/>
              </a:rPr>
              <a:t>this</a:t>
            </a:r>
            <a:r>
              <a:rPr lang="en" sz="1200">
                <a:solidFill>
                  <a:srgbClr val="A7DBF7"/>
                </a:solidFill>
                <a:latin typeface="Roboto Mono"/>
                <a:ea typeface="Roboto Mono"/>
                <a:cs typeface="Roboto Mono"/>
                <a:sym typeface="Roboto Mono"/>
              </a:rPr>
              <a:t>.</a:t>
            </a:r>
            <a:r>
              <a:rPr lang="en" sz="1200">
                <a:solidFill>
                  <a:srgbClr val="A4CEEE"/>
                </a:solidFill>
                <a:latin typeface="Roboto Mono"/>
                <a:ea typeface="Roboto Mono"/>
                <a:cs typeface="Roboto Mono"/>
                <a:sym typeface="Roboto Mono"/>
              </a:rPr>
              <a:t>villains$</a:t>
            </a:r>
            <a:r>
              <a:rPr lang="en" sz="1200">
                <a:solidFill>
                  <a:srgbClr val="A7DBF7"/>
                </a:solidFill>
                <a:latin typeface="Roboto Mono"/>
                <a:ea typeface="Roboto Mono"/>
                <a:cs typeface="Roboto Mono"/>
                <a:sym typeface="Roboto Mono"/>
              </a:rPr>
              <a:t> </a:t>
            </a:r>
            <a:r>
              <a:rPr lang="en" sz="1200">
                <a:solidFill>
                  <a:srgbClr val="00BFF9"/>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lang="en" sz="1200">
                <a:solidFill>
                  <a:srgbClr val="A4CEEE"/>
                </a:solidFill>
                <a:latin typeface="Roboto Mono"/>
                <a:ea typeface="Roboto Mono"/>
                <a:cs typeface="Roboto Mono"/>
                <a:sym typeface="Roboto Mono"/>
              </a:rPr>
              <a:t>villainService</a:t>
            </a:r>
            <a:r>
              <a:rPr lang="en" sz="1200">
                <a:solidFill>
                  <a:srgbClr val="A7DBF7"/>
                </a:solidFill>
                <a:latin typeface="Roboto Mono"/>
                <a:ea typeface="Roboto Mono"/>
                <a:cs typeface="Roboto Mono"/>
                <a:sym typeface="Roboto Mono"/>
              </a:rPr>
              <a:t>.</a:t>
            </a:r>
            <a:r>
              <a:rPr lang="en" sz="1200">
                <a:solidFill>
                  <a:srgbClr val="A4CEEE"/>
                </a:solidFill>
                <a:latin typeface="Roboto Mono"/>
                <a:ea typeface="Roboto Mono"/>
                <a:cs typeface="Roboto Mono"/>
                <a:sym typeface="Roboto Mono"/>
              </a:rPr>
              <a:t>entities$</a:t>
            </a:r>
            <a:r>
              <a:rPr lang="en" sz="1200">
                <a:solidFill>
                  <a:srgbClr val="A7DBF7"/>
                </a:solidFill>
                <a:latin typeface="Roboto Mono"/>
                <a:ea typeface="Roboto Mono"/>
                <a:cs typeface="Roboto Mono"/>
                <a:sym typeface="Roboto Mono"/>
              </a:rPr>
              <a:t>;</a:t>
            </a:r>
            <a:endParaRPr sz="1200">
              <a:solidFill>
                <a:srgbClr val="A7DBF7"/>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a:t>
            </a:r>
            <a:endParaRPr sz="1600">
              <a:solidFill>
                <a:schemeClr val="lt1"/>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200">
                <a:solidFill>
                  <a:srgbClr val="A7DBF7"/>
                </a:solidFill>
                <a:latin typeface="Roboto Mono"/>
                <a:ea typeface="Roboto Mono"/>
                <a:cs typeface="Roboto Mono"/>
                <a:sym typeface="Roboto Mono"/>
              </a:rPr>
              <a:t>  </a:t>
            </a:r>
            <a:r>
              <a:rPr lang="en" sz="1200">
                <a:solidFill>
                  <a:srgbClr val="F7ECB5"/>
                </a:solidFill>
                <a:latin typeface="Roboto Mono"/>
                <a:ea typeface="Roboto Mono"/>
                <a:cs typeface="Roboto Mono"/>
                <a:sym typeface="Roboto Mono"/>
              </a:rPr>
              <a:t>ngOnInit</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i="1" lang="en" sz="1200">
                <a:solidFill>
                  <a:srgbClr val="00BFF9"/>
                </a:solidFill>
                <a:latin typeface="Roboto Mono"/>
                <a:ea typeface="Roboto Mono"/>
                <a:cs typeface="Roboto Mono"/>
                <a:sym typeface="Roboto Mono"/>
              </a:rPr>
              <a:t>this</a:t>
            </a:r>
            <a:r>
              <a:rPr lang="en" sz="1200">
                <a:solidFill>
                  <a:srgbClr val="A7DBF7"/>
                </a:solidFill>
                <a:latin typeface="Roboto Mono"/>
                <a:ea typeface="Roboto Mono"/>
                <a:cs typeface="Roboto Mono"/>
                <a:sym typeface="Roboto Mono"/>
              </a:rPr>
              <a:t>.</a:t>
            </a:r>
            <a:r>
              <a:rPr lang="en" sz="1200">
                <a:solidFill>
                  <a:srgbClr val="F7ECB5"/>
                </a:solidFill>
                <a:latin typeface="Roboto Mono"/>
                <a:ea typeface="Roboto Mono"/>
                <a:cs typeface="Roboto Mono"/>
                <a:sym typeface="Roboto Mono"/>
              </a:rPr>
              <a:t>getVillains</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a:t>
            </a:r>
            <a:endParaRPr sz="12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 sz="1200">
                <a:solidFill>
                  <a:srgbClr val="F7ECB5"/>
                </a:solidFill>
                <a:latin typeface="Roboto Mono"/>
                <a:ea typeface="Roboto Mono"/>
                <a:cs typeface="Roboto Mono"/>
                <a:sym typeface="Roboto Mono"/>
              </a:rPr>
              <a:t>  add</a:t>
            </a:r>
            <a:r>
              <a:rPr lang="en" sz="1200">
                <a:solidFill>
                  <a:srgbClr val="A7DBF7"/>
                </a:solidFill>
                <a:latin typeface="Roboto Mono"/>
                <a:ea typeface="Roboto Mono"/>
                <a:cs typeface="Roboto Mono"/>
                <a:sym typeface="Roboto Mono"/>
              </a:rPr>
              <a:t>(</a:t>
            </a:r>
            <a:r>
              <a:rPr lang="en" sz="1200">
                <a:solidFill>
                  <a:srgbClr val="DA71B3"/>
                </a:solidFill>
                <a:latin typeface="Roboto Mono"/>
                <a:ea typeface="Roboto Mono"/>
                <a:cs typeface="Roboto Mono"/>
                <a:sym typeface="Roboto Mono"/>
              </a:rPr>
              <a:t>villain</a:t>
            </a:r>
            <a:r>
              <a:rPr lang="en" sz="1200">
                <a:solidFill>
                  <a:srgbClr val="00BFF9"/>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lang="en" sz="1200">
                <a:solidFill>
                  <a:srgbClr val="D29FFC"/>
                </a:solidFill>
                <a:latin typeface="Roboto Mono"/>
                <a:ea typeface="Roboto Mono"/>
                <a:cs typeface="Roboto Mono"/>
                <a:sym typeface="Roboto Mono"/>
              </a:rPr>
              <a:t>Villain</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i="1" lang="en" sz="1200">
                <a:solidFill>
                  <a:srgbClr val="00BFF9"/>
                </a:solidFill>
                <a:latin typeface="Roboto Mono"/>
                <a:ea typeface="Roboto Mono"/>
                <a:cs typeface="Roboto Mono"/>
                <a:sym typeface="Roboto Mono"/>
              </a:rPr>
              <a:t>this</a:t>
            </a:r>
            <a:r>
              <a:rPr lang="en" sz="1200">
                <a:solidFill>
                  <a:srgbClr val="A7DBF7"/>
                </a:solidFill>
                <a:latin typeface="Roboto Mono"/>
                <a:ea typeface="Roboto Mono"/>
                <a:cs typeface="Roboto Mono"/>
                <a:sym typeface="Roboto Mono"/>
              </a:rPr>
              <a:t>.</a:t>
            </a:r>
            <a:r>
              <a:rPr lang="en" sz="1200">
                <a:solidFill>
                  <a:srgbClr val="A4CEEE"/>
                </a:solidFill>
                <a:latin typeface="Roboto Mono"/>
                <a:ea typeface="Roboto Mono"/>
                <a:cs typeface="Roboto Mono"/>
                <a:sym typeface="Roboto Mono"/>
              </a:rPr>
              <a:t>villainService</a:t>
            </a:r>
            <a:r>
              <a:rPr lang="en" sz="1200">
                <a:solidFill>
                  <a:srgbClr val="A7DBF7"/>
                </a:solidFill>
                <a:latin typeface="Roboto Mono"/>
                <a:ea typeface="Roboto Mono"/>
                <a:cs typeface="Roboto Mono"/>
                <a:sym typeface="Roboto Mono"/>
              </a:rPr>
              <a:t>.</a:t>
            </a:r>
            <a:r>
              <a:rPr lang="en" sz="1200">
                <a:solidFill>
                  <a:srgbClr val="F7ECB5"/>
                </a:solidFill>
                <a:latin typeface="Roboto Mono"/>
                <a:ea typeface="Roboto Mono"/>
                <a:cs typeface="Roboto Mono"/>
                <a:sym typeface="Roboto Mono"/>
              </a:rPr>
              <a:t>add</a:t>
            </a:r>
            <a:r>
              <a:rPr lang="en" sz="1200">
                <a:solidFill>
                  <a:srgbClr val="A7DBF7"/>
                </a:solidFill>
                <a:latin typeface="Roboto Mono"/>
                <a:ea typeface="Roboto Mono"/>
                <a:cs typeface="Roboto Mono"/>
                <a:sym typeface="Roboto Mono"/>
              </a:rPr>
              <a:t>(</a:t>
            </a:r>
            <a:r>
              <a:rPr lang="en" sz="1200">
                <a:solidFill>
                  <a:srgbClr val="A4CEEE"/>
                </a:solidFill>
                <a:latin typeface="Roboto Mono"/>
                <a:ea typeface="Roboto Mono"/>
                <a:cs typeface="Roboto Mono"/>
                <a:sym typeface="Roboto Mono"/>
              </a:rPr>
              <a:t>villain</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a:t>
            </a:r>
            <a:endParaRPr sz="1600">
              <a:solidFill>
                <a:schemeClr val="lt1"/>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lang="en" sz="1200">
                <a:solidFill>
                  <a:srgbClr val="A7DBF7"/>
                </a:solidFill>
                <a:latin typeface="Roboto Mono"/>
                <a:ea typeface="Roboto Mono"/>
                <a:cs typeface="Roboto Mono"/>
                <a:sym typeface="Roboto Mono"/>
              </a:rPr>
              <a:t>  </a:t>
            </a:r>
            <a:r>
              <a:rPr lang="en" sz="1200">
                <a:solidFill>
                  <a:srgbClr val="F7ECB5"/>
                </a:solidFill>
                <a:latin typeface="Roboto Mono"/>
                <a:ea typeface="Roboto Mono"/>
                <a:cs typeface="Roboto Mono"/>
                <a:sym typeface="Roboto Mono"/>
              </a:rPr>
              <a:t>askToDelete</a:t>
            </a:r>
            <a:r>
              <a:rPr lang="en" sz="1200">
                <a:solidFill>
                  <a:srgbClr val="A7DBF7"/>
                </a:solidFill>
                <a:latin typeface="Roboto Mono"/>
                <a:ea typeface="Roboto Mono"/>
                <a:cs typeface="Roboto Mono"/>
                <a:sym typeface="Roboto Mono"/>
              </a:rPr>
              <a:t>(</a:t>
            </a:r>
            <a:r>
              <a:rPr lang="en" sz="1200">
                <a:solidFill>
                  <a:srgbClr val="DA71B3"/>
                </a:solidFill>
                <a:latin typeface="Roboto Mono"/>
                <a:ea typeface="Roboto Mono"/>
                <a:cs typeface="Roboto Mono"/>
                <a:sym typeface="Roboto Mono"/>
              </a:rPr>
              <a:t>villain</a:t>
            </a:r>
            <a:r>
              <a:rPr lang="en" sz="1200">
                <a:solidFill>
                  <a:srgbClr val="00BFF9"/>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lang="en" sz="1200">
                <a:solidFill>
                  <a:srgbClr val="D29FFC"/>
                </a:solidFill>
                <a:latin typeface="Roboto Mono"/>
                <a:ea typeface="Roboto Mono"/>
                <a:cs typeface="Roboto Mono"/>
                <a:sym typeface="Roboto Mono"/>
              </a:rPr>
              <a:t>Villain</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 … }</a:t>
            </a:r>
            <a:endParaRPr sz="1600">
              <a:solidFill>
                <a:schemeClr val="lt1"/>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b="0" i="0" lang="en" sz="1600" u="none" cap="none" strike="noStrike">
                <a:solidFill>
                  <a:schemeClr val="lt1"/>
                </a:solidFill>
                <a:latin typeface="Consolas"/>
                <a:ea typeface="Consolas"/>
                <a:cs typeface="Consolas"/>
                <a:sym typeface="Consolas"/>
              </a:rPr>
              <a:t> </a:t>
            </a:r>
            <a:r>
              <a:rPr lang="en" sz="1200">
                <a:solidFill>
                  <a:srgbClr val="A7DBF7"/>
                </a:solidFill>
                <a:latin typeface="Roboto Mono"/>
                <a:ea typeface="Roboto Mono"/>
                <a:cs typeface="Roboto Mono"/>
                <a:sym typeface="Roboto Mono"/>
              </a:rPr>
              <a:t> </a:t>
            </a:r>
            <a:r>
              <a:rPr lang="en" sz="1200">
                <a:solidFill>
                  <a:srgbClr val="F7ECB5"/>
                </a:solidFill>
                <a:latin typeface="Roboto Mono"/>
                <a:ea typeface="Roboto Mono"/>
                <a:cs typeface="Roboto Mono"/>
                <a:sym typeface="Roboto Mono"/>
              </a:rPr>
              <a:t>clear</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 … }</a:t>
            </a:r>
            <a:endParaRPr sz="1600">
              <a:solidFill>
                <a:schemeClr val="lt1"/>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600">
                <a:solidFill>
                  <a:schemeClr val="lt1"/>
                </a:solidFill>
                <a:latin typeface="Consolas"/>
                <a:ea typeface="Consolas"/>
                <a:cs typeface="Consolas"/>
                <a:sym typeface="Consolas"/>
              </a:rPr>
              <a:t> </a:t>
            </a:r>
            <a:r>
              <a:rPr lang="en" sz="1200">
                <a:solidFill>
                  <a:srgbClr val="A7DBF7"/>
                </a:solidFill>
                <a:latin typeface="Roboto Mono"/>
                <a:ea typeface="Roboto Mono"/>
                <a:cs typeface="Roboto Mono"/>
                <a:sym typeface="Roboto Mono"/>
              </a:rPr>
              <a:t> </a:t>
            </a:r>
            <a:r>
              <a:rPr lang="en" sz="1200">
                <a:solidFill>
                  <a:srgbClr val="F7ECB5"/>
                </a:solidFill>
                <a:latin typeface="Roboto Mono"/>
                <a:ea typeface="Roboto Mono"/>
                <a:cs typeface="Roboto Mono"/>
                <a:sym typeface="Roboto Mono"/>
              </a:rPr>
              <a:t>deleteVillain</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 … }</a:t>
            </a:r>
            <a:endParaRPr sz="1600">
              <a:solidFill>
                <a:schemeClr val="lt1"/>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200">
                <a:solidFill>
                  <a:srgbClr val="A7DBF7"/>
                </a:solidFill>
                <a:latin typeface="Roboto Mono"/>
                <a:ea typeface="Roboto Mono"/>
                <a:cs typeface="Roboto Mono"/>
                <a:sym typeface="Roboto Mono"/>
              </a:rPr>
              <a:t>  </a:t>
            </a:r>
            <a:r>
              <a:rPr lang="en" sz="1200">
                <a:solidFill>
                  <a:srgbClr val="F7ECB5"/>
                </a:solidFill>
                <a:latin typeface="Roboto Mono"/>
                <a:ea typeface="Roboto Mono"/>
                <a:cs typeface="Roboto Mono"/>
                <a:sym typeface="Roboto Mono"/>
              </a:rPr>
              <a:t>save</a:t>
            </a:r>
            <a:r>
              <a:rPr lang="en" sz="1200">
                <a:solidFill>
                  <a:srgbClr val="A7DBF7"/>
                </a:solidFill>
                <a:latin typeface="Roboto Mono"/>
                <a:ea typeface="Roboto Mono"/>
                <a:cs typeface="Roboto Mono"/>
                <a:sym typeface="Roboto Mono"/>
              </a:rPr>
              <a:t>(</a:t>
            </a:r>
            <a:r>
              <a:rPr lang="en" sz="1200">
                <a:solidFill>
                  <a:srgbClr val="DA71B3"/>
                </a:solidFill>
                <a:latin typeface="Roboto Mono"/>
                <a:ea typeface="Roboto Mono"/>
                <a:cs typeface="Roboto Mono"/>
                <a:sym typeface="Roboto Mono"/>
              </a:rPr>
              <a:t>villain</a:t>
            </a:r>
            <a:r>
              <a:rPr lang="en" sz="1200">
                <a:solidFill>
                  <a:srgbClr val="00BFF9"/>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lang="en" sz="1200">
                <a:solidFill>
                  <a:srgbClr val="D29FFC"/>
                </a:solidFill>
                <a:latin typeface="Roboto Mono"/>
                <a:ea typeface="Roboto Mono"/>
                <a:cs typeface="Roboto Mono"/>
                <a:sym typeface="Roboto Mono"/>
              </a:rPr>
              <a:t>Villain</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 … }</a:t>
            </a:r>
            <a:endParaRPr sz="1600">
              <a:solidFill>
                <a:schemeClr val="lt1"/>
              </a:solidFill>
              <a:latin typeface="Consolas"/>
              <a:ea typeface="Consolas"/>
              <a:cs typeface="Consolas"/>
              <a:sym typeface="Consolas"/>
            </a:endParaRPr>
          </a:p>
          <a:p>
            <a:pPr indent="0" lvl="0" marL="0" rtl="0" algn="l">
              <a:lnSpc>
                <a:spcPct val="115000"/>
              </a:lnSpc>
              <a:spcBef>
                <a:spcPts val="0"/>
              </a:spcBef>
              <a:spcAft>
                <a:spcPts val="0"/>
              </a:spcAft>
              <a:buSzPts val="1100"/>
              <a:buNone/>
            </a:pPr>
            <a:r>
              <a:rPr lang="en" sz="1200">
                <a:solidFill>
                  <a:srgbClr val="A7DBF7"/>
                </a:solidFill>
                <a:latin typeface="Roboto Mono"/>
                <a:ea typeface="Roboto Mono"/>
                <a:cs typeface="Roboto Mono"/>
                <a:sym typeface="Roboto Mono"/>
              </a:rPr>
              <a:t>  </a:t>
            </a:r>
            <a:r>
              <a:rPr lang="en" sz="1200">
                <a:solidFill>
                  <a:srgbClr val="F7ECB5"/>
                </a:solidFill>
                <a:latin typeface="Roboto Mono"/>
                <a:ea typeface="Roboto Mono"/>
                <a:cs typeface="Roboto Mono"/>
                <a:sym typeface="Roboto Mono"/>
              </a:rPr>
              <a:t>select</a:t>
            </a:r>
            <a:r>
              <a:rPr lang="en" sz="1200">
                <a:solidFill>
                  <a:srgbClr val="A7DBF7"/>
                </a:solidFill>
                <a:latin typeface="Roboto Mono"/>
                <a:ea typeface="Roboto Mono"/>
                <a:cs typeface="Roboto Mono"/>
                <a:sym typeface="Roboto Mono"/>
              </a:rPr>
              <a:t>(</a:t>
            </a:r>
            <a:r>
              <a:rPr lang="en" sz="1200">
                <a:solidFill>
                  <a:srgbClr val="DA71B3"/>
                </a:solidFill>
                <a:latin typeface="Roboto Mono"/>
                <a:ea typeface="Roboto Mono"/>
                <a:cs typeface="Roboto Mono"/>
                <a:sym typeface="Roboto Mono"/>
              </a:rPr>
              <a:t>villain</a:t>
            </a:r>
            <a:r>
              <a:rPr lang="en" sz="1200">
                <a:solidFill>
                  <a:srgbClr val="00BFF9"/>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lang="en" sz="1200">
                <a:solidFill>
                  <a:srgbClr val="D29FFC"/>
                </a:solidFill>
                <a:latin typeface="Roboto Mono"/>
                <a:ea typeface="Roboto Mono"/>
                <a:cs typeface="Roboto Mono"/>
                <a:sym typeface="Roboto Mono"/>
              </a:rPr>
              <a:t>Villain</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 </a:t>
            </a:r>
            <a:r>
              <a:rPr i="1" lang="en" sz="1200">
                <a:solidFill>
                  <a:srgbClr val="00BFF9"/>
                </a:solidFill>
                <a:latin typeface="Roboto Mono"/>
                <a:ea typeface="Roboto Mono"/>
                <a:cs typeface="Roboto Mono"/>
                <a:sym typeface="Roboto Mono"/>
              </a:rPr>
              <a:t>this</a:t>
            </a:r>
            <a:r>
              <a:rPr lang="en" sz="1200">
                <a:solidFill>
                  <a:srgbClr val="A7DBF7"/>
                </a:solidFill>
                <a:latin typeface="Roboto Mono"/>
                <a:ea typeface="Roboto Mono"/>
                <a:cs typeface="Roboto Mono"/>
                <a:sym typeface="Roboto Mono"/>
              </a:rPr>
              <a:t>.</a:t>
            </a:r>
            <a:r>
              <a:rPr lang="en" sz="1200">
                <a:solidFill>
                  <a:srgbClr val="A4CEEE"/>
                </a:solidFill>
                <a:latin typeface="Roboto Mono"/>
                <a:ea typeface="Roboto Mono"/>
                <a:cs typeface="Roboto Mono"/>
                <a:sym typeface="Roboto Mono"/>
              </a:rPr>
              <a:t>selected</a:t>
            </a:r>
            <a:r>
              <a:rPr lang="en" sz="1200">
                <a:solidFill>
                  <a:srgbClr val="A7DBF7"/>
                </a:solidFill>
                <a:latin typeface="Roboto Mono"/>
                <a:ea typeface="Roboto Mono"/>
                <a:cs typeface="Roboto Mono"/>
                <a:sym typeface="Roboto Mono"/>
              </a:rPr>
              <a:t> </a:t>
            </a:r>
            <a:r>
              <a:rPr lang="en" sz="1200">
                <a:solidFill>
                  <a:srgbClr val="00BFF9"/>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lang="en" sz="1200">
                <a:solidFill>
                  <a:srgbClr val="A4CEEE"/>
                </a:solidFill>
                <a:latin typeface="Roboto Mono"/>
                <a:ea typeface="Roboto Mono"/>
                <a:cs typeface="Roboto Mono"/>
                <a:sym typeface="Roboto Mono"/>
              </a:rPr>
              <a:t>villain</a:t>
            </a:r>
            <a:r>
              <a:rPr lang="en" sz="1200">
                <a:solidFill>
                  <a:srgbClr val="A7DBF7"/>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 }</a:t>
            </a:r>
            <a:endParaRPr sz="12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 sz="1200">
                <a:solidFill>
                  <a:srgbClr val="F7ECB5"/>
                </a:solidFill>
                <a:latin typeface="Roboto Mono"/>
                <a:ea typeface="Roboto Mono"/>
                <a:cs typeface="Roboto Mono"/>
                <a:sym typeface="Roboto Mono"/>
              </a:rPr>
              <a:t>  update</a:t>
            </a:r>
            <a:r>
              <a:rPr lang="en" sz="1200">
                <a:solidFill>
                  <a:srgbClr val="A7DBF7"/>
                </a:solidFill>
                <a:latin typeface="Roboto Mono"/>
                <a:ea typeface="Roboto Mono"/>
                <a:cs typeface="Roboto Mono"/>
                <a:sym typeface="Roboto Mono"/>
              </a:rPr>
              <a:t>(</a:t>
            </a:r>
            <a:r>
              <a:rPr lang="en" sz="1200">
                <a:solidFill>
                  <a:srgbClr val="DA71B3"/>
                </a:solidFill>
                <a:latin typeface="Roboto Mono"/>
                <a:ea typeface="Roboto Mono"/>
                <a:cs typeface="Roboto Mono"/>
                <a:sym typeface="Roboto Mono"/>
              </a:rPr>
              <a:t>villain</a:t>
            </a:r>
            <a:r>
              <a:rPr lang="en" sz="1200">
                <a:solidFill>
                  <a:srgbClr val="00BFF9"/>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lang="en" sz="1200">
                <a:solidFill>
                  <a:srgbClr val="D29FFC"/>
                </a:solidFill>
                <a:latin typeface="Roboto Mono"/>
                <a:ea typeface="Roboto Mono"/>
                <a:cs typeface="Roboto Mono"/>
                <a:sym typeface="Roboto Mono"/>
              </a:rPr>
              <a:t>Villain</a:t>
            </a: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 … }</a:t>
            </a:r>
            <a:endParaRPr sz="12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 sz="1200">
                <a:solidFill>
                  <a:srgbClr val="FFFFFF"/>
                </a:solidFill>
                <a:latin typeface="Roboto Mono"/>
                <a:ea typeface="Roboto Mono"/>
                <a:cs typeface="Roboto Mono"/>
                <a:sym typeface="Roboto Mono"/>
              </a:rPr>
              <a:t>}</a:t>
            </a:r>
            <a:endParaRPr b="0" i="0" sz="1600" u="none" cap="none" strike="noStrike">
              <a:solidFill>
                <a:srgbClr val="FFFFFF"/>
              </a:solidFill>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0" name="Shape 2790"/>
        <p:cNvGrpSpPr/>
        <p:nvPr/>
      </p:nvGrpSpPr>
      <p:grpSpPr>
        <a:xfrm>
          <a:off x="0" y="0"/>
          <a:ext cx="0" cy="0"/>
          <a:chOff x="0" y="0"/>
          <a:chExt cx="0" cy="0"/>
        </a:xfrm>
      </p:grpSpPr>
      <p:sp>
        <p:nvSpPr>
          <p:cNvPr id="2791" name="Google Shape;2791;p486"/>
          <p:cNvSpPr/>
          <p:nvPr/>
        </p:nvSpPr>
        <p:spPr>
          <a:xfrm>
            <a:off x="-125" y="1140031"/>
            <a:ext cx="9144000" cy="4043319"/>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486"/>
          <p:cNvSpPr txBox="1"/>
          <p:nvPr/>
        </p:nvSpPr>
        <p:spPr>
          <a:xfrm>
            <a:off x="166255" y="1381650"/>
            <a:ext cx="8880545" cy="361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600" u="none" cap="none" strike="noStrike">
              <a:solidFill>
                <a:schemeClr val="lt1"/>
              </a:solidFill>
              <a:latin typeface="Consolas"/>
              <a:ea typeface="Consolas"/>
              <a:cs typeface="Consolas"/>
              <a:sym typeface="Consolas"/>
            </a:endParaRPr>
          </a:p>
          <a:p>
            <a:pPr indent="0" lvl="0" marL="0" rtl="0" algn="l">
              <a:lnSpc>
                <a:spcPct val="156250"/>
              </a:lnSpc>
              <a:spcBef>
                <a:spcPts val="0"/>
              </a:spcBef>
              <a:spcAft>
                <a:spcPts val="0"/>
              </a:spcAft>
              <a:buClr>
                <a:srgbClr val="000000"/>
              </a:buClr>
              <a:buSzPts val="1100"/>
              <a:buFont typeface="Arial"/>
              <a:buNone/>
            </a:pP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&lt;</a:t>
            </a:r>
            <a:r>
              <a:rPr lang="en" sz="1200">
                <a:solidFill>
                  <a:srgbClr val="6DBDFA"/>
                </a:solidFill>
                <a:latin typeface="Roboto Mono"/>
                <a:ea typeface="Roboto Mono"/>
                <a:cs typeface="Roboto Mono"/>
                <a:sym typeface="Roboto Mono"/>
              </a:rPr>
              <a:t>div</a:t>
            </a:r>
            <a:r>
              <a:rPr lang="en" sz="1200">
                <a:solidFill>
                  <a:srgbClr val="A7DBF7"/>
                </a:solidFill>
                <a:latin typeface="Roboto Mono"/>
                <a:ea typeface="Roboto Mono"/>
                <a:cs typeface="Roboto Mono"/>
                <a:sym typeface="Roboto Mono"/>
              </a:rPr>
              <a:t> </a:t>
            </a:r>
            <a:r>
              <a:rPr i="1" lang="en" sz="1200">
                <a:solidFill>
                  <a:srgbClr val="F7ECB5"/>
                </a:solidFill>
                <a:latin typeface="Roboto Mono"/>
                <a:ea typeface="Roboto Mono"/>
                <a:cs typeface="Roboto Mono"/>
                <a:sym typeface="Roboto Mono"/>
              </a:rPr>
              <a:t>class</a:t>
            </a:r>
            <a:r>
              <a:rPr lang="en" sz="1200">
                <a:solidFill>
                  <a:srgbClr val="A7DBF7"/>
                </a:solidFill>
                <a:latin typeface="Roboto Mono"/>
                <a:ea typeface="Roboto Mono"/>
                <a:cs typeface="Roboto Mono"/>
                <a:sym typeface="Roboto Mono"/>
              </a:rPr>
              <a:t>=</a:t>
            </a:r>
            <a:r>
              <a:rPr lang="en" sz="1200">
                <a:solidFill>
                  <a:srgbClr val="6BFF81"/>
                </a:solidFill>
                <a:latin typeface="Roboto Mono"/>
                <a:ea typeface="Roboto Mono"/>
                <a:cs typeface="Roboto Mono"/>
                <a:sym typeface="Roboto Mono"/>
              </a:rPr>
              <a:t>"</a:t>
            </a:r>
            <a:r>
              <a:rPr lang="en" sz="1200">
                <a:solidFill>
                  <a:srgbClr val="D8DEE8"/>
                </a:solidFill>
                <a:latin typeface="Roboto Mono"/>
                <a:ea typeface="Roboto Mono"/>
                <a:cs typeface="Roboto Mono"/>
                <a:sym typeface="Roboto Mono"/>
              </a:rPr>
              <a:t>column is-8</a:t>
            </a:r>
            <a:r>
              <a:rPr lang="en" sz="1200">
                <a:solidFill>
                  <a:srgbClr val="6BFF81"/>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r>
              <a:rPr i="1" lang="en" sz="1200">
                <a:solidFill>
                  <a:srgbClr val="F7ECB5"/>
                </a:solidFill>
                <a:latin typeface="Roboto Mono"/>
                <a:ea typeface="Roboto Mono"/>
                <a:cs typeface="Roboto Mono"/>
                <a:sym typeface="Roboto Mono"/>
              </a:rPr>
              <a:t>*ngIf</a:t>
            </a:r>
            <a:r>
              <a:rPr lang="en" sz="1200">
                <a:solidFill>
                  <a:srgbClr val="A7DBF7"/>
                </a:solidFill>
                <a:latin typeface="Roboto Mono"/>
                <a:ea typeface="Roboto Mono"/>
                <a:cs typeface="Roboto Mono"/>
                <a:sym typeface="Roboto Mono"/>
              </a:rPr>
              <a:t>=</a:t>
            </a:r>
            <a:r>
              <a:rPr lang="en" sz="1200">
                <a:solidFill>
                  <a:srgbClr val="6BFF81"/>
                </a:solidFill>
                <a:latin typeface="Roboto Mono"/>
                <a:ea typeface="Roboto Mono"/>
                <a:cs typeface="Roboto Mono"/>
                <a:sym typeface="Roboto Mono"/>
              </a:rPr>
              <a:t>"</a:t>
            </a:r>
            <a:r>
              <a:rPr lang="en" sz="1200">
                <a:solidFill>
                  <a:srgbClr val="D8DEE8"/>
                </a:solidFill>
                <a:latin typeface="Roboto Mono"/>
                <a:ea typeface="Roboto Mono"/>
                <a:cs typeface="Roboto Mono"/>
                <a:sym typeface="Roboto Mono"/>
              </a:rPr>
              <a:t>villains$ | async as villains</a:t>
            </a:r>
            <a:r>
              <a:rPr lang="en" sz="1200">
                <a:solidFill>
                  <a:srgbClr val="6BFF81"/>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&gt;</a:t>
            </a:r>
            <a:endParaRPr sz="1200">
              <a:solidFill>
                <a:srgbClr val="FFFFFF"/>
              </a:solidFill>
              <a:latin typeface="Roboto Mono"/>
              <a:ea typeface="Roboto Mono"/>
              <a:cs typeface="Roboto Mono"/>
              <a:sym typeface="Roboto Mono"/>
            </a:endParaRPr>
          </a:p>
          <a:p>
            <a:pPr indent="0" lvl="0" marL="0" rtl="0" algn="l">
              <a:lnSpc>
                <a:spcPct val="156250"/>
              </a:lnSpc>
              <a:spcBef>
                <a:spcPts val="0"/>
              </a:spcBef>
              <a:spcAft>
                <a:spcPts val="0"/>
              </a:spcAft>
              <a:buSzPts val="1100"/>
              <a:buNone/>
            </a:pP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&lt;</a:t>
            </a:r>
            <a:r>
              <a:rPr lang="en" sz="1200">
                <a:solidFill>
                  <a:srgbClr val="6DBDFA"/>
                </a:solidFill>
                <a:latin typeface="Roboto Mono"/>
                <a:ea typeface="Roboto Mono"/>
                <a:cs typeface="Roboto Mono"/>
                <a:sym typeface="Roboto Mono"/>
              </a:rPr>
              <a:t>app-villain-list</a:t>
            </a:r>
            <a:r>
              <a:rPr lang="en" sz="1200">
                <a:solidFill>
                  <a:srgbClr val="A7DBF7"/>
                </a:solidFill>
                <a:latin typeface="Roboto Mono"/>
                <a:ea typeface="Roboto Mono"/>
                <a:cs typeface="Roboto Mono"/>
                <a:sym typeface="Roboto Mono"/>
              </a:rPr>
              <a:t> </a:t>
            </a:r>
            <a:r>
              <a:rPr i="1" lang="en" sz="1200">
                <a:solidFill>
                  <a:srgbClr val="F7ECB5"/>
                </a:solidFill>
                <a:latin typeface="Roboto Mono"/>
                <a:ea typeface="Roboto Mono"/>
                <a:cs typeface="Roboto Mono"/>
                <a:sym typeface="Roboto Mono"/>
              </a:rPr>
              <a:t>*ngIf</a:t>
            </a:r>
            <a:r>
              <a:rPr lang="en" sz="1200">
                <a:solidFill>
                  <a:srgbClr val="A7DBF7"/>
                </a:solidFill>
                <a:latin typeface="Roboto Mono"/>
                <a:ea typeface="Roboto Mono"/>
                <a:cs typeface="Roboto Mono"/>
                <a:sym typeface="Roboto Mono"/>
              </a:rPr>
              <a:t>=</a:t>
            </a:r>
            <a:r>
              <a:rPr lang="en" sz="1200">
                <a:solidFill>
                  <a:srgbClr val="6BFF81"/>
                </a:solidFill>
                <a:latin typeface="Roboto Mono"/>
                <a:ea typeface="Roboto Mono"/>
                <a:cs typeface="Roboto Mono"/>
                <a:sym typeface="Roboto Mono"/>
              </a:rPr>
              <a:t>"</a:t>
            </a:r>
            <a:r>
              <a:rPr lang="en" sz="1200">
                <a:solidFill>
                  <a:srgbClr val="D8DEE8"/>
                </a:solidFill>
                <a:latin typeface="Roboto Mono"/>
                <a:ea typeface="Roboto Mono"/>
                <a:cs typeface="Roboto Mono"/>
                <a:sym typeface="Roboto Mono"/>
              </a:rPr>
              <a:t>!selected</a:t>
            </a:r>
            <a:r>
              <a:rPr lang="en" sz="1200">
                <a:solidFill>
                  <a:srgbClr val="6BFF81"/>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endParaRPr sz="1200">
              <a:solidFill>
                <a:srgbClr val="A7DBF7"/>
              </a:solidFill>
              <a:latin typeface="Roboto Mono"/>
              <a:ea typeface="Roboto Mono"/>
              <a:cs typeface="Roboto Mono"/>
              <a:sym typeface="Roboto Mono"/>
            </a:endParaRPr>
          </a:p>
          <a:p>
            <a:pPr indent="457200" lvl="0" marL="457200" rtl="0" algn="l">
              <a:lnSpc>
                <a:spcPct val="156250"/>
              </a:lnSpc>
              <a:spcBef>
                <a:spcPts val="0"/>
              </a:spcBef>
              <a:spcAft>
                <a:spcPts val="0"/>
              </a:spcAft>
              <a:buSzPts val="1100"/>
              <a:buNone/>
            </a:pPr>
            <a:r>
              <a:rPr i="1" lang="en" sz="1200">
                <a:solidFill>
                  <a:srgbClr val="F7ECB5"/>
                </a:solidFill>
                <a:latin typeface="Roboto Mono"/>
                <a:ea typeface="Roboto Mono"/>
                <a:cs typeface="Roboto Mono"/>
                <a:sym typeface="Roboto Mono"/>
              </a:rPr>
              <a:t>[villains]</a:t>
            </a:r>
            <a:r>
              <a:rPr lang="en" sz="1200">
                <a:solidFill>
                  <a:srgbClr val="A7DBF7"/>
                </a:solidFill>
                <a:latin typeface="Roboto Mono"/>
                <a:ea typeface="Roboto Mono"/>
                <a:cs typeface="Roboto Mono"/>
                <a:sym typeface="Roboto Mono"/>
              </a:rPr>
              <a:t>=</a:t>
            </a:r>
            <a:r>
              <a:rPr lang="en" sz="1200">
                <a:solidFill>
                  <a:srgbClr val="6BFF81"/>
                </a:solidFill>
                <a:latin typeface="Roboto Mono"/>
                <a:ea typeface="Roboto Mono"/>
                <a:cs typeface="Roboto Mono"/>
                <a:sym typeface="Roboto Mono"/>
              </a:rPr>
              <a:t>"</a:t>
            </a:r>
            <a:r>
              <a:rPr lang="en" sz="1200">
                <a:solidFill>
                  <a:srgbClr val="D8DEE8"/>
                </a:solidFill>
                <a:latin typeface="Roboto Mono"/>
                <a:ea typeface="Roboto Mono"/>
                <a:cs typeface="Roboto Mono"/>
                <a:sym typeface="Roboto Mono"/>
              </a:rPr>
              <a:t>villains</a:t>
            </a:r>
            <a:r>
              <a:rPr lang="en" sz="1200">
                <a:solidFill>
                  <a:srgbClr val="6BFF81"/>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endParaRPr sz="1200">
              <a:solidFill>
                <a:srgbClr val="A7DBF7"/>
              </a:solidFill>
              <a:latin typeface="Roboto Mono"/>
              <a:ea typeface="Roboto Mono"/>
              <a:cs typeface="Roboto Mono"/>
              <a:sym typeface="Roboto Mono"/>
            </a:endParaRPr>
          </a:p>
          <a:p>
            <a:pPr indent="457200" lvl="0" marL="457200" rtl="0" algn="l">
              <a:lnSpc>
                <a:spcPct val="156250"/>
              </a:lnSpc>
              <a:spcBef>
                <a:spcPts val="0"/>
              </a:spcBef>
              <a:spcAft>
                <a:spcPts val="0"/>
              </a:spcAft>
              <a:buSzPts val="1100"/>
              <a:buNone/>
            </a:pPr>
            <a:r>
              <a:rPr i="1" lang="en" sz="1200">
                <a:solidFill>
                  <a:srgbClr val="F7ECB5"/>
                </a:solidFill>
                <a:latin typeface="Roboto Mono"/>
                <a:ea typeface="Roboto Mono"/>
                <a:cs typeface="Roboto Mono"/>
                <a:sym typeface="Roboto Mono"/>
              </a:rPr>
              <a:t>[selectedVillain]</a:t>
            </a:r>
            <a:r>
              <a:rPr lang="en" sz="1200">
                <a:solidFill>
                  <a:srgbClr val="A7DBF7"/>
                </a:solidFill>
                <a:latin typeface="Roboto Mono"/>
                <a:ea typeface="Roboto Mono"/>
                <a:cs typeface="Roboto Mono"/>
                <a:sym typeface="Roboto Mono"/>
              </a:rPr>
              <a:t>=</a:t>
            </a:r>
            <a:r>
              <a:rPr lang="en" sz="1200">
                <a:solidFill>
                  <a:srgbClr val="6BFF81"/>
                </a:solidFill>
                <a:latin typeface="Roboto Mono"/>
                <a:ea typeface="Roboto Mono"/>
                <a:cs typeface="Roboto Mono"/>
                <a:sym typeface="Roboto Mono"/>
              </a:rPr>
              <a:t>"</a:t>
            </a:r>
            <a:r>
              <a:rPr lang="en" sz="1200">
                <a:solidFill>
                  <a:srgbClr val="D8DEE8"/>
                </a:solidFill>
                <a:latin typeface="Roboto Mono"/>
                <a:ea typeface="Roboto Mono"/>
                <a:cs typeface="Roboto Mono"/>
                <a:sym typeface="Roboto Mono"/>
              </a:rPr>
              <a:t>selected</a:t>
            </a:r>
            <a:r>
              <a:rPr lang="en" sz="1200">
                <a:solidFill>
                  <a:srgbClr val="6BFF81"/>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endParaRPr sz="1200">
              <a:solidFill>
                <a:srgbClr val="A7DBF7"/>
              </a:solidFill>
              <a:latin typeface="Roboto Mono"/>
              <a:ea typeface="Roboto Mono"/>
              <a:cs typeface="Roboto Mono"/>
              <a:sym typeface="Roboto Mono"/>
            </a:endParaRPr>
          </a:p>
          <a:p>
            <a:pPr indent="457200" lvl="0" marL="457200" rtl="0" algn="l">
              <a:lnSpc>
                <a:spcPct val="156250"/>
              </a:lnSpc>
              <a:spcBef>
                <a:spcPts val="0"/>
              </a:spcBef>
              <a:spcAft>
                <a:spcPts val="0"/>
              </a:spcAft>
              <a:buSzPts val="1100"/>
              <a:buNone/>
            </a:pPr>
            <a:r>
              <a:rPr i="1" lang="en" sz="1200">
                <a:solidFill>
                  <a:srgbClr val="F7ECB5"/>
                </a:solidFill>
                <a:latin typeface="Roboto Mono"/>
                <a:ea typeface="Roboto Mono"/>
                <a:cs typeface="Roboto Mono"/>
                <a:sym typeface="Roboto Mono"/>
              </a:rPr>
              <a:t>(selected)</a:t>
            </a:r>
            <a:r>
              <a:rPr lang="en" sz="1200">
                <a:solidFill>
                  <a:srgbClr val="A7DBF7"/>
                </a:solidFill>
                <a:latin typeface="Roboto Mono"/>
                <a:ea typeface="Roboto Mono"/>
                <a:cs typeface="Roboto Mono"/>
                <a:sym typeface="Roboto Mono"/>
              </a:rPr>
              <a:t>=</a:t>
            </a:r>
            <a:r>
              <a:rPr lang="en" sz="1200">
                <a:solidFill>
                  <a:srgbClr val="6BFF81"/>
                </a:solidFill>
                <a:latin typeface="Roboto Mono"/>
                <a:ea typeface="Roboto Mono"/>
                <a:cs typeface="Roboto Mono"/>
                <a:sym typeface="Roboto Mono"/>
              </a:rPr>
              <a:t>"</a:t>
            </a:r>
            <a:r>
              <a:rPr lang="en" sz="1200">
                <a:solidFill>
                  <a:srgbClr val="D8DEE8"/>
                </a:solidFill>
                <a:latin typeface="Roboto Mono"/>
                <a:ea typeface="Roboto Mono"/>
                <a:cs typeface="Roboto Mono"/>
                <a:sym typeface="Roboto Mono"/>
              </a:rPr>
              <a:t>select($event)</a:t>
            </a:r>
            <a:r>
              <a:rPr lang="en" sz="1200">
                <a:solidFill>
                  <a:srgbClr val="6BFF81"/>
                </a:solidFill>
                <a:latin typeface="Roboto Mono"/>
                <a:ea typeface="Roboto Mono"/>
                <a:cs typeface="Roboto Mono"/>
                <a:sym typeface="Roboto Mono"/>
              </a:rPr>
              <a:t>"</a:t>
            </a:r>
            <a:endParaRPr sz="1200">
              <a:solidFill>
                <a:srgbClr val="A7DBF7"/>
              </a:solidFill>
              <a:latin typeface="Roboto Mono"/>
              <a:ea typeface="Roboto Mono"/>
              <a:cs typeface="Roboto Mono"/>
              <a:sym typeface="Roboto Mono"/>
            </a:endParaRPr>
          </a:p>
          <a:p>
            <a:pPr indent="457200" lvl="0" marL="457200" rtl="0" algn="l">
              <a:lnSpc>
                <a:spcPct val="156250"/>
              </a:lnSpc>
              <a:spcBef>
                <a:spcPts val="0"/>
              </a:spcBef>
              <a:spcAft>
                <a:spcPts val="0"/>
              </a:spcAft>
              <a:buSzPts val="1100"/>
              <a:buNone/>
            </a:pPr>
            <a:r>
              <a:rPr i="1" lang="en" sz="1200">
                <a:solidFill>
                  <a:srgbClr val="F7ECB5"/>
                </a:solidFill>
                <a:latin typeface="Roboto Mono"/>
                <a:ea typeface="Roboto Mono"/>
                <a:cs typeface="Roboto Mono"/>
                <a:sym typeface="Roboto Mono"/>
              </a:rPr>
              <a:t>(deleted)</a:t>
            </a:r>
            <a:r>
              <a:rPr lang="en" sz="1200">
                <a:solidFill>
                  <a:srgbClr val="A7DBF7"/>
                </a:solidFill>
                <a:latin typeface="Roboto Mono"/>
                <a:ea typeface="Roboto Mono"/>
                <a:cs typeface="Roboto Mono"/>
                <a:sym typeface="Roboto Mono"/>
              </a:rPr>
              <a:t>=</a:t>
            </a:r>
            <a:r>
              <a:rPr lang="en" sz="1200">
                <a:solidFill>
                  <a:srgbClr val="6BFF81"/>
                </a:solidFill>
                <a:latin typeface="Roboto Mono"/>
                <a:ea typeface="Roboto Mono"/>
                <a:cs typeface="Roboto Mono"/>
                <a:sym typeface="Roboto Mono"/>
              </a:rPr>
              <a:t>"</a:t>
            </a:r>
            <a:r>
              <a:rPr lang="en" sz="1200">
                <a:solidFill>
                  <a:srgbClr val="D8DEE8"/>
                </a:solidFill>
                <a:latin typeface="Roboto Mono"/>
                <a:ea typeface="Roboto Mono"/>
                <a:cs typeface="Roboto Mono"/>
                <a:sym typeface="Roboto Mono"/>
              </a:rPr>
              <a:t>askToDelete($event)</a:t>
            </a:r>
            <a:r>
              <a:rPr lang="en" sz="1200">
                <a:solidFill>
                  <a:srgbClr val="6BFF81"/>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&gt;&lt;/</a:t>
            </a:r>
            <a:r>
              <a:rPr lang="en" sz="1200">
                <a:solidFill>
                  <a:srgbClr val="6DBDFA"/>
                </a:solidFill>
                <a:latin typeface="Roboto Mono"/>
                <a:ea typeface="Roboto Mono"/>
                <a:cs typeface="Roboto Mono"/>
                <a:sym typeface="Roboto Mono"/>
              </a:rPr>
              <a:t>app-villain-list</a:t>
            </a:r>
            <a:r>
              <a:rPr lang="en" sz="1200">
                <a:solidFill>
                  <a:srgbClr val="FFFFFF"/>
                </a:solidFill>
                <a:latin typeface="Roboto Mono"/>
                <a:ea typeface="Roboto Mono"/>
                <a:cs typeface="Roboto Mono"/>
                <a:sym typeface="Roboto Mono"/>
              </a:rPr>
              <a:t>&gt;</a:t>
            </a:r>
            <a:endParaRPr sz="1200">
              <a:solidFill>
                <a:srgbClr val="FFFFFF"/>
              </a:solidFill>
              <a:latin typeface="Roboto Mono"/>
              <a:ea typeface="Roboto Mono"/>
              <a:cs typeface="Roboto Mono"/>
              <a:sym typeface="Roboto Mono"/>
            </a:endParaRPr>
          </a:p>
          <a:p>
            <a:pPr indent="457200" lvl="0" marL="457200" rtl="0" algn="l">
              <a:lnSpc>
                <a:spcPct val="156250"/>
              </a:lnSpc>
              <a:spcBef>
                <a:spcPts val="0"/>
              </a:spcBef>
              <a:spcAft>
                <a:spcPts val="0"/>
              </a:spcAft>
              <a:buClr>
                <a:srgbClr val="000000"/>
              </a:buClr>
              <a:buSzPts val="1100"/>
              <a:buFont typeface="Arial"/>
              <a:buNone/>
            </a:pPr>
            <a:r>
              <a:t/>
            </a:r>
            <a:endParaRPr sz="1200">
              <a:solidFill>
                <a:srgbClr val="FFFFFF"/>
              </a:solidFill>
              <a:latin typeface="Roboto Mono"/>
              <a:ea typeface="Roboto Mono"/>
              <a:cs typeface="Roboto Mono"/>
              <a:sym typeface="Roboto Mono"/>
            </a:endParaRPr>
          </a:p>
          <a:p>
            <a:pPr indent="0" lvl="0" marL="0" rtl="0" algn="l">
              <a:lnSpc>
                <a:spcPct val="156250"/>
              </a:lnSpc>
              <a:spcBef>
                <a:spcPts val="0"/>
              </a:spcBef>
              <a:spcAft>
                <a:spcPts val="0"/>
              </a:spcAft>
              <a:buSzPts val="1100"/>
              <a:buNone/>
            </a:pP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&lt;</a:t>
            </a:r>
            <a:r>
              <a:rPr lang="en" sz="1200">
                <a:solidFill>
                  <a:srgbClr val="6DBDFA"/>
                </a:solidFill>
                <a:latin typeface="Roboto Mono"/>
                <a:ea typeface="Roboto Mono"/>
                <a:cs typeface="Roboto Mono"/>
                <a:sym typeface="Roboto Mono"/>
              </a:rPr>
              <a:t>app-villain-detail</a:t>
            </a:r>
            <a:r>
              <a:rPr lang="en" sz="1200">
                <a:solidFill>
                  <a:srgbClr val="A7DBF7"/>
                </a:solidFill>
                <a:latin typeface="Roboto Mono"/>
                <a:ea typeface="Roboto Mono"/>
                <a:cs typeface="Roboto Mono"/>
                <a:sym typeface="Roboto Mono"/>
              </a:rPr>
              <a:t> </a:t>
            </a:r>
            <a:r>
              <a:rPr i="1" lang="en" sz="1200">
                <a:solidFill>
                  <a:srgbClr val="F7ECB5"/>
                </a:solidFill>
                <a:latin typeface="Roboto Mono"/>
                <a:ea typeface="Roboto Mono"/>
                <a:cs typeface="Roboto Mono"/>
                <a:sym typeface="Roboto Mono"/>
              </a:rPr>
              <a:t>*ngIf</a:t>
            </a:r>
            <a:r>
              <a:rPr lang="en" sz="1200">
                <a:solidFill>
                  <a:srgbClr val="A7DBF7"/>
                </a:solidFill>
                <a:latin typeface="Roboto Mono"/>
                <a:ea typeface="Roboto Mono"/>
                <a:cs typeface="Roboto Mono"/>
                <a:sym typeface="Roboto Mono"/>
              </a:rPr>
              <a:t>=</a:t>
            </a:r>
            <a:r>
              <a:rPr lang="en" sz="1200">
                <a:solidFill>
                  <a:srgbClr val="6BFF81"/>
                </a:solidFill>
                <a:latin typeface="Roboto Mono"/>
                <a:ea typeface="Roboto Mono"/>
                <a:cs typeface="Roboto Mono"/>
                <a:sym typeface="Roboto Mono"/>
              </a:rPr>
              <a:t>"</a:t>
            </a:r>
            <a:r>
              <a:rPr lang="en" sz="1200">
                <a:solidFill>
                  <a:srgbClr val="D8DEE8"/>
                </a:solidFill>
                <a:latin typeface="Roboto Mono"/>
                <a:ea typeface="Roboto Mono"/>
                <a:cs typeface="Roboto Mono"/>
                <a:sym typeface="Roboto Mono"/>
              </a:rPr>
              <a:t>selected</a:t>
            </a:r>
            <a:r>
              <a:rPr lang="en" sz="1200">
                <a:solidFill>
                  <a:srgbClr val="6BFF81"/>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endParaRPr sz="1200">
              <a:solidFill>
                <a:srgbClr val="A7DBF7"/>
              </a:solidFill>
              <a:latin typeface="Roboto Mono"/>
              <a:ea typeface="Roboto Mono"/>
              <a:cs typeface="Roboto Mono"/>
              <a:sym typeface="Roboto Mono"/>
            </a:endParaRPr>
          </a:p>
          <a:p>
            <a:pPr indent="457200" lvl="0" marL="457200" rtl="0" algn="l">
              <a:lnSpc>
                <a:spcPct val="156250"/>
              </a:lnSpc>
              <a:spcBef>
                <a:spcPts val="0"/>
              </a:spcBef>
              <a:spcAft>
                <a:spcPts val="0"/>
              </a:spcAft>
              <a:buSzPts val="1100"/>
              <a:buNone/>
            </a:pPr>
            <a:r>
              <a:rPr i="1" lang="en" sz="1200">
                <a:solidFill>
                  <a:srgbClr val="F7ECB5"/>
                </a:solidFill>
                <a:latin typeface="Roboto Mono"/>
                <a:ea typeface="Roboto Mono"/>
                <a:cs typeface="Roboto Mono"/>
                <a:sym typeface="Roboto Mono"/>
              </a:rPr>
              <a:t>[villain]</a:t>
            </a:r>
            <a:r>
              <a:rPr lang="en" sz="1200">
                <a:solidFill>
                  <a:srgbClr val="A7DBF7"/>
                </a:solidFill>
                <a:latin typeface="Roboto Mono"/>
                <a:ea typeface="Roboto Mono"/>
                <a:cs typeface="Roboto Mono"/>
                <a:sym typeface="Roboto Mono"/>
              </a:rPr>
              <a:t>=</a:t>
            </a:r>
            <a:r>
              <a:rPr lang="en" sz="1200">
                <a:solidFill>
                  <a:srgbClr val="6BFF81"/>
                </a:solidFill>
                <a:latin typeface="Roboto Mono"/>
                <a:ea typeface="Roboto Mono"/>
                <a:cs typeface="Roboto Mono"/>
                <a:sym typeface="Roboto Mono"/>
              </a:rPr>
              <a:t>"</a:t>
            </a:r>
            <a:r>
              <a:rPr lang="en" sz="1200">
                <a:solidFill>
                  <a:srgbClr val="D8DEE8"/>
                </a:solidFill>
                <a:latin typeface="Roboto Mono"/>
                <a:ea typeface="Roboto Mono"/>
                <a:cs typeface="Roboto Mono"/>
                <a:sym typeface="Roboto Mono"/>
              </a:rPr>
              <a:t>selected</a:t>
            </a:r>
            <a:r>
              <a:rPr lang="en" sz="1200">
                <a:solidFill>
                  <a:srgbClr val="6BFF81"/>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endParaRPr sz="1200">
              <a:solidFill>
                <a:srgbClr val="A7DBF7"/>
              </a:solidFill>
              <a:latin typeface="Roboto Mono"/>
              <a:ea typeface="Roboto Mono"/>
              <a:cs typeface="Roboto Mono"/>
              <a:sym typeface="Roboto Mono"/>
            </a:endParaRPr>
          </a:p>
          <a:p>
            <a:pPr indent="457200" lvl="0" marL="457200" rtl="0" algn="l">
              <a:lnSpc>
                <a:spcPct val="156250"/>
              </a:lnSpc>
              <a:spcBef>
                <a:spcPts val="0"/>
              </a:spcBef>
              <a:spcAft>
                <a:spcPts val="0"/>
              </a:spcAft>
              <a:buSzPts val="1100"/>
              <a:buNone/>
            </a:pPr>
            <a:r>
              <a:rPr i="1" lang="en" sz="1200">
                <a:solidFill>
                  <a:srgbClr val="F7ECB5"/>
                </a:solidFill>
                <a:latin typeface="Roboto Mono"/>
                <a:ea typeface="Roboto Mono"/>
                <a:cs typeface="Roboto Mono"/>
                <a:sym typeface="Roboto Mono"/>
              </a:rPr>
              <a:t>(unselect)</a:t>
            </a:r>
            <a:r>
              <a:rPr lang="en" sz="1200">
                <a:solidFill>
                  <a:srgbClr val="A7DBF7"/>
                </a:solidFill>
                <a:latin typeface="Roboto Mono"/>
                <a:ea typeface="Roboto Mono"/>
                <a:cs typeface="Roboto Mono"/>
                <a:sym typeface="Roboto Mono"/>
              </a:rPr>
              <a:t>=</a:t>
            </a:r>
            <a:r>
              <a:rPr lang="en" sz="1200">
                <a:solidFill>
                  <a:srgbClr val="6BFF81"/>
                </a:solidFill>
                <a:latin typeface="Roboto Mono"/>
                <a:ea typeface="Roboto Mono"/>
                <a:cs typeface="Roboto Mono"/>
                <a:sym typeface="Roboto Mono"/>
              </a:rPr>
              <a:t>"</a:t>
            </a:r>
            <a:r>
              <a:rPr lang="en" sz="1200">
                <a:solidFill>
                  <a:srgbClr val="D8DEE8"/>
                </a:solidFill>
                <a:latin typeface="Roboto Mono"/>
                <a:ea typeface="Roboto Mono"/>
                <a:cs typeface="Roboto Mono"/>
                <a:sym typeface="Roboto Mono"/>
              </a:rPr>
              <a:t>clear()</a:t>
            </a:r>
            <a:r>
              <a:rPr lang="en" sz="1200">
                <a:solidFill>
                  <a:srgbClr val="6BFF81"/>
                </a:solidFill>
                <a:latin typeface="Roboto Mono"/>
                <a:ea typeface="Roboto Mono"/>
                <a:cs typeface="Roboto Mono"/>
                <a:sym typeface="Roboto Mono"/>
              </a:rPr>
              <a:t>"</a:t>
            </a:r>
            <a:r>
              <a:rPr lang="en" sz="1200">
                <a:solidFill>
                  <a:srgbClr val="A7DBF7"/>
                </a:solidFill>
                <a:latin typeface="Roboto Mono"/>
                <a:ea typeface="Roboto Mono"/>
                <a:cs typeface="Roboto Mono"/>
                <a:sym typeface="Roboto Mono"/>
              </a:rPr>
              <a:t> </a:t>
            </a:r>
            <a:endParaRPr sz="1200">
              <a:solidFill>
                <a:srgbClr val="A7DBF7"/>
              </a:solidFill>
              <a:latin typeface="Roboto Mono"/>
              <a:ea typeface="Roboto Mono"/>
              <a:cs typeface="Roboto Mono"/>
              <a:sym typeface="Roboto Mono"/>
            </a:endParaRPr>
          </a:p>
          <a:p>
            <a:pPr indent="457200" lvl="0" marL="457200" rtl="0" algn="l">
              <a:lnSpc>
                <a:spcPct val="156250"/>
              </a:lnSpc>
              <a:spcBef>
                <a:spcPts val="0"/>
              </a:spcBef>
              <a:spcAft>
                <a:spcPts val="0"/>
              </a:spcAft>
              <a:buClr>
                <a:srgbClr val="000000"/>
              </a:buClr>
              <a:buSzPts val="1100"/>
              <a:buFont typeface="Arial"/>
              <a:buNone/>
            </a:pPr>
            <a:r>
              <a:rPr i="1" lang="en" sz="1200">
                <a:solidFill>
                  <a:srgbClr val="F7ECB5"/>
                </a:solidFill>
                <a:latin typeface="Roboto Mono"/>
                <a:ea typeface="Roboto Mono"/>
                <a:cs typeface="Roboto Mono"/>
                <a:sym typeface="Roboto Mono"/>
              </a:rPr>
              <a:t>(save)</a:t>
            </a:r>
            <a:r>
              <a:rPr lang="en" sz="1200">
                <a:solidFill>
                  <a:srgbClr val="A7DBF7"/>
                </a:solidFill>
                <a:latin typeface="Roboto Mono"/>
                <a:ea typeface="Roboto Mono"/>
                <a:cs typeface="Roboto Mono"/>
                <a:sym typeface="Roboto Mono"/>
              </a:rPr>
              <a:t>=</a:t>
            </a:r>
            <a:r>
              <a:rPr lang="en" sz="1200">
                <a:solidFill>
                  <a:srgbClr val="6BFF81"/>
                </a:solidFill>
                <a:latin typeface="Roboto Mono"/>
                <a:ea typeface="Roboto Mono"/>
                <a:cs typeface="Roboto Mono"/>
                <a:sym typeface="Roboto Mono"/>
              </a:rPr>
              <a:t>"</a:t>
            </a:r>
            <a:r>
              <a:rPr lang="en" sz="1200">
                <a:solidFill>
                  <a:srgbClr val="D8DEE8"/>
                </a:solidFill>
                <a:latin typeface="Roboto Mono"/>
                <a:ea typeface="Roboto Mono"/>
                <a:cs typeface="Roboto Mono"/>
                <a:sym typeface="Roboto Mono"/>
              </a:rPr>
              <a:t>save($event)</a:t>
            </a:r>
            <a:r>
              <a:rPr lang="en" sz="1200">
                <a:solidFill>
                  <a:srgbClr val="6BFF81"/>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&gt;&lt;/</a:t>
            </a:r>
            <a:r>
              <a:rPr lang="en" sz="1200">
                <a:solidFill>
                  <a:srgbClr val="6DBDFA"/>
                </a:solidFill>
                <a:latin typeface="Roboto Mono"/>
                <a:ea typeface="Roboto Mono"/>
                <a:cs typeface="Roboto Mono"/>
                <a:sym typeface="Roboto Mono"/>
              </a:rPr>
              <a:t>app-villain-detail</a:t>
            </a:r>
            <a:r>
              <a:rPr lang="en" sz="1200">
                <a:solidFill>
                  <a:srgbClr val="FFFFFF"/>
                </a:solidFill>
                <a:latin typeface="Roboto Mono"/>
                <a:ea typeface="Roboto Mono"/>
                <a:cs typeface="Roboto Mono"/>
                <a:sym typeface="Roboto Mono"/>
              </a:rPr>
              <a:t>&gt;</a:t>
            </a:r>
            <a:endParaRPr sz="1200">
              <a:solidFill>
                <a:srgbClr val="FFFFFF"/>
              </a:solidFill>
              <a:latin typeface="Roboto Mono"/>
              <a:ea typeface="Roboto Mono"/>
              <a:cs typeface="Roboto Mono"/>
              <a:sym typeface="Roboto Mono"/>
            </a:endParaRPr>
          </a:p>
          <a:p>
            <a:pPr indent="0" lvl="0" marL="0" rtl="0" algn="l">
              <a:lnSpc>
                <a:spcPct val="156250"/>
              </a:lnSpc>
              <a:spcBef>
                <a:spcPts val="0"/>
              </a:spcBef>
              <a:spcAft>
                <a:spcPts val="0"/>
              </a:spcAft>
              <a:buSzPts val="1100"/>
              <a:buNone/>
            </a:pPr>
            <a:r>
              <a:rPr lang="en" sz="1200">
                <a:solidFill>
                  <a:srgbClr val="A7DBF7"/>
                </a:solidFill>
                <a:latin typeface="Roboto Mono"/>
                <a:ea typeface="Roboto Mono"/>
                <a:cs typeface="Roboto Mono"/>
                <a:sym typeface="Roboto Mono"/>
              </a:rPr>
              <a:t>   </a:t>
            </a:r>
            <a:r>
              <a:rPr lang="en" sz="1200">
                <a:solidFill>
                  <a:srgbClr val="FFFFFF"/>
                </a:solidFill>
                <a:latin typeface="Roboto Mono"/>
                <a:ea typeface="Roboto Mono"/>
                <a:cs typeface="Roboto Mono"/>
                <a:sym typeface="Roboto Mono"/>
              </a:rPr>
              <a:t>&lt;/</a:t>
            </a:r>
            <a:r>
              <a:rPr lang="en" sz="1200">
                <a:solidFill>
                  <a:srgbClr val="6DBDFA"/>
                </a:solidFill>
                <a:latin typeface="Roboto Mono"/>
                <a:ea typeface="Roboto Mono"/>
                <a:cs typeface="Roboto Mono"/>
                <a:sym typeface="Roboto Mono"/>
              </a:rPr>
              <a:t>div</a:t>
            </a:r>
            <a:r>
              <a:rPr lang="en" sz="1200">
                <a:solidFill>
                  <a:srgbClr val="FFFFFF"/>
                </a:solidFill>
                <a:latin typeface="Roboto Mono"/>
                <a:ea typeface="Roboto Mono"/>
                <a:cs typeface="Roboto Mono"/>
                <a:sym typeface="Roboto Mono"/>
              </a:rPr>
              <a:t>&gt;</a:t>
            </a:r>
            <a:endParaRPr b="0" i="0" sz="1600" u="none" cap="none" strike="noStrike">
              <a:solidFill>
                <a:srgbClr val="FFFFFF"/>
              </a:solidFill>
              <a:latin typeface="Consolas"/>
              <a:ea typeface="Consolas"/>
              <a:cs typeface="Consolas"/>
              <a:sym typeface="Consolas"/>
            </a:endParaRPr>
          </a:p>
        </p:txBody>
      </p:sp>
      <p:sp>
        <p:nvSpPr>
          <p:cNvPr id="2793" name="Google Shape;2793;p486"/>
          <p:cNvSpPr txBox="1"/>
          <p:nvPr>
            <p:ph type="title"/>
          </p:nvPr>
        </p:nvSpPr>
        <p:spPr>
          <a:xfrm>
            <a:off x="450850" y="152401"/>
            <a:ext cx="8175900" cy="738000"/>
          </a:xfrm>
          <a:prstGeom prst="rect">
            <a:avLst/>
          </a:prstGeom>
          <a:noFill/>
          <a:ln>
            <a:noFill/>
          </a:ln>
        </p:spPr>
        <p:txBody>
          <a:bodyPr anchorCtr="0" anchor="ctr" bIns="32975" lIns="0" spcFirstLastPara="1" rIns="65925" wrap="square" tIns="32975">
            <a:noAutofit/>
          </a:bodyPr>
          <a:lstStyle/>
          <a:p>
            <a:pPr indent="0" lvl="0" marL="0" rtl="0" algn="ctr">
              <a:lnSpc>
                <a:spcPct val="85000"/>
              </a:lnSpc>
              <a:spcBef>
                <a:spcPts val="0"/>
              </a:spcBef>
              <a:spcAft>
                <a:spcPts val="0"/>
              </a:spcAft>
              <a:buClr>
                <a:srgbClr val="404040"/>
              </a:buClr>
              <a:buSzPts val="1100"/>
              <a:buFont typeface="Arial"/>
              <a:buNone/>
            </a:pPr>
            <a:r>
              <a:rPr b="1" lang="en" sz="2700">
                <a:solidFill>
                  <a:srgbClr val="404040"/>
                </a:solidFill>
              </a:rPr>
              <a:t>Container Template Example</a:t>
            </a:r>
            <a:endParaRPr b="1" sz="2700">
              <a:solidFill>
                <a:srgbClr val="434343"/>
              </a:solidFill>
            </a:endParaRPr>
          </a:p>
        </p:txBody>
      </p:sp>
      <p:sp>
        <p:nvSpPr>
          <p:cNvPr id="2794" name="Google Shape;2794;p486"/>
          <p:cNvSpPr txBox="1"/>
          <p:nvPr/>
        </p:nvSpPr>
        <p:spPr>
          <a:xfrm>
            <a:off x="-10821" y="919486"/>
            <a:ext cx="2949600" cy="338100"/>
          </a:xfrm>
          <a:prstGeom prst="rect">
            <a:avLst/>
          </a:prstGeom>
          <a:solidFill>
            <a:srgbClr val="A62E5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villains-container.component.html</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2798" name="Shape 2798"/>
        <p:cNvGrpSpPr/>
        <p:nvPr/>
      </p:nvGrpSpPr>
      <p:grpSpPr>
        <a:xfrm>
          <a:off x="0" y="0"/>
          <a:ext cx="0" cy="0"/>
          <a:chOff x="0" y="0"/>
          <a:chExt cx="0" cy="0"/>
        </a:xfrm>
      </p:grpSpPr>
      <p:sp>
        <p:nvSpPr>
          <p:cNvPr id="2799" name="Google Shape;2799;p487"/>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87"/>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Container / Presenter</a:t>
            </a:r>
            <a:endParaRPr sz="2400">
              <a:solidFill>
                <a:schemeClr val="lt1"/>
              </a:solidFill>
              <a:latin typeface="PT Sans"/>
              <a:ea typeface="PT Sans"/>
              <a:cs typeface="PT Sans"/>
              <a:sym typeface="PT Sans"/>
            </a:endParaRPr>
          </a:p>
        </p:txBody>
      </p:sp>
      <p:sp>
        <p:nvSpPr>
          <p:cNvPr id="2801" name="Google Shape;2801;p487"/>
          <p:cNvSpPr txBox="1"/>
          <p:nvPr/>
        </p:nvSpPr>
        <p:spPr>
          <a:xfrm>
            <a:off x="1326675" y="1021600"/>
            <a:ext cx="7342800" cy="31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Learn how container/presenter operates</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Walk through a container/presenter app</a:t>
            </a:r>
            <a:endParaRPr sz="1800">
              <a:solidFill>
                <a:schemeClr val="lt1"/>
              </a:solidFill>
              <a:latin typeface="PT Sans"/>
              <a:ea typeface="PT Sans"/>
              <a:cs typeface="PT Sans"/>
              <a:sym typeface="PT Sans"/>
            </a:endParaRPr>
          </a:p>
          <a:p>
            <a:pPr indent="-342900" lvl="1" marL="1371600" rtl="0" algn="l">
              <a:lnSpc>
                <a:spcPct val="150000"/>
              </a:lnSpc>
              <a:spcBef>
                <a:spcPts val="0"/>
              </a:spcBef>
              <a:spcAft>
                <a:spcPts val="0"/>
              </a:spcAft>
              <a:buClr>
                <a:schemeClr val="lt1"/>
              </a:buClr>
              <a:buSzPts val="1800"/>
              <a:buFont typeface="PT Sans"/>
              <a:buChar char="○"/>
            </a:pPr>
            <a:r>
              <a:rPr lang="en" sz="1800" u="sng">
                <a:solidFill>
                  <a:schemeClr val="hlink"/>
                </a:solidFill>
                <a:latin typeface="PT Sans"/>
                <a:ea typeface="PT Sans"/>
                <a:cs typeface="PT Sans"/>
                <a:sym typeface="PT Sans"/>
                <a:hlinkClick r:id="rId3"/>
              </a:rPr>
              <a:t>https://github.com/johnpapa/heroes-angular</a:t>
            </a:r>
            <a:endParaRPr sz="1800">
              <a:solidFill>
                <a:schemeClr val="lt1"/>
              </a:solidFill>
              <a:latin typeface="PT Sans"/>
              <a:ea typeface="PT Sans"/>
              <a:cs typeface="PT Sans"/>
              <a:sym typeface="PT Sans"/>
            </a:endParaRPr>
          </a:p>
          <a:p>
            <a:pPr indent="-342900" lvl="1" marL="1371600" rtl="0" algn="l">
              <a:lnSpc>
                <a:spcPct val="150000"/>
              </a:lnSpc>
              <a:spcBef>
                <a:spcPts val="0"/>
              </a:spcBef>
              <a:spcAft>
                <a:spcPts val="0"/>
              </a:spcAft>
              <a:buClr>
                <a:schemeClr val="lt1"/>
              </a:buClr>
              <a:buSzPts val="1800"/>
              <a:buFont typeface="PT Sans"/>
              <a:buChar char="○"/>
            </a:pPr>
            <a:r>
              <a:rPr lang="en" sz="1800" u="sng">
                <a:solidFill>
                  <a:schemeClr val="hlink"/>
                </a:solidFill>
                <a:latin typeface="PT Sans"/>
                <a:ea typeface="PT Sans"/>
                <a:cs typeface="PT Sans"/>
                <a:sym typeface="PT Sans"/>
                <a:hlinkClick r:id="rId4"/>
              </a:rPr>
              <a:t>https://github.com/johnpapa/vikings</a:t>
            </a:r>
            <a:r>
              <a:rPr lang="en" sz="1800">
                <a:solidFill>
                  <a:schemeClr val="lt1"/>
                </a:solidFill>
                <a:latin typeface="PT Sans"/>
                <a:ea typeface="PT Sans"/>
                <a:cs typeface="PT Sans"/>
                <a:sym typeface="PT Sans"/>
              </a:rPr>
              <a:t> </a:t>
            </a:r>
            <a:endParaRPr sz="1800">
              <a:solidFill>
                <a:schemeClr val="lt1"/>
              </a:solidFill>
              <a:latin typeface="PT Sans"/>
              <a:ea typeface="PT Sans"/>
              <a:cs typeface="PT Sans"/>
              <a:sym typeface="PT Sans"/>
            </a:endParaRPr>
          </a:p>
        </p:txBody>
      </p:sp>
      <p:pic>
        <p:nvPicPr>
          <p:cNvPr id="2802" name="Google Shape;2802;p487"/>
          <p:cNvPicPr preferRelativeResize="0"/>
          <p:nvPr/>
        </p:nvPicPr>
        <p:blipFill>
          <a:blip r:embed="rId5">
            <a:alphaModFix/>
          </a:blip>
          <a:stretch>
            <a:fillRect/>
          </a:stretch>
        </p:blipFill>
        <p:spPr>
          <a:xfrm>
            <a:off x="53338" y="82050"/>
            <a:ext cx="474725" cy="516000"/>
          </a:xfrm>
          <a:prstGeom prst="rect">
            <a:avLst/>
          </a:prstGeom>
          <a:noFill/>
          <a:ln>
            <a:noFill/>
          </a:ln>
        </p:spPr>
      </p:pic>
      <p:sp>
        <p:nvSpPr>
          <p:cNvPr id="2803" name="Google Shape;2803;p487"/>
          <p:cNvSpPr txBox="1"/>
          <p:nvPr/>
        </p:nvSpPr>
        <p:spPr>
          <a:xfrm>
            <a:off x="777075" y="291550"/>
            <a:ext cx="45255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Walk-Through</a:t>
            </a:r>
            <a:endParaRPr sz="3600">
              <a:solidFill>
                <a:schemeClr val="lt1"/>
              </a:solidFill>
              <a:latin typeface="PT Sans"/>
              <a:ea typeface="PT Sans"/>
              <a:cs typeface="PT Sans"/>
              <a:sym typeface="PT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7" name="Shape 2807"/>
        <p:cNvGrpSpPr/>
        <p:nvPr/>
      </p:nvGrpSpPr>
      <p:grpSpPr>
        <a:xfrm>
          <a:off x="0" y="0"/>
          <a:ext cx="0" cy="0"/>
          <a:chOff x="0" y="0"/>
          <a:chExt cx="0" cy="0"/>
        </a:xfrm>
      </p:grpSpPr>
      <p:pic>
        <p:nvPicPr>
          <p:cNvPr id="2808" name="Google Shape;2808;p488"/>
          <p:cNvPicPr preferRelativeResize="0"/>
          <p:nvPr/>
        </p:nvPicPr>
        <p:blipFill>
          <a:blip r:embed="rId3">
            <a:alphaModFix/>
          </a:blip>
          <a:stretch>
            <a:fillRect/>
          </a:stretch>
        </p:blipFill>
        <p:spPr>
          <a:xfrm>
            <a:off x="8544926" y="66325"/>
            <a:ext cx="546050" cy="593550"/>
          </a:xfrm>
          <a:prstGeom prst="rect">
            <a:avLst/>
          </a:prstGeom>
          <a:noFill/>
          <a:ln>
            <a:noFill/>
          </a:ln>
        </p:spPr>
      </p:pic>
      <p:sp>
        <p:nvSpPr>
          <p:cNvPr id="2809" name="Google Shape;2809;p488"/>
          <p:cNvSpPr txBox="1"/>
          <p:nvPr/>
        </p:nvSpPr>
        <p:spPr>
          <a:xfrm>
            <a:off x="62850" y="66325"/>
            <a:ext cx="2482500" cy="9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How do you</a:t>
            </a:r>
            <a:endParaRPr sz="2400">
              <a:solidFill>
                <a:schemeClr val="lt1"/>
              </a:solidFill>
              <a:latin typeface="PT Sans"/>
              <a:ea typeface="PT Sans"/>
              <a:cs typeface="PT Sans"/>
              <a:sym typeface="PT Sans"/>
            </a:endParaRPr>
          </a:p>
        </p:txBody>
      </p:sp>
      <p:sp>
        <p:nvSpPr>
          <p:cNvPr id="2810" name="Google Shape;2810;p488"/>
          <p:cNvSpPr txBox="1"/>
          <p:nvPr/>
        </p:nvSpPr>
        <p:spPr>
          <a:xfrm>
            <a:off x="301650" y="1636325"/>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PT Sans"/>
                <a:ea typeface="PT Sans"/>
                <a:cs typeface="PT Sans"/>
                <a:sym typeface="PT Sans"/>
              </a:rPr>
              <a:t>… send messages ?</a:t>
            </a:r>
            <a:endParaRPr sz="3600">
              <a:solidFill>
                <a:schemeClr val="lt1"/>
              </a:solidFill>
              <a:latin typeface="PT Sans"/>
              <a:ea typeface="PT Sans"/>
              <a:cs typeface="PT Sans"/>
              <a:sym typeface="PT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4" name="Shape 2814"/>
        <p:cNvGrpSpPr/>
        <p:nvPr/>
      </p:nvGrpSpPr>
      <p:grpSpPr>
        <a:xfrm>
          <a:off x="0" y="0"/>
          <a:ext cx="0" cy="0"/>
          <a:chOff x="0" y="0"/>
          <a:chExt cx="0" cy="0"/>
        </a:xfrm>
      </p:grpSpPr>
      <p:sp>
        <p:nvSpPr>
          <p:cNvPr id="2815" name="Google Shape;2815;p489"/>
          <p:cNvSpPr txBox="1"/>
          <p:nvPr>
            <p:ph type="title"/>
          </p:nvPr>
        </p:nvSpPr>
        <p:spPr>
          <a:xfrm>
            <a:off x="267150" y="-98825"/>
            <a:ext cx="8609700" cy="11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Input and Output </a:t>
            </a:r>
            <a:endParaRPr/>
          </a:p>
        </p:txBody>
      </p:sp>
      <p:cxnSp>
        <p:nvCxnSpPr>
          <p:cNvPr id="2816" name="Google Shape;2816;p489"/>
          <p:cNvCxnSpPr/>
          <p:nvPr/>
        </p:nvCxnSpPr>
        <p:spPr>
          <a:xfrm flipH="1">
            <a:off x="2829775" y="2585390"/>
            <a:ext cx="1113600" cy="772800"/>
          </a:xfrm>
          <a:prstGeom prst="straightConnector1">
            <a:avLst/>
          </a:prstGeom>
          <a:noFill/>
          <a:ln cap="flat" cmpd="sng" w="38100">
            <a:solidFill>
              <a:srgbClr val="000000"/>
            </a:solidFill>
            <a:prstDash val="solid"/>
            <a:round/>
            <a:headEnd len="med" w="med" type="none"/>
            <a:tailEnd len="med" w="med" type="triangle"/>
          </a:ln>
        </p:spPr>
      </p:cxnSp>
      <p:cxnSp>
        <p:nvCxnSpPr>
          <p:cNvPr id="2817" name="Google Shape;2817;p489"/>
          <p:cNvCxnSpPr/>
          <p:nvPr/>
        </p:nvCxnSpPr>
        <p:spPr>
          <a:xfrm flipH="1" rot="10800000">
            <a:off x="2622550" y="2442440"/>
            <a:ext cx="874800" cy="682200"/>
          </a:xfrm>
          <a:prstGeom prst="straightConnector1">
            <a:avLst/>
          </a:prstGeom>
          <a:noFill/>
          <a:ln cap="flat" cmpd="sng" w="38100">
            <a:solidFill>
              <a:srgbClr val="000000"/>
            </a:solidFill>
            <a:prstDash val="solid"/>
            <a:round/>
            <a:headEnd len="med" w="med" type="none"/>
            <a:tailEnd len="med" w="med" type="triangle"/>
          </a:ln>
        </p:spPr>
      </p:cxnSp>
      <p:cxnSp>
        <p:nvCxnSpPr>
          <p:cNvPr id="2818" name="Google Shape;2818;p489"/>
          <p:cNvCxnSpPr/>
          <p:nvPr/>
        </p:nvCxnSpPr>
        <p:spPr>
          <a:xfrm rot="10800000">
            <a:off x="5448725" y="2290804"/>
            <a:ext cx="1041300" cy="985500"/>
          </a:xfrm>
          <a:prstGeom prst="straightConnector1">
            <a:avLst/>
          </a:prstGeom>
          <a:noFill/>
          <a:ln cap="flat" cmpd="sng" w="38100">
            <a:solidFill>
              <a:srgbClr val="000000"/>
            </a:solidFill>
            <a:prstDash val="solid"/>
            <a:round/>
            <a:headEnd len="med" w="med" type="none"/>
            <a:tailEnd len="med" w="med" type="triangle"/>
          </a:ln>
        </p:spPr>
      </p:cxnSp>
      <p:cxnSp>
        <p:nvCxnSpPr>
          <p:cNvPr id="2819" name="Google Shape;2819;p489"/>
          <p:cNvCxnSpPr/>
          <p:nvPr/>
        </p:nvCxnSpPr>
        <p:spPr>
          <a:xfrm>
            <a:off x="5241300" y="2498100"/>
            <a:ext cx="913500" cy="860100"/>
          </a:xfrm>
          <a:prstGeom prst="straightConnector1">
            <a:avLst/>
          </a:prstGeom>
          <a:noFill/>
          <a:ln cap="flat" cmpd="sng" w="38100">
            <a:solidFill>
              <a:srgbClr val="000000"/>
            </a:solidFill>
            <a:prstDash val="solid"/>
            <a:round/>
            <a:headEnd len="med" w="med" type="none"/>
            <a:tailEnd len="med" w="med" type="triangle"/>
          </a:ln>
        </p:spPr>
      </p:cxnSp>
      <p:sp>
        <p:nvSpPr>
          <p:cNvPr id="2820" name="Google Shape;2820;p489"/>
          <p:cNvSpPr/>
          <p:nvPr/>
        </p:nvSpPr>
        <p:spPr>
          <a:xfrm>
            <a:off x="6103350" y="2290800"/>
            <a:ext cx="1758300" cy="252600"/>
          </a:xfrm>
          <a:prstGeom prst="wedgeRoundRectCallout">
            <a:avLst>
              <a:gd fmla="val -61287" name="adj1"/>
              <a:gd fmla="val -4866"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Output</a:t>
            </a:r>
            <a:endParaRPr sz="1400">
              <a:solidFill>
                <a:schemeClr val="lt1"/>
              </a:solidFill>
              <a:latin typeface="PT Sans"/>
              <a:ea typeface="PT Sans"/>
              <a:cs typeface="PT Sans"/>
              <a:sym typeface="PT Sans"/>
            </a:endParaRPr>
          </a:p>
        </p:txBody>
      </p:sp>
      <p:sp>
        <p:nvSpPr>
          <p:cNvPr id="2821" name="Google Shape;2821;p489"/>
          <p:cNvSpPr/>
          <p:nvPr/>
        </p:nvSpPr>
        <p:spPr>
          <a:xfrm>
            <a:off x="1113900" y="2445450"/>
            <a:ext cx="1758300" cy="252600"/>
          </a:xfrm>
          <a:prstGeom prst="wedgeRoundRectCallout">
            <a:avLst>
              <a:gd fmla="val 62256" name="adj1"/>
              <a:gd fmla="val -5938"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Output</a:t>
            </a:r>
            <a:endParaRPr sz="1400">
              <a:solidFill>
                <a:schemeClr val="lt1"/>
              </a:solidFill>
              <a:latin typeface="PT Sans"/>
              <a:ea typeface="PT Sans"/>
              <a:cs typeface="PT Sans"/>
              <a:sym typeface="PT Sans"/>
            </a:endParaRPr>
          </a:p>
        </p:txBody>
      </p:sp>
      <p:sp>
        <p:nvSpPr>
          <p:cNvPr id="2822" name="Google Shape;2822;p489"/>
          <p:cNvSpPr/>
          <p:nvPr/>
        </p:nvSpPr>
        <p:spPr>
          <a:xfrm>
            <a:off x="3650437" y="2957725"/>
            <a:ext cx="1758300" cy="252600"/>
          </a:xfrm>
          <a:prstGeom prst="wedgeRoundRectCallout">
            <a:avLst>
              <a:gd fmla="val 62256" name="adj1"/>
              <a:gd fmla="val -5938"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T Sans"/>
              <a:ea typeface="PT Sans"/>
              <a:cs typeface="PT Sans"/>
              <a:sym typeface="PT Sans"/>
            </a:endParaRPr>
          </a:p>
        </p:txBody>
      </p:sp>
      <p:sp>
        <p:nvSpPr>
          <p:cNvPr id="2823" name="Google Shape;2823;p489"/>
          <p:cNvSpPr/>
          <p:nvPr/>
        </p:nvSpPr>
        <p:spPr>
          <a:xfrm>
            <a:off x="3650450" y="2957725"/>
            <a:ext cx="1758300" cy="252600"/>
          </a:xfrm>
          <a:prstGeom prst="wedgeRoundRectCallout">
            <a:avLst>
              <a:gd fmla="val -60853" name="adj1"/>
              <a:gd fmla="val -19240" name="adj2"/>
              <a:gd fmla="val 16667" name="adj3"/>
            </a:avLst>
          </a:prstGeom>
          <a:solidFill>
            <a:srgbClr val="2188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PT Sans"/>
                <a:ea typeface="PT Sans"/>
                <a:cs typeface="PT Sans"/>
                <a:sym typeface="PT Sans"/>
              </a:rPr>
              <a:t>Inputs</a:t>
            </a:r>
            <a:endParaRPr sz="1400">
              <a:solidFill>
                <a:schemeClr val="lt1"/>
              </a:solidFill>
              <a:latin typeface="PT Sans"/>
              <a:ea typeface="PT Sans"/>
              <a:cs typeface="PT Sans"/>
              <a:sym typeface="PT Sans"/>
            </a:endParaRPr>
          </a:p>
        </p:txBody>
      </p:sp>
      <p:sp>
        <p:nvSpPr>
          <p:cNvPr id="2824" name="Google Shape;2824;p489"/>
          <p:cNvSpPr/>
          <p:nvPr/>
        </p:nvSpPr>
        <p:spPr>
          <a:xfrm>
            <a:off x="3370350" y="1094188"/>
            <a:ext cx="2403300" cy="112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Parent</a:t>
            </a:r>
            <a:endParaRPr sz="1600">
              <a:solidFill>
                <a:schemeClr val="lt1"/>
              </a:solidFill>
            </a:endParaRPr>
          </a:p>
        </p:txBody>
      </p:sp>
      <p:sp>
        <p:nvSpPr>
          <p:cNvPr id="2825" name="Google Shape;2825;p489"/>
          <p:cNvSpPr/>
          <p:nvPr/>
        </p:nvSpPr>
        <p:spPr>
          <a:xfrm>
            <a:off x="1236525" y="3348500"/>
            <a:ext cx="1681500" cy="152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Child Component</a:t>
            </a:r>
            <a:endParaRPr sz="1600">
              <a:solidFill>
                <a:schemeClr val="lt1"/>
              </a:solidFill>
            </a:endParaRPr>
          </a:p>
        </p:txBody>
      </p:sp>
      <p:sp>
        <p:nvSpPr>
          <p:cNvPr id="2826" name="Google Shape;2826;p489"/>
          <p:cNvSpPr/>
          <p:nvPr/>
        </p:nvSpPr>
        <p:spPr>
          <a:xfrm>
            <a:off x="6225975" y="3348500"/>
            <a:ext cx="1681500" cy="152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Child Component</a:t>
            </a:r>
            <a:endParaRPr sz="1600">
              <a:solidFill>
                <a:schemeClr val="lt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0" name="Shape 2830"/>
        <p:cNvGrpSpPr/>
        <p:nvPr/>
      </p:nvGrpSpPr>
      <p:grpSpPr>
        <a:xfrm>
          <a:off x="0" y="0"/>
          <a:ext cx="0" cy="0"/>
          <a:chOff x="0" y="0"/>
          <a:chExt cx="0" cy="0"/>
        </a:xfrm>
      </p:grpSpPr>
      <p:sp>
        <p:nvSpPr>
          <p:cNvPr id="2831" name="Google Shape;2831;p49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Communication Options</a:t>
            </a:r>
            <a:endParaRPr>
              <a:latin typeface="PT Sans"/>
              <a:ea typeface="PT Sans"/>
              <a:cs typeface="PT Sans"/>
              <a:sym typeface="PT Sans"/>
            </a:endParaRPr>
          </a:p>
        </p:txBody>
      </p:sp>
      <p:sp>
        <p:nvSpPr>
          <p:cNvPr id="2832" name="Google Shape;2832;p490"/>
          <p:cNvSpPr txBox="1"/>
          <p:nvPr/>
        </p:nvSpPr>
        <p:spPr>
          <a:xfrm>
            <a:off x="532425" y="1270125"/>
            <a:ext cx="8229600" cy="80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T Sans"/>
              <a:buChar char="●"/>
            </a:pPr>
            <a:r>
              <a:rPr lang="en" sz="1800">
                <a:latin typeface="PT Sans"/>
                <a:ea typeface="PT Sans"/>
                <a:cs typeface="PT Sans"/>
                <a:sym typeface="PT Sans"/>
              </a:rPr>
              <a:t>Event Bus - Loosely coupled option (mediator pattern)</a:t>
            </a:r>
            <a:endParaRPr sz="1800">
              <a:latin typeface="PT Sans"/>
              <a:ea typeface="PT Sans"/>
              <a:cs typeface="PT Sans"/>
              <a:sym typeface="PT Sans"/>
            </a:endParaRPr>
          </a:p>
          <a:p>
            <a:pPr indent="-342900" lvl="0" marL="457200" rtl="0" algn="l">
              <a:spcBef>
                <a:spcPts val="0"/>
              </a:spcBef>
              <a:spcAft>
                <a:spcPts val="0"/>
              </a:spcAft>
              <a:buSzPts val="1800"/>
              <a:buFont typeface="PT Sans"/>
              <a:buChar char="●"/>
            </a:pPr>
            <a:r>
              <a:rPr lang="en" sz="1800">
                <a:latin typeface="PT Sans"/>
                <a:ea typeface="PT Sans"/>
                <a:cs typeface="PT Sans"/>
                <a:sym typeface="PT Sans"/>
              </a:rPr>
              <a:t>Notify components of changes in a service (using the observer pattern) with Subject/BehaviorSubject/ReplaySubject</a:t>
            </a:r>
            <a:endParaRPr sz="1800">
              <a:latin typeface="PT Sans"/>
              <a:ea typeface="PT Sans"/>
              <a:cs typeface="PT Sans"/>
              <a:sym typeface="PT Sans"/>
            </a:endParaRPr>
          </a:p>
        </p:txBody>
      </p:sp>
      <p:sp>
        <p:nvSpPr>
          <p:cNvPr id="2833" name="Google Shape;2833;p490"/>
          <p:cNvSpPr/>
          <p:nvPr/>
        </p:nvSpPr>
        <p:spPr>
          <a:xfrm>
            <a:off x="2461350" y="2498050"/>
            <a:ext cx="4221300" cy="2521500"/>
          </a:xfrm>
          <a:prstGeom prst="rect">
            <a:avLst/>
          </a:prstGeom>
          <a:solidFill>
            <a:srgbClr val="1976D2"/>
          </a:solidFill>
          <a:ln cap="flat" cmpd="sng" w="1905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AppComponent</a:t>
            </a:r>
            <a:endParaRPr sz="1800">
              <a:solidFill>
                <a:schemeClr val="lt1"/>
              </a:solidFill>
            </a:endParaRPr>
          </a:p>
        </p:txBody>
      </p:sp>
      <p:sp>
        <p:nvSpPr>
          <p:cNvPr id="2834" name="Google Shape;2834;p490"/>
          <p:cNvSpPr/>
          <p:nvPr/>
        </p:nvSpPr>
        <p:spPr>
          <a:xfrm>
            <a:off x="3731262" y="2969275"/>
            <a:ext cx="1681500" cy="585300"/>
          </a:xfrm>
          <a:prstGeom prst="rect">
            <a:avLst/>
          </a:prstGeom>
          <a:solidFill>
            <a:schemeClr val="accent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NavBar</a:t>
            </a:r>
            <a:endParaRPr sz="1600">
              <a:solidFill>
                <a:schemeClr val="lt1"/>
              </a:solidFill>
            </a:endParaRPr>
          </a:p>
          <a:p>
            <a:pPr indent="0" lvl="0" marL="0" rtl="0" algn="ctr">
              <a:spcBef>
                <a:spcPts val="0"/>
              </a:spcBef>
              <a:spcAft>
                <a:spcPts val="0"/>
              </a:spcAft>
              <a:buNone/>
            </a:pPr>
            <a:r>
              <a:rPr lang="en" sz="1600">
                <a:solidFill>
                  <a:schemeClr val="lt1"/>
                </a:solidFill>
              </a:rPr>
              <a:t>Component</a:t>
            </a:r>
            <a:endParaRPr sz="1600">
              <a:solidFill>
                <a:schemeClr val="lt1"/>
              </a:solidFill>
            </a:endParaRPr>
          </a:p>
        </p:txBody>
      </p:sp>
      <p:sp>
        <p:nvSpPr>
          <p:cNvPr id="2835" name="Google Shape;2835;p490"/>
          <p:cNvSpPr/>
          <p:nvPr/>
        </p:nvSpPr>
        <p:spPr>
          <a:xfrm>
            <a:off x="3370350" y="3669350"/>
            <a:ext cx="2403300" cy="11244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Feature Component</a:t>
            </a:r>
            <a:endParaRPr sz="1600">
              <a:solidFill>
                <a:schemeClr val="lt1"/>
              </a:solidFill>
            </a:endParaRPr>
          </a:p>
        </p:txBody>
      </p:sp>
      <p:sp>
        <p:nvSpPr>
          <p:cNvPr id="2836" name="Google Shape;2836;p490"/>
          <p:cNvSpPr/>
          <p:nvPr/>
        </p:nvSpPr>
        <p:spPr>
          <a:xfrm>
            <a:off x="3731262" y="4097675"/>
            <a:ext cx="1681500" cy="585300"/>
          </a:xfrm>
          <a:prstGeom prst="rect">
            <a:avLst/>
          </a:prstGeom>
          <a:solidFill>
            <a:schemeClr val="accent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Child Component</a:t>
            </a:r>
            <a:endParaRPr sz="1600">
              <a:solidFill>
                <a:schemeClr val="lt1"/>
              </a:solidFill>
            </a:endParaRPr>
          </a:p>
        </p:txBody>
      </p:sp>
      <p:sp>
        <p:nvSpPr>
          <p:cNvPr id="2837" name="Google Shape;2837;p490"/>
          <p:cNvSpPr/>
          <p:nvPr/>
        </p:nvSpPr>
        <p:spPr>
          <a:xfrm>
            <a:off x="5429850" y="3237350"/>
            <a:ext cx="1128400" cy="1143975"/>
          </a:xfrm>
          <a:custGeom>
            <a:rect b="b" l="l" r="r" t="t"/>
            <a:pathLst>
              <a:path extrusionOk="0" h="45759" w="43271">
                <a:moveTo>
                  <a:pt x="0" y="45759"/>
                </a:moveTo>
                <a:cubicBezTo>
                  <a:pt x="7211" y="40830"/>
                  <a:pt x="43216" y="23814"/>
                  <a:pt x="43268" y="16187"/>
                </a:cubicBezTo>
                <a:cubicBezTo>
                  <a:pt x="43320" y="8561"/>
                  <a:pt x="7471" y="2698"/>
                  <a:pt x="311" y="0"/>
                </a:cubicBezTo>
              </a:path>
            </a:pathLst>
          </a:custGeom>
          <a:noFill/>
          <a:ln cap="flat" cmpd="sng" w="19050">
            <a:solidFill>
              <a:srgbClr val="FFFFFF"/>
            </a:solidFill>
            <a:prstDash val="solid"/>
            <a:round/>
            <a:headEnd len="med" w="med" type="none"/>
            <a:tailEnd len="med" w="med" type="triangle"/>
          </a:ln>
        </p:spPr>
      </p:sp>
      <p:sp>
        <p:nvSpPr>
          <p:cNvPr id="2838" name="Google Shape;2838;p490"/>
          <p:cNvSpPr/>
          <p:nvPr/>
        </p:nvSpPr>
        <p:spPr>
          <a:xfrm>
            <a:off x="6646299" y="3313550"/>
            <a:ext cx="1781700" cy="585300"/>
          </a:xfrm>
          <a:prstGeom prst="rect">
            <a:avLst/>
          </a:prstGeom>
          <a:solidFill>
            <a:schemeClr val="accent5"/>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EventBusService</a:t>
            </a:r>
            <a:endParaRPr sz="1600">
              <a:solidFill>
                <a:schemeClr val="lt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2" name="Shape 2842"/>
        <p:cNvGrpSpPr/>
        <p:nvPr/>
      </p:nvGrpSpPr>
      <p:grpSpPr>
        <a:xfrm>
          <a:off x="0" y="0"/>
          <a:ext cx="0" cy="0"/>
          <a:chOff x="0" y="0"/>
          <a:chExt cx="0" cy="0"/>
        </a:xfrm>
      </p:grpSpPr>
      <p:sp>
        <p:nvSpPr>
          <p:cNvPr id="2843" name="Google Shape;2843;p491"/>
          <p:cNvSpPr txBox="1"/>
          <p:nvPr>
            <p:ph type="title"/>
          </p:nvPr>
        </p:nvSpPr>
        <p:spPr>
          <a:xfrm>
            <a:off x="457200" y="57150"/>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Creating an Event Bus</a:t>
            </a:r>
            <a:endParaRPr i="0" sz="3300" u="none" cap="none" strike="noStrike">
              <a:solidFill>
                <a:schemeClr val="dk1"/>
              </a:solidFill>
              <a:latin typeface="PT Sans"/>
              <a:ea typeface="PT Sans"/>
              <a:cs typeface="PT Sans"/>
              <a:sym typeface="PT Sans"/>
            </a:endParaRPr>
          </a:p>
        </p:txBody>
      </p:sp>
      <p:sp>
        <p:nvSpPr>
          <p:cNvPr id="2844" name="Google Shape;2844;p491"/>
          <p:cNvSpPr txBox="1"/>
          <p:nvPr/>
        </p:nvSpPr>
        <p:spPr>
          <a:xfrm>
            <a:off x="400050" y="800100"/>
            <a:ext cx="8229600" cy="809400"/>
          </a:xfrm>
          <a:prstGeom prst="rect">
            <a:avLst/>
          </a:prstGeom>
          <a:noFill/>
          <a:ln>
            <a:noFill/>
          </a:ln>
        </p:spPr>
        <p:txBody>
          <a:bodyPr anchorCtr="0" anchor="t" bIns="91425" lIns="91425" spcFirstLastPara="1" rIns="91425" wrap="square" tIns="91425">
            <a:noAutofit/>
          </a:bodyPr>
          <a:lstStyle/>
          <a:p>
            <a:pPr indent="0" lvl="0" marL="101600" marR="0" rtl="0" algn="l">
              <a:spcBef>
                <a:spcPts val="0"/>
              </a:spcBef>
              <a:spcAft>
                <a:spcPts val="0"/>
              </a:spcAft>
              <a:buNone/>
            </a:pPr>
            <a:r>
              <a:rPr lang="en" sz="2000">
                <a:solidFill>
                  <a:schemeClr val="dk1"/>
                </a:solidFill>
                <a:latin typeface="PT Sans"/>
                <a:ea typeface="PT Sans"/>
                <a:cs typeface="PT Sans"/>
                <a:sym typeface="PT Sans"/>
              </a:rPr>
              <a:t>An event bus provides a loosely coupled way to communicate. Follows the "mediator pattern".</a:t>
            </a:r>
            <a:endParaRPr sz="2000">
              <a:solidFill>
                <a:schemeClr val="dk1"/>
              </a:solidFill>
              <a:latin typeface="PT Sans"/>
              <a:ea typeface="PT Sans"/>
              <a:cs typeface="PT Sans"/>
              <a:sym typeface="PT Sans"/>
            </a:endParaRPr>
          </a:p>
          <a:p>
            <a:pPr indent="0" lvl="0" marL="0" marR="0" rtl="0" algn="l">
              <a:spcBef>
                <a:spcPts val="0"/>
              </a:spcBef>
              <a:spcAft>
                <a:spcPts val="0"/>
              </a:spcAft>
              <a:buNone/>
            </a:pPr>
            <a:r>
              <a:t/>
            </a:r>
            <a:endParaRPr sz="2000">
              <a:solidFill>
                <a:schemeClr val="dk1"/>
              </a:solidFill>
              <a:latin typeface="PT Sans"/>
              <a:ea typeface="PT Sans"/>
              <a:cs typeface="PT Sans"/>
              <a:sym typeface="PT Sans"/>
            </a:endParaRPr>
          </a:p>
        </p:txBody>
      </p:sp>
      <p:sp>
        <p:nvSpPr>
          <p:cNvPr id="2845" name="Google Shape;2845;p491"/>
          <p:cNvSpPr/>
          <p:nvPr/>
        </p:nvSpPr>
        <p:spPr>
          <a:xfrm>
            <a:off x="571500" y="1657350"/>
            <a:ext cx="7772400" cy="34290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en" sz="1000">
                <a:solidFill>
                  <a:schemeClr val="dk1"/>
                </a:solidFill>
                <a:latin typeface="Consolas"/>
                <a:ea typeface="Consolas"/>
                <a:cs typeface="Consolas"/>
                <a:sym typeface="Consolas"/>
              </a:rPr>
              <a:t>@Injectable()</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export class EventBusService {</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private subject = new Subject&lt;any&gt;();</a:t>
            </a:r>
            <a:endParaRPr sz="1000"/>
          </a:p>
          <a:p>
            <a:pPr indent="0" lvl="0" marL="0" marR="0" rtl="0" algn="l">
              <a:spcBef>
                <a:spcPts val="0"/>
              </a:spcBef>
              <a:spcAft>
                <a:spcPts val="0"/>
              </a:spcAft>
              <a:buNone/>
            </a:pPr>
            <a:r>
              <a:t/>
            </a:r>
            <a:endParaRPr sz="1000">
              <a:solidFill>
                <a:schemeClr val="dk1"/>
              </a:solidFill>
              <a:latin typeface="Consolas"/>
              <a:ea typeface="Consolas"/>
              <a:cs typeface="Consolas"/>
              <a:sym typeface="Consolas"/>
            </a:endParaRPr>
          </a:p>
          <a:p>
            <a:pPr indent="0" lvl="0" marL="0" marR="0" rtl="0" algn="l">
              <a:spcBef>
                <a:spcPts val="0"/>
              </a:spcBef>
              <a:spcAft>
                <a:spcPts val="0"/>
              </a:spcAft>
              <a:buNone/>
            </a:pPr>
            <a:r>
              <a:rPr lang="en" sz="1000">
                <a:solidFill>
                  <a:schemeClr val="dk1"/>
                </a:solidFill>
                <a:latin typeface="Consolas"/>
                <a:ea typeface="Consolas"/>
                <a:cs typeface="Consolas"/>
                <a:sym typeface="Consolas"/>
              </a:rPr>
              <a:t>    </a:t>
            </a:r>
            <a:r>
              <a:rPr b="1" lang="en" sz="1000">
                <a:solidFill>
                  <a:srgbClr val="0070C0"/>
                </a:solidFill>
                <a:latin typeface="Consolas"/>
                <a:ea typeface="Consolas"/>
                <a:cs typeface="Consolas"/>
                <a:sym typeface="Consolas"/>
              </a:rPr>
              <a:t>on</a:t>
            </a:r>
            <a:r>
              <a:rPr lang="en" sz="1000">
                <a:solidFill>
                  <a:schemeClr val="dk1"/>
                </a:solidFill>
                <a:latin typeface="Consolas"/>
                <a:ea typeface="Consolas"/>
                <a:cs typeface="Consolas"/>
                <a:sym typeface="Consolas"/>
              </a:rPr>
              <a:t>(event: Events, action: any): Subscription {</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return this.subject</a:t>
            </a:r>
            <a:endParaRPr sz="1000">
              <a:solidFill>
                <a:schemeClr val="dk1"/>
              </a:solidFill>
              <a:latin typeface="Consolas"/>
              <a:ea typeface="Consolas"/>
              <a:cs typeface="Consolas"/>
              <a:sym typeface="Consolas"/>
            </a:endParaRPr>
          </a:p>
          <a:p>
            <a:pPr indent="0" lvl="0" marL="0" marR="0" rtl="0" algn="l">
              <a:spcBef>
                <a:spcPts val="0"/>
              </a:spcBef>
              <a:spcAft>
                <a:spcPts val="0"/>
              </a:spcAft>
              <a:buNone/>
            </a:pPr>
            <a:r>
              <a:rPr lang="en" sz="1000">
                <a:solidFill>
                  <a:schemeClr val="dk1"/>
                </a:solidFill>
                <a:latin typeface="Consolas"/>
                <a:ea typeface="Consolas"/>
                <a:cs typeface="Consolas"/>
                <a:sym typeface="Consolas"/>
              </a:rPr>
              <a:t>              .pipe(</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filter((e: EmitEvent) =&gt; {</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return e.name === event;</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map((event: EmitEvent) =&gt; {</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return event.value;</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.subscribe(action);</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a:t>
            </a:r>
            <a:endParaRPr sz="1000"/>
          </a:p>
          <a:p>
            <a:pPr indent="0" lvl="0" marL="0" marR="0" rtl="0" algn="l">
              <a:spcBef>
                <a:spcPts val="0"/>
              </a:spcBef>
              <a:spcAft>
                <a:spcPts val="0"/>
              </a:spcAft>
              <a:buNone/>
            </a:pPr>
            <a:r>
              <a:t/>
            </a:r>
            <a:endParaRPr sz="1000">
              <a:solidFill>
                <a:schemeClr val="dk1"/>
              </a:solidFill>
              <a:latin typeface="Consolas"/>
              <a:ea typeface="Consolas"/>
              <a:cs typeface="Consolas"/>
              <a:sym typeface="Consolas"/>
            </a:endParaRPr>
          </a:p>
          <a:p>
            <a:pPr indent="0" lvl="0" marL="0" marR="0" rtl="0" algn="l">
              <a:spcBef>
                <a:spcPts val="0"/>
              </a:spcBef>
              <a:spcAft>
                <a:spcPts val="0"/>
              </a:spcAft>
              <a:buNone/>
            </a:pPr>
            <a:r>
              <a:rPr lang="en" sz="1000">
                <a:solidFill>
                  <a:schemeClr val="dk1"/>
                </a:solidFill>
                <a:latin typeface="Consolas"/>
                <a:ea typeface="Consolas"/>
                <a:cs typeface="Consolas"/>
                <a:sym typeface="Consolas"/>
              </a:rPr>
              <a:t>    </a:t>
            </a:r>
            <a:r>
              <a:rPr b="1" lang="en" sz="1000">
                <a:solidFill>
                  <a:srgbClr val="0070C0"/>
                </a:solidFill>
                <a:latin typeface="Consolas"/>
                <a:ea typeface="Consolas"/>
                <a:cs typeface="Consolas"/>
                <a:sym typeface="Consolas"/>
              </a:rPr>
              <a:t>emit</a:t>
            </a:r>
            <a:r>
              <a:rPr lang="en" sz="1000">
                <a:solidFill>
                  <a:schemeClr val="dk1"/>
                </a:solidFill>
                <a:latin typeface="Consolas"/>
                <a:ea typeface="Consolas"/>
                <a:cs typeface="Consolas"/>
                <a:sym typeface="Consolas"/>
              </a:rPr>
              <a:t>(event: EmitEvent) {</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this.subject.next(event);</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    }</a:t>
            </a:r>
            <a:endParaRPr sz="1000"/>
          </a:p>
          <a:p>
            <a:pPr indent="0" lvl="0" marL="0" marR="0" rtl="0" algn="l">
              <a:spcBef>
                <a:spcPts val="0"/>
              </a:spcBef>
              <a:spcAft>
                <a:spcPts val="0"/>
              </a:spcAft>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5"/>
                                        </p:tgtEl>
                                        <p:attrNameLst>
                                          <p:attrName>style.visibility</p:attrName>
                                        </p:attrNameLst>
                                      </p:cBhvr>
                                      <p:to>
                                        <p:strVal val="visible"/>
                                      </p:to>
                                    </p:set>
                                    <p:animEffect filter="fade" transition="in">
                                      <p:cBhvr>
                                        <p:cTn dur="500"/>
                                        <p:tgtEl>
                                          <p:spTgt spid="2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9" name="Shape 2849"/>
        <p:cNvGrpSpPr/>
        <p:nvPr/>
      </p:nvGrpSpPr>
      <p:grpSpPr>
        <a:xfrm>
          <a:off x="0" y="0"/>
          <a:ext cx="0" cy="0"/>
          <a:chOff x="0" y="0"/>
          <a:chExt cx="0" cy="0"/>
        </a:xfrm>
      </p:grpSpPr>
      <p:sp>
        <p:nvSpPr>
          <p:cNvPr id="2850" name="Google Shape;2850;p49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Raising an Event</a:t>
            </a:r>
            <a:endParaRPr i="0" sz="3300" u="none" cap="none" strike="noStrike">
              <a:solidFill>
                <a:schemeClr val="dk1"/>
              </a:solidFill>
              <a:latin typeface="PT Sans"/>
              <a:ea typeface="PT Sans"/>
              <a:cs typeface="PT Sans"/>
              <a:sym typeface="PT Sans"/>
            </a:endParaRPr>
          </a:p>
        </p:txBody>
      </p:sp>
      <p:sp>
        <p:nvSpPr>
          <p:cNvPr id="2851" name="Google Shape;2851;p492"/>
          <p:cNvSpPr/>
          <p:nvPr/>
        </p:nvSpPr>
        <p:spPr>
          <a:xfrm>
            <a:off x="571500" y="2686050"/>
            <a:ext cx="7772400" cy="20574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en" sz="1400">
                <a:solidFill>
                  <a:schemeClr val="dk1"/>
                </a:solidFill>
                <a:latin typeface="Consolas"/>
                <a:ea typeface="Consolas"/>
                <a:cs typeface="Consolas"/>
                <a:sym typeface="Consolas"/>
              </a:rPr>
              <a:t>export class CustomersListComponent implements OnInit {</a:t>
            </a:r>
            <a:endParaRPr sz="1100"/>
          </a:p>
          <a:p>
            <a:pPr indent="0" lvl="0" marL="0" marR="0" rtl="0" algn="l">
              <a:spcBef>
                <a:spcPts val="0"/>
              </a:spcBef>
              <a:spcAft>
                <a:spcPts val="0"/>
              </a:spcAft>
              <a:buNone/>
            </a:pPr>
            <a:r>
              <a:t/>
            </a:r>
            <a:endParaRPr sz="1400">
              <a:solidFill>
                <a:schemeClr val="dk1"/>
              </a:solidFill>
              <a:latin typeface="Consolas"/>
              <a:ea typeface="Consolas"/>
              <a:cs typeface="Consolas"/>
              <a:sym typeface="Consolas"/>
            </a:endParaRPr>
          </a:p>
          <a:p>
            <a:pPr indent="0" lvl="0" marL="0" marR="0" rtl="0" algn="l">
              <a:spcBef>
                <a:spcPts val="0"/>
              </a:spcBef>
              <a:spcAft>
                <a:spcPts val="0"/>
              </a:spcAft>
              <a:buNone/>
            </a:pPr>
            <a:r>
              <a:rPr lang="en" sz="1400">
                <a:solidFill>
                  <a:schemeClr val="dk1"/>
                </a:solidFill>
                <a:latin typeface="Consolas"/>
                <a:ea typeface="Consolas"/>
                <a:cs typeface="Consolas"/>
                <a:sym typeface="Consolas"/>
              </a:rPr>
              <a:t>  constructor(</a:t>
            </a:r>
            <a:r>
              <a:rPr b="1" lang="en" sz="1400">
                <a:solidFill>
                  <a:schemeClr val="dk1"/>
                </a:solidFill>
                <a:latin typeface="Consolas"/>
                <a:ea typeface="Consolas"/>
                <a:cs typeface="Consolas"/>
                <a:sym typeface="Consolas"/>
              </a:rPr>
              <a:t>private eventbus: EventBusService</a:t>
            </a:r>
            <a:r>
              <a:rPr lang="en" sz="1400">
                <a:solidFill>
                  <a:schemeClr val="dk1"/>
                </a:solidFill>
                <a:latin typeface="Consolas"/>
                <a:ea typeface="Consolas"/>
                <a:cs typeface="Consolas"/>
                <a:sym typeface="Consolas"/>
              </a:rPr>
              <a:t>) { }</a:t>
            </a:r>
            <a:endParaRPr sz="1100"/>
          </a:p>
          <a:p>
            <a:pPr indent="0" lvl="0" marL="0" marR="0" rtl="0" algn="l">
              <a:spcBef>
                <a:spcPts val="0"/>
              </a:spcBef>
              <a:spcAft>
                <a:spcPts val="0"/>
              </a:spcAft>
              <a:buNone/>
            </a:pPr>
            <a:r>
              <a:t/>
            </a:r>
            <a:endParaRPr sz="1400">
              <a:solidFill>
                <a:schemeClr val="dk1"/>
              </a:solidFill>
              <a:latin typeface="Consolas"/>
              <a:ea typeface="Consolas"/>
              <a:cs typeface="Consolas"/>
              <a:sym typeface="Consolas"/>
            </a:endParaRPr>
          </a:p>
          <a:p>
            <a:pPr indent="0" lvl="0" marL="0" marR="0" rtl="0" algn="l">
              <a:spcBef>
                <a:spcPts val="0"/>
              </a:spcBef>
              <a:spcAft>
                <a:spcPts val="0"/>
              </a:spcAft>
              <a:buNone/>
            </a:pPr>
            <a:r>
              <a:rPr lang="en" sz="1400">
                <a:solidFill>
                  <a:schemeClr val="dk1"/>
                </a:solidFill>
                <a:latin typeface="Consolas"/>
                <a:ea typeface="Consolas"/>
                <a:cs typeface="Consolas"/>
                <a:sym typeface="Consolas"/>
              </a:rPr>
              <a:t>  selectCustomer(cust: ICustomer)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r>
              <a:rPr b="1" lang="en" sz="1400">
                <a:solidFill>
                  <a:schemeClr val="dk1"/>
                </a:solidFill>
                <a:latin typeface="Consolas"/>
                <a:ea typeface="Consolas"/>
                <a:cs typeface="Consolas"/>
                <a:sym typeface="Consolas"/>
              </a:rPr>
              <a:t>this.eventbus.emit(new EmitEvent(Events.CustomerSelected, cust));</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t/>
            </a:r>
            <a:endParaRPr sz="1400">
              <a:solidFill>
                <a:schemeClr val="dk1"/>
              </a:solidFill>
              <a:latin typeface="Consolas"/>
              <a:ea typeface="Consolas"/>
              <a:cs typeface="Consolas"/>
              <a:sym typeface="Consolas"/>
            </a:endParaRPr>
          </a:p>
          <a:p>
            <a:pPr indent="0" lvl="0" marL="0" marR="0" rtl="0" algn="l">
              <a:spcBef>
                <a:spcPts val="0"/>
              </a:spcBef>
              <a:spcAft>
                <a:spcPts val="0"/>
              </a:spcAft>
              <a:buNone/>
            </a:pPr>
            <a:r>
              <a:rPr lang="en"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p:txBody>
      </p:sp>
      <p:sp>
        <p:nvSpPr>
          <p:cNvPr id="2852" name="Google Shape;2852;p492"/>
          <p:cNvSpPr txBox="1"/>
          <p:nvPr/>
        </p:nvSpPr>
        <p:spPr>
          <a:xfrm>
            <a:off x="400050" y="1094726"/>
            <a:ext cx="8455800" cy="809400"/>
          </a:xfrm>
          <a:prstGeom prst="rect">
            <a:avLst/>
          </a:prstGeom>
          <a:noFill/>
          <a:ln>
            <a:noFill/>
          </a:ln>
        </p:spPr>
        <p:txBody>
          <a:bodyPr anchorCtr="0" anchor="t" bIns="91425" lIns="91425" spcFirstLastPara="1" rIns="91425" wrap="square" tIns="91425">
            <a:noAutofit/>
          </a:bodyPr>
          <a:lstStyle/>
          <a:p>
            <a:pPr indent="-260350" lvl="0" marL="355600" marR="0" rtl="0" algn="l">
              <a:spcBef>
                <a:spcPts val="0"/>
              </a:spcBef>
              <a:spcAft>
                <a:spcPts val="0"/>
              </a:spcAft>
              <a:buClr>
                <a:schemeClr val="dk1"/>
              </a:buClr>
              <a:buSzPts val="1500"/>
              <a:buFont typeface="PT Sans"/>
              <a:buChar char="•"/>
            </a:pPr>
            <a:r>
              <a:rPr lang="en" sz="2100">
                <a:solidFill>
                  <a:schemeClr val="dk1"/>
                </a:solidFill>
                <a:latin typeface="PT Sans"/>
                <a:ea typeface="PT Sans"/>
                <a:cs typeface="PT Sans"/>
                <a:sym typeface="PT Sans"/>
              </a:rPr>
              <a:t>Raise event by calling the event bus's emit() function</a:t>
            </a:r>
            <a:br>
              <a:rPr lang="en" sz="2100">
                <a:solidFill>
                  <a:schemeClr val="dk1"/>
                </a:solidFill>
                <a:latin typeface="PT Sans"/>
                <a:ea typeface="PT Sans"/>
                <a:cs typeface="PT Sans"/>
                <a:sym typeface="PT Sans"/>
              </a:rPr>
            </a:br>
            <a:endParaRPr sz="2100">
              <a:solidFill>
                <a:schemeClr val="dk1"/>
              </a:solidFill>
              <a:latin typeface="PT Sans"/>
              <a:ea typeface="PT Sans"/>
              <a:cs typeface="PT Sans"/>
              <a:sym typeface="PT Sans"/>
            </a:endParaRPr>
          </a:p>
          <a:p>
            <a:pPr indent="-260350" lvl="0" marL="355600" marR="0" rtl="0" algn="l">
              <a:spcBef>
                <a:spcPts val="0"/>
              </a:spcBef>
              <a:spcAft>
                <a:spcPts val="0"/>
              </a:spcAft>
              <a:buClr>
                <a:schemeClr val="dk1"/>
              </a:buClr>
              <a:buSzPts val="1500"/>
              <a:buFont typeface="PT Sans"/>
              <a:buChar char="•"/>
            </a:pPr>
            <a:r>
              <a:rPr lang="en" sz="2100">
                <a:solidFill>
                  <a:schemeClr val="dk1"/>
                </a:solidFill>
                <a:latin typeface="PT Sans"/>
                <a:ea typeface="PT Sans"/>
                <a:cs typeface="PT Sans"/>
                <a:sym typeface="PT Sans"/>
              </a:rPr>
              <a:t>Pass an EmitEvent object with the event name and the event value</a:t>
            </a:r>
            <a:endParaRPr sz="2100">
              <a:solidFill>
                <a:schemeClr val="dk1"/>
              </a:solidFill>
              <a:latin typeface="PT Sans"/>
              <a:ea typeface="PT Sans"/>
              <a:cs typeface="PT Sans"/>
              <a:sym typeface="PT Sans"/>
            </a:endParaRPr>
          </a:p>
        </p:txBody>
      </p:sp>
      <p:sp>
        <p:nvSpPr>
          <p:cNvPr id="2853" name="Google Shape;2853;p492"/>
          <p:cNvSpPr/>
          <p:nvPr/>
        </p:nvSpPr>
        <p:spPr>
          <a:xfrm>
            <a:off x="6458325" y="2457450"/>
            <a:ext cx="2114700" cy="571500"/>
          </a:xfrm>
          <a:prstGeom prst="wedgeRectCallout">
            <a:avLst>
              <a:gd fmla="val -82383" name="adj1"/>
              <a:gd fmla="val 97021" name="adj2"/>
            </a:avLst>
          </a:prstGeom>
          <a:solidFill>
            <a:srgbClr val="0070C0"/>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Inject EventBusService (mediator)</a:t>
            </a:r>
            <a:endParaRPr sz="1100"/>
          </a:p>
        </p:txBody>
      </p:sp>
      <p:sp>
        <p:nvSpPr>
          <p:cNvPr id="2854" name="Google Shape;2854;p492"/>
          <p:cNvSpPr/>
          <p:nvPr/>
        </p:nvSpPr>
        <p:spPr>
          <a:xfrm>
            <a:off x="5616150" y="4344700"/>
            <a:ext cx="2477100" cy="681000"/>
          </a:xfrm>
          <a:prstGeom prst="wedgeRectCallout">
            <a:avLst>
              <a:gd fmla="val -35542" name="adj1"/>
              <a:gd fmla="val -80525" name="adj2"/>
            </a:avLst>
          </a:prstGeom>
          <a:solidFill>
            <a:srgbClr val="0070C0"/>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Pass event name </a:t>
            </a:r>
            <a:endParaRPr sz="1400">
              <a:solidFill>
                <a:schemeClr val="lt1"/>
              </a:solidFill>
              <a:latin typeface="Tahoma"/>
              <a:ea typeface="Tahoma"/>
              <a:cs typeface="Tahoma"/>
              <a:sym typeface="Tahoma"/>
            </a:endParaRPr>
          </a:p>
          <a:p>
            <a:pPr indent="0" lvl="0" marL="0" marR="0" rtl="0" algn="ctr">
              <a:spcBef>
                <a:spcPts val="0"/>
              </a:spcBef>
              <a:spcAft>
                <a:spcPts val="0"/>
              </a:spcAft>
              <a:buNone/>
            </a:pPr>
            <a:r>
              <a:rPr lang="en" sz="1400">
                <a:solidFill>
                  <a:schemeClr val="lt1"/>
                </a:solidFill>
                <a:latin typeface="Tahoma"/>
                <a:ea typeface="Tahoma"/>
                <a:cs typeface="Tahoma"/>
                <a:sym typeface="Tahoma"/>
              </a:rPr>
              <a:t>(as a string or enum) </a:t>
            </a:r>
            <a:endParaRPr sz="1400">
              <a:solidFill>
                <a:schemeClr val="lt1"/>
              </a:solidFill>
              <a:latin typeface="Tahoma"/>
              <a:ea typeface="Tahoma"/>
              <a:cs typeface="Tahoma"/>
              <a:sym typeface="Tahoma"/>
            </a:endParaRPr>
          </a:p>
          <a:p>
            <a:pPr indent="0" lvl="0" marL="0" marR="0" rtl="0" algn="ctr">
              <a:spcBef>
                <a:spcPts val="0"/>
              </a:spcBef>
              <a:spcAft>
                <a:spcPts val="0"/>
              </a:spcAft>
              <a:buNone/>
            </a:pPr>
            <a:r>
              <a:rPr lang="en" sz="1400">
                <a:solidFill>
                  <a:schemeClr val="lt1"/>
                </a:solidFill>
                <a:latin typeface="Tahoma"/>
                <a:ea typeface="Tahoma"/>
                <a:cs typeface="Tahoma"/>
                <a:sym typeface="Tahoma"/>
              </a:rPr>
              <a:t>and value</a:t>
            </a:r>
            <a:endParaRPr sz="11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1"/>
                                        </p:tgtEl>
                                        <p:attrNameLst>
                                          <p:attrName>style.visibility</p:attrName>
                                        </p:attrNameLst>
                                      </p:cBhvr>
                                      <p:to>
                                        <p:strVal val="visible"/>
                                      </p:to>
                                    </p:set>
                                    <p:animEffect filter="fade" transition="in">
                                      <p:cBhvr>
                                        <p:cTn dur="500"/>
                                        <p:tgtEl>
                                          <p:spTgt spid="28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53"/>
                                        </p:tgtEl>
                                        <p:attrNameLst>
                                          <p:attrName>style.visibility</p:attrName>
                                        </p:attrNameLst>
                                      </p:cBhvr>
                                      <p:to>
                                        <p:strVal val="visible"/>
                                      </p:to>
                                    </p:set>
                                    <p:animEffect filter="fade" transition="in">
                                      <p:cBhvr>
                                        <p:cTn dur="500"/>
                                        <p:tgtEl>
                                          <p:spTgt spid="28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54"/>
                                        </p:tgtEl>
                                        <p:attrNameLst>
                                          <p:attrName>style.visibility</p:attrName>
                                        </p:attrNameLst>
                                      </p:cBhvr>
                                      <p:to>
                                        <p:strVal val="visible"/>
                                      </p:to>
                                    </p:set>
                                    <p:animEffect filter="fade" transition="in">
                                      <p:cBhvr>
                                        <p:cTn dur="500"/>
                                        <p:tgtEl>
                                          <p:spTgt spid="28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8" name="Shape 2858"/>
        <p:cNvGrpSpPr/>
        <p:nvPr/>
      </p:nvGrpSpPr>
      <p:grpSpPr>
        <a:xfrm>
          <a:off x="0" y="0"/>
          <a:ext cx="0" cy="0"/>
          <a:chOff x="0" y="0"/>
          <a:chExt cx="0" cy="0"/>
        </a:xfrm>
      </p:grpSpPr>
      <p:sp>
        <p:nvSpPr>
          <p:cNvPr id="2859" name="Google Shape;2859;p493"/>
          <p:cNvSpPr txBox="1"/>
          <p:nvPr>
            <p:ph type="title"/>
          </p:nvPr>
        </p:nvSpPr>
        <p:spPr>
          <a:xfrm>
            <a:off x="457200" y="57000"/>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Subscribing to an Event</a:t>
            </a:r>
            <a:endParaRPr i="0" sz="3300" u="none" cap="none" strike="noStrike">
              <a:solidFill>
                <a:schemeClr val="dk1"/>
              </a:solidFill>
              <a:latin typeface="PT Sans"/>
              <a:ea typeface="PT Sans"/>
              <a:cs typeface="PT Sans"/>
              <a:sym typeface="PT Sans"/>
            </a:endParaRPr>
          </a:p>
        </p:txBody>
      </p:sp>
      <p:sp>
        <p:nvSpPr>
          <p:cNvPr id="2860" name="Google Shape;2860;p493"/>
          <p:cNvSpPr/>
          <p:nvPr/>
        </p:nvSpPr>
        <p:spPr>
          <a:xfrm>
            <a:off x="409483" y="2057400"/>
            <a:ext cx="8286900" cy="3028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en" sz="1100">
                <a:solidFill>
                  <a:schemeClr val="dk1"/>
                </a:solidFill>
                <a:latin typeface="Consolas"/>
                <a:ea typeface="Consolas"/>
                <a:cs typeface="Consolas"/>
                <a:sym typeface="Consolas"/>
              </a:rPr>
              <a:t>export class AppComponent implements OnInit, OnDestroy {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r>
              <a:rPr b="1" lang="en" sz="1100">
                <a:solidFill>
                  <a:srgbClr val="0070C0"/>
                </a:solidFill>
                <a:latin typeface="Consolas"/>
                <a:ea typeface="Consolas"/>
                <a:cs typeface="Consolas"/>
                <a:sym typeface="Consolas"/>
              </a:rPr>
              <a:t>eventbusSub: Subscription;</a:t>
            </a:r>
            <a:endParaRPr sz="1100"/>
          </a:p>
          <a:p>
            <a:pPr indent="0" lvl="0" marL="0" marR="0" rtl="0" algn="l">
              <a:spcBef>
                <a:spcPts val="0"/>
              </a:spcBef>
              <a:spcAft>
                <a:spcPts val="0"/>
              </a:spcAft>
              <a:buNone/>
            </a:pPr>
            <a:r>
              <a:rPr lang="en" sz="1100">
                <a:solidFill>
                  <a:srgbClr val="0070C0"/>
                </a:solidFill>
                <a:latin typeface="Consolas"/>
                <a:ea typeface="Consolas"/>
                <a:cs typeface="Consolas"/>
                <a:sym typeface="Consolas"/>
              </a:rPr>
              <a:t>  </a:t>
            </a:r>
            <a:r>
              <a:rPr lang="en" sz="1100">
                <a:solidFill>
                  <a:schemeClr val="dk1"/>
                </a:solidFill>
                <a:latin typeface="Consolas"/>
                <a:ea typeface="Consolas"/>
                <a:cs typeface="Consolas"/>
                <a:sym typeface="Consolas"/>
              </a:rPr>
              <a:t>customer: ICustomer;</a:t>
            </a:r>
            <a:endParaRPr sz="1100">
              <a:solidFill>
                <a:srgbClr val="0070C0"/>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constructor(</a:t>
            </a:r>
            <a:r>
              <a:rPr b="1" lang="en" sz="1100">
                <a:solidFill>
                  <a:srgbClr val="0070C0"/>
                </a:solidFill>
                <a:latin typeface="Consolas"/>
                <a:ea typeface="Consolas"/>
                <a:cs typeface="Consolas"/>
                <a:sym typeface="Consolas"/>
              </a:rPr>
              <a:t>private eventbus: EventBusService</a:t>
            </a:r>
            <a:r>
              <a:rPr lang="en" sz="1100">
                <a:solidFill>
                  <a:schemeClr val="dk1"/>
                </a:solidFill>
                <a:latin typeface="Consolas"/>
                <a:ea typeface="Consolas"/>
                <a:cs typeface="Consolas"/>
                <a:sym typeface="Consolas"/>
              </a:rPr>
              <a:t>) { }</a:t>
            </a:r>
            <a:endParaRPr sz="1100"/>
          </a:p>
          <a:p>
            <a:pPr indent="0" lvl="0" marL="0" marR="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ngOnInit()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//Use event bus to provide loosely coupled communication (mediator pattern)</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r>
              <a:rPr b="1" lang="en" sz="1100">
                <a:solidFill>
                  <a:srgbClr val="0070C0"/>
                </a:solidFill>
                <a:latin typeface="Consolas"/>
                <a:ea typeface="Consolas"/>
                <a:cs typeface="Consolas"/>
                <a:sym typeface="Consolas"/>
              </a:rPr>
              <a:t>this.eventbusSub = this.eventbus.on(Events.CustomerSelected, (cust =&gt; this.customer = cust));</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ngOnDestroy()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r>
              <a:rPr b="1" lang="en" sz="1100">
                <a:solidFill>
                  <a:srgbClr val="0070C0"/>
                </a:solidFill>
                <a:latin typeface="Consolas"/>
                <a:ea typeface="Consolas"/>
                <a:cs typeface="Consolas"/>
                <a:sym typeface="Consolas"/>
              </a:rPr>
              <a:t>this.eventbusSub.unsubscribe();</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p:txBody>
      </p:sp>
      <p:sp>
        <p:nvSpPr>
          <p:cNvPr id="2861" name="Google Shape;2861;p493"/>
          <p:cNvSpPr txBox="1"/>
          <p:nvPr/>
        </p:nvSpPr>
        <p:spPr>
          <a:xfrm>
            <a:off x="409483" y="800100"/>
            <a:ext cx="8455800" cy="809400"/>
          </a:xfrm>
          <a:prstGeom prst="rect">
            <a:avLst/>
          </a:prstGeom>
          <a:noFill/>
          <a:ln>
            <a:noFill/>
          </a:ln>
        </p:spPr>
        <p:txBody>
          <a:bodyPr anchorCtr="0" anchor="t" bIns="91425" lIns="91425" spcFirstLastPara="1" rIns="91425" wrap="square" tIns="91425">
            <a:noAutofit/>
          </a:bodyPr>
          <a:lstStyle/>
          <a:p>
            <a:pPr indent="-260350" lvl="0" marL="355600" marR="0" rtl="0" algn="l">
              <a:spcBef>
                <a:spcPts val="0"/>
              </a:spcBef>
              <a:spcAft>
                <a:spcPts val="0"/>
              </a:spcAft>
              <a:buClr>
                <a:schemeClr val="dk1"/>
              </a:buClr>
              <a:buSzPts val="1500"/>
              <a:buFont typeface="PT Sans"/>
              <a:buChar char="•"/>
            </a:pPr>
            <a:r>
              <a:rPr lang="en" sz="1700">
                <a:solidFill>
                  <a:schemeClr val="dk1"/>
                </a:solidFill>
                <a:latin typeface="PT Sans"/>
                <a:ea typeface="PT Sans"/>
                <a:cs typeface="PT Sans"/>
                <a:sym typeface="PT Sans"/>
              </a:rPr>
              <a:t>Subscribe to an event by calling the on() function and passing the event name to subscribe to and the callback function</a:t>
            </a:r>
            <a:br>
              <a:rPr lang="en" sz="1700">
                <a:solidFill>
                  <a:schemeClr val="dk1"/>
                </a:solidFill>
                <a:latin typeface="PT Sans"/>
                <a:ea typeface="PT Sans"/>
                <a:cs typeface="PT Sans"/>
                <a:sym typeface="PT Sans"/>
              </a:rPr>
            </a:br>
            <a:endParaRPr sz="1700">
              <a:solidFill>
                <a:schemeClr val="dk1"/>
              </a:solidFill>
              <a:latin typeface="PT Sans"/>
              <a:ea typeface="PT Sans"/>
              <a:cs typeface="PT Sans"/>
              <a:sym typeface="PT Sans"/>
            </a:endParaRPr>
          </a:p>
          <a:p>
            <a:pPr indent="-260350" lvl="0" marL="355600" marR="0" rtl="0" algn="l">
              <a:spcBef>
                <a:spcPts val="0"/>
              </a:spcBef>
              <a:spcAft>
                <a:spcPts val="0"/>
              </a:spcAft>
              <a:buClr>
                <a:schemeClr val="dk1"/>
              </a:buClr>
              <a:buSzPts val="1500"/>
              <a:buFont typeface="PT Sans"/>
              <a:buChar char="•"/>
            </a:pPr>
            <a:r>
              <a:rPr lang="en" sz="1700">
                <a:solidFill>
                  <a:schemeClr val="dk1"/>
                </a:solidFill>
                <a:latin typeface="PT Sans"/>
                <a:ea typeface="PT Sans"/>
                <a:cs typeface="PT Sans"/>
                <a:sym typeface="PT Sans"/>
              </a:rPr>
              <a:t>Capture the returned subscription and unsubscribe in ngOnDestroy</a:t>
            </a:r>
            <a:endParaRPr sz="1700">
              <a:solidFill>
                <a:schemeClr val="dk1"/>
              </a:solidFill>
              <a:latin typeface="PT Sans"/>
              <a:ea typeface="PT Sans"/>
              <a:cs typeface="PT Sans"/>
              <a:sym typeface="PT Sans"/>
            </a:endParaRPr>
          </a:p>
        </p:txBody>
      </p:sp>
      <p:sp>
        <p:nvSpPr>
          <p:cNvPr id="2862" name="Google Shape;2862;p493"/>
          <p:cNvSpPr/>
          <p:nvPr/>
        </p:nvSpPr>
        <p:spPr>
          <a:xfrm>
            <a:off x="4171950" y="4057650"/>
            <a:ext cx="2114700" cy="571500"/>
          </a:xfrm>
          <a:prstGeom prst="wedgeRectCallout">
            <a:avLst>
              <a:gd fmla="val -35542" name="adj1"/>
              <a:gd fmla="val -80525" name="adj2"/>
            </a:avLst>
          </a:prstGeom>
          <a:solidFill>
            <a:srgbClr val="0070C0"/>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Listen for specific event</a:t>
            </a:r>
            <a:endParaRPr sz="11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0"/>
                                        </p:tgtEl>
                                        <p:attrNameLst>
                                          <p:attrName>style.visibility</p:attrName>
                                        </p:attrNameLst>
                                      </p:cBhvr>
                                      <p:to>
                                        <p:strVal val="visible"/>
                                      </p:to>
                                    </p:set>
                                    <p:animEffect filter="fade" transition="in">
                                      <p:cBhvr>
                                        <p:cTn dur="500"/>
                                        <p:tgtEl>
                                          <p:spTgt spid="28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62"/>
                                        </p:tgtEl>
                                        <p:attrNameLst>
                                          <p:attrName>style.visibility</p:attrName>
                                        </p:attrNameLst>
                                      </p:cBhvr>
                                      <p:to>
                                        <p:strVal val="visible"/>
                                      </p:to>
                                    </p:set>
                                    <p:animEffect filter="fade" transition="in">
                                      <p:cBhvr>
                                        <p:cTn dur="500"/>
                                        <p:tgtEl>
                                          <p:spTgt spid="2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7" name="Shape 2067"/>
        <p:cNvGrpSpPr/>
        <p:nvPr/>
      </p:nvGrpSpPr>
      <p:grpSpPr>
        <a:xfrm>
          <a:off x="0" y="0"/>
          <a:ext cx="0" cy="0"/>
          <a:chOff x="0" y="0"/>
          <a:chExt cx="0" cy="0"/>
        </a:xfrm>
      </p:grpSpPr>
      <p:sp>
        <p:nvSpPr>
          <p:cNvPr id="2068" name="Google Shape;2068;p422"/>
          <p:cNvSpPr txBox="1"/>
          <p:nvPr>
            <p:ph type="title"/>
          </p:nvPr>
        </p:nvSpPr>
        <p:spPr>
          <a:xfrm>
            <a:off x="457200" y="205974"/>
            <a:ext cx="8229600" cy="11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Slipstream your Angular development </a:t>
            </a:r>
            <a:endParaRPr/>
          </a:p>
          <a:p>
            <a:pPr indent="0" lvl="0" marL="0" rtl="0" algn="l">
              <a:spcBef>
                <a:spcPts val="0"/>
              </a:spcBef>
              <a:spcAft>
                <a:spcPts val="0"/>
              </a:spcAft>
              <a:buNone/>
            </a:pPr>
            <a:r>
              <a:rPr lang="en"/>
              <a:t>with these tools</a:t>
            </a:r>
            <a:endParaRPr/>
          </a:p>
        </p:txBody>
      </p:sp>
      <p:sp>
        <p:nvSpPr>
          <p:cNvPr id="2069" name="Google Shape;2069;p422"/>
          <p:cNvSpPr/>
          <p:nvPr/>
        </p:nvSpPr>
        <p:spPr>
          <a:xfrm>
            <a:off x="1025925" y="2011650"/>
            <a:ext cx="1603200" cy="15774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Angular CLI</a:t>
            </a:r>
            <a:endParaRPr sz="1800">
              <a:solidFill>
                <a:schemeClr val="lt1"/>
              </a:solidFill>
            </a:endParaRPr>
          </a:p>
        </p:txBody>
      </p:sp>
      <p:sp>
        <p:nvSpPr>
          <p:cNvPr id="2070" name="Google Shape;2070;p422"/>
          <p:cNvSpPr/>
          <p:nvPr/>
        </p:nvSpPr>
        <p:spPr>
          <a:xfrm>
            <a:off x="2789775" y="2011650"/>
            <a:ext cx="1603200" cy="1577400"/>
          </a:xfrm>
          <a:prstGeom prst="rect">
            <a:avLst/>
          </a:prstGeom>
          <a:solidFill>
            <a:srgbClr val="274E13"/>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VS Code</a:t>
            </a:r>
            <a:endParaRPr sz="1800">
              <a:solidFill>
                <a:schemeClr val="lt1"/>
              </a:solidFill>
            </a:endParaRPr>
          </a:p>
        </p:txBody>
      </p:sp>
      <p:sp>
        <p:nvSpPr>
          <p:cNvPr id="2071" name="Google Shape;2071;p422"/>
          <p:cNvSpPr/>
          <p:nvPr/>
        </p:nvSpPr>
        <p:spPr>
          <a:xfrm>
            <a:off x="4524701" y="2011650"/>
            <a:ext cx="1603200" cy="1577400"/>
          </a:xfrm>
          <a:prstGeom prst="rect">
            <a:avLst/>
          </a:prstGeom>
          <a:solidFill>
            <a:schemeClr val="dk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Extensions</a:t>
            </a:r>
            <a:endParaRPr sz="1800">
              <a:solidFill>
                <a:schemeClr val="lt1"/>
              </a:solidFill>
            </a:endParaRPr>
          </a:p>
        </p:txBody>
      </p:sp>
      <p:sp>
        <p:nvSpPr>
          <p:cNvPr id="2072" name="Google Shape;2072;p422"/>
          <p:cNvSpPr/>
          <p:nvPr/>
        </p:nvSpPr>
        <p:spPr>
          <a:xfrm>
            <a:off x="6259627" y="2011650"/>
            <a:ext cx="1603200" cy="1577400"/>
          </a:xfrm>
          <a:prstGeom prst="rect">
            <a:avLst/>
          </a:prstGeom>
          <a:solidFill>
            <a:schemeClr val="accent5"/>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Chrome Dev Tools</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9"/>
                                        </p:tgtEl>
                                        <p:attrNameLst>
                                          <p:attrName>style.visibility</p:attrName>
                                        </p:attrNameLst>
                                      </p:cBhvr>
                                      <p:to>
                                        <p:strVal val="visible"/>
                                      </p:to>
                                    </p:set>
                                    <p:animEffect filter="fade" transition="in">
                                      <p:cBhvr>
                                        <p:cTn dur="1000"/>
                                        <p:tgtEl>
                                          <p:spTgt spid="2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0"/>
                                        </p:tgtEl>
                                        <p:attrNameLst>
                                          <p:attrName>style.visibility</p:attrName>
                                        </p:attrNameLst>
                                      </p:cBhvr>
                                      <p:to>
                                        <p:strVal val="visible"/>
                                      </p:to>
                                    </p:set>
                                    <p:animEffect filter="fade" transition="in">
                                      <p:cBhvr>
                                        <p:cTn dur="1000"/>
                                        <p:tgtEl>
                                          <p:spTgt spid="2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1"/>
                                        </p:tgtEl>
                                        <p:attrNameLst>
                                          <p:attrName>style.visibility</p:attrName>
                                        </p:attrNameLst>
                                      </p:cBhvr>
                                      <p:to>
                                        <p:strVal val="visible"/>
                                      </p:to>
                                    </p:set>
                                    <p:animEffect filter="fade" transition="in">
                                      <p:cBhvr>
                                        <p:cTn dur="1000"/>
                                        <p:tgtEl>
                                          <p:spTgt spid="2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1000"/>
                                        <p:tgtEl>
                                          <p:spTgt spid="2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6" name="Shape 2866"/>
        <p:cNvGrpSpPr/>
        <p:nvPr/>
      </p:nvGrpSpPr>
      <p:grpSpPr>
        <a:xfrm>
          <a:off x="0" y="0"/>
          <a:ext cx="0" cy="0"/>
          <a:chOff x="0" y="0"/>
          <a:chExt cx="0" cy="0"/>
        </a:xfrm>
      </p:grpSpPr>
      <p:sp>
        <p:nvSpPr>
          <p:cNvPr id="2867" name="Google Shape;2867;p494"/>
          <p:cNvSpPr txBox="1"/>
          <p:nvPr>
            <p:ph type="title"/>
          </p:nvPr>
        </p:nvSpPr>
        <p:spPr>
          <a:xfrm>
            <a:off x="457200" y="228600"/>
            <a:ext cx="8229600" cy="8574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Event Bus Pros and Cons</a:t>
            </a:r>
            <a:endParaRPr i="0" sz="3300" u="none" cap="none" strike="noStrike">
              <a:solidFill>
                <a:schemeClr val="dk1"/>
              </a:solidFill>
              <a:latin typeface="PT Sans"/>
              <a:ea typeface="PT Sans"/>
              <a:cs typeface="PT Sans"/>
              <a:sym typeface="PT Sans"/>
            </a:endParaRPr>
          </a:p>
        </p:txBody>
      </p:sp>
      <p:sp>
        <p:nvSpPr>
          <p:cNvPr id="2868" name="Google Shape;2868;p494"/>
          <p:cNvSpPr/>
          <p:nvPr/>
        </p:nvSpPr>
        <p:spPr>
          <a:xfrm>
            <a:off x="742950" y="1543050"/>
            <a:ext cx="3388500" cy="4077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Pros</a:t>
            </a:r>
            <a:endParaRPr sz="1800">
              <a:solidFill>
                <a:schemeClr val="lt1"/>
              </a:solidFill>
              <a:latin typeface="Tahoma"/>
              <a:ea typeface="Tahoma"/>
              <a:cs typeface="Tahoma"/>
              <a:sym typeface="Tahoma"/>
            </a:endParaRPr>
          </a:p>
        </p:txBody>
      </p:sp>
      <p:sp>
        <p:nvSpPr>
          <p:cNvPr id="2869" name="Google Shape;2869;p494"/>
          <p:cNvSpPr/>
          <p:nvPr/>
        </p:nvSpPr>
        <p:spPr>
          <a:xfrm>
            <a:off x="4686300" y="1543050"/>
            <a:ext cx="3388500" cy="407700"/>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Cons</a:t>
            </a:r>
            <a:endParaRPr sz="1800">
              <a:solidFill>
                <a:schemeClr val="lt1"/>
              </a:solidFill>
              <a:latin typeface="Tahoma"/>
              <a:ea typeface="Tahoma"/>
              <a:cs typeface="Tahoma"/>
              <a:sym typeface="Tahoma"/>
            </a:endParaRPr>
          </a:p>
        </p:txBody>
      </p:sp>
      <p:sp>
        <p:nvSpPr>
          <p:cNvPr id="2870" name="Google Shape;2870;p494"/>
          <p:cNvSpPr txBox="1"/>
          <p:nvPr/>
        </p:nvSpPr>
        <p:spPr>
          <a:xfrm>
            <a:off x="742950" y="1950775"/>
            <a:ext cx="3388500" cy="228510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Simple to use - call emit() or on()</a:t>
            </a:r>
            <a:br>
              <a:rPr lang="en" sz="1800">
                <a:solidFill>
                  <a:schemeClr val="dk1"/>
                </a:solidFill>
                <a:latin typeface="PT Sans"/>
                <a:ea typeface="PT Sans"/>
                <a:cs typeface="PT Sans"/>
                <a:sym typeface="PT Sans"/>
              </a:rPr>
            </a:br>
            <a:endParaRPr sz="1800">
              <a:solidFill>
                <a:schemeClr val="dk1"/>
              </a:solidFill>
              <a:latin typeface="PT Sans"/>
              <a:ea typeface="PT Sans"/>
              <a:cs typeface="PT Sans"/>
              <a:sym typeface="PT Sans"/>
            </a:endParaRPr>
          </a:p>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Loosely coupled communication</a:t>
            </a:r>
            <a:br>
              <a:rPr lang="en" sz="1800">
                <a:solidFill>
                  <a:schemeClr val="dk1"/>
                </a:solidFill>
                <a:latin typeface="PT Sans"/>
                <a:ea typeface="PT Sans"/>
                <a:cs typeface="PT Sans"/>
                <a:sym typeface="PT Sans"/>
              </a:rPr>
            </a:br>
            <a:endParaRPr sz="1800">
              <a:solidFill>
                <a:schemeClr val="dk1"/>
              </a:solidFill>
              <a:latin typeface="PT Sans"/>
              <a:ea typeface="PT Sans"/>
              <a:cs typeface="PT Sans"/>
              <a:sym typeface="PT Sans"/>
            </a:endParaRPr>
          </a:p>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Lightweight</a:t>
            </a:r>
            <a:br>
              <a:rPr lang="en" sz="1800">
                <a:solidFill>
                  <a:schemeClr val="dk1"/>
                </a:solidFill>
                <a:latin typeface="PT Sans"/>
                <a:ea typeface="PT Sans"/>
                <a:cs typeface="PT Sans"/>
                <a:sym typeface="PT Sans"/>
              </a:rPr>
            </a:br>
            <a:endParaRPr sz="1800">
              <a:solidFill>
                <a:schemeClr val="dk1"/>
              </a:solidFill>
              <a:latin typeface="PT Sans"/>
              <a:ea typeface="PT Sans"/>
              <a:cs typeface="PT Sans"/>
              <a:sym typeface="PT Sans"/>
            </a:endParaRPr>
          </a:p>
        </p:txBody>
      </p:sp>
      <p:sp>
        <p:nvSpPr>
          <p:cNvPr id="2871" name="Google Shape;2871;p494"/>
          <p:cNvSpPr txBox="1"/>
          <p:nvPr/>
        </p:nvSpPr>
        <p:spPr>
          <a:xfrm>
            <a:off x="4686300" y="1950775"/>
            <a:ext cx="3388500" cy="228510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Who is triggering the event?</a:t>
            </a:r>
            <a:br>
              <a:rPr lang="en" sz="1800">
                <a:solidFill>
                  <a:schemeClr val="dk1"/>
                </a:solidFill>
                <a:latin typeface="PT Sans"/>
                <a:ea typeface="PT Sans"/>
                <a:cs typeface="PT Sans"/>
                <a:sym typeface="PT Sans"/>
              </a:rPr>
            </a:br>
            <a:endParaRPr sz="1800">
              <a:solidFill>
                <a:schemeClr val="dk1"/>
              </a:solidFill>
              <a:latin typeface="PT Sans"/>
              <a:ea typeface="PT Sans"/>
              <a:cs typeface="PT Sans"/>
              <a:sym typeface="PT Sans"/>
            </a:endParaRPr>
          </a:p>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Loosely coupled events can make maintenance more challenging (due to above)</a:t>
            </a:r>
            <a:br>
              <a:rPr lang="en" sz="1800">
                <a:solidFill>
                  <a:schemeClr val="dk1"/>
                </a:solidFill>
                <a:latin typeface="PT Sans"/>
                <a:ea typeface="PT Sans"/>
                <a:cs typeface="PT Sans"/>
                <a:sym typeface="PT Sans"/>
              </a:rPr>
            </a:br>
            <a:endParaRPr sz="1800">
              <a:solidFill>
                <a:schemeClr val="dk1"/>
              </a:solidFill>
              <a:latin typeface="PT Sans"/>
              <a:ea typeface="PT Sans"/>
              <a:cs typeface="PT Sans"/>
              <a:sym typeface="PT Sans"/>
            </a:endParaRPr>
          </a:p>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Must remember to unsubscribe</a:t>
            </a:r>
            <a:endParaRPr sz="1100">
              <a:latin typeface="PT Sans"/>
              <a:ea typeface="PT Sans"/>
              <a:cs typeface="PT Sans"/>
              <a:sym typeface="PT Sans"/>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5" name="Shape 2875"/>
        <p:cNvGrpSpPr/>
        <p:nvPr/>
      </p:nvGrpSpPr>
      <p:grpSpPr>
        <a:xfrm>
          <a:off x="0" y="0"/>
          <a:ext cx="0" cy="0"/>
          <a:chOff x="0" y="0"/>
          <a:chExt cx="0" cy="0"/>
        </a:xfrm>
      </p:grpSpPr>
      <p:sp>
        <p:nvSpPr>
          <p:cNvPr id="2876" name="Google Shape;2876;p49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Observable Services</a:t>
            </a:r>
            <a:endParaRPr i="0" sz="3300" u="none" cap="none" strike="noStrike">
              <a:solidFill>
                <a:schemeClr val="dk1"/>
              </a:solidFill>
              <a:latin typeface="PT Sans"/>
              <a:ea typeface="PT Sans"/>
              <a:cs typeface="PT Sans"/>
              <a:sym typeface="PT Sans"/>
            </a:endParaRPr>
          </a:p>
        </p:txBody>
      </p:sp>
      <p:sp>
        <p:nvSpPr>
          <p:cNvPr id="2877" name="Google Shape;2877;p495"/>
          <p:cNvSpPr txBox="1"/>
          <p:nvPr>
            <p:ph idx="1" type="body"/>
          </p:nvPr>
        </p:nvSpPr>
        <p:spPr>
          <a:xfrm>
            <a:off x="457200" y="960600"/>
            <a:ext cx="8229600" cy="37257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00000"/>
              </a:lnSpc>
              <a:spcBef>
                <a:spcPts val="600"/>
              </a:spcBef>
              <a:spcAft>
                <a:spcPts val="0"/>
              </a:spcAft>
              <a:buClr>
                <a:schemeClr val="dk1"/>
              </a:buClr>
              <a:buSzPts val="1700"/>
              <a:buFont typeface="PT Sans"/>
              <a:buChar char="●"/>
            </a:pPr>
            <a:r>
              <a:rPr i="0" lang="en" sz="2100" u="none" cap="none" strike="noStrike">
                <a:solidFill>
                  <a:schemeClr val="dk1"/>
                </a:solidFill>
                <a:latin typeface="PT Sans"/>
                <a:ea typeface="PT Sans"/>
                <a:cs typeface="PT Sans"/>
                <a:sym typeface="PT Sans"/>
              </a:rPr>
              <a:t>Observable services can send data to observers/subscribers</a:t>
            </a:r>
            <a:endParaRPr sz="1100">
              <a:latin typeface="PT Sans"/>
              <a:ea typeface="PT Sans"/>
              <a:cs typeface="PT Sans"/>
              <a:sym typeface="PT Sans"/>
            </a:endParaRPr>
          </a:p>
          <a:p>
            <a:pPr indent="-374650" lvl="0" marL="457200" marR="0" rtl="0" algn="l">
              <a:lnSpc>
                <a:spcPct val="100000"/>
              </a:lnSpc>
              <a:spcBef>
                <a:spcPts val="600"/>
              </a:spcBef>
              <a:spcAft>
                <a:spcPts val="0"/>
              </a:spcAft>
              <a:buClr>
                <a:schemeClr val="dk1"/>
              </a:buClr>
              <a:buSzPts val="1700"/>
              <a:buFont typeface="PT Sans"/>
              <a:buChar char="●"/>
            </a:pPr>
            <a:r>
              <a:rPr i="0" lang="en" sz="2100" u="none" cap="none" strike="noStrike">
                <a:solidFill>
                  <a:schemeClr val="dk1"/>
                </a:solidFill>
                <a:latin typeface="PT Sans"/>
                <a:ea typeface="PT Sans"/>
                <a:cs typeface="PT Sans"/>
                <a:sym typeface="PT Sans"/>
              </a:rPr>
              <a:t>Follows the "observer pattern"</a:t>
            </a:r>
            <a:endParaRPr sz="1100">
              <a:latin typeface="PT Sans"/>
              <a:ea typeface="PT Sans"/>
              <a:cs typeface="PT Sans"/>
              <a:sym typeface="PT Sans"/>
            </a:endParaRPr>
          </a:p>
          <a:p>
            <a:pPr indent="-374650" lvl="0" marL="457200" marR="0" rtl="0" algn="l">
              <a:lnSpc>
                <a:spcPct val="100000"/>
              </a:lnSpc>
              <a:spcBef>
                <a:spcPts val="600"/>
              </a:spcBef>
              <a:spcAft>
                <a:spcPts val="0"/>
              </a:spcAft>
              <a:buClr>
                <a:schemeClr val="dk1"/>
              </a:buClr>
              <a:buSzPts val="1700"/>
              <a:buFont typeface="PT Sans"/>
              <a:buChar char="●"/>
            </a:pPr>
            <a:r>
              <a:rPr i="0" lang="en" sz="2100" u="none" cap="none" strike="noStrike">
                <a:solidFill>
                  <a:schemeClr val="dk1"/>
                </a:solidFill>
                <a:latin typeface="PT Sans"/>
                <a:ea typeface="PT Sans"/>
                <a:cs typeface="PT Sans"/>
                <a:sym typeface="PT Sans"/>
              </a:rPr>
              <a:t>Provides a simple way to keep multiple observers (components, services) up-to-date</a:t>
            </a:r>
            <a:endParaRPr sz="1100">
              <a:latin typeface="PT Sans"/>
              <a:ea typeface="PT Sans"/>
              <a:cs typeface="PT Sans"/>
              <a:sym typeface="PT Sans"/>
            </a:endParaRPr>
          </a:p>
          <a:p>
            <a:pPr indent="-374650" lvl="0" marL="457200" marR="0" rtl="0" algn="l">
              <a:lnSpc>
                <a:spcPct val="100000"/>
              </a:lnSpc>
              <a:spcBef>
                <a:spcPts val="600"/>
              </a:spcBef>
              <a:spcAft>
                <a:spcPts val="0"/>
              </a:spcAft>
              <a:buClr>
                <a:schemeClr val="dk1"/>
              </a:buClr>
              <a:buSzPts val="1700"/>
              <a:buFont typeface="PT Sans"/>
              <a:buChar char="●"/>
            </a:pPr>
            <a:r>
              <a:rPr i="0" lang="en" sz="2100" u="none" cap="none" strike="noStrike">
                <a:solidFill>
                  <a:schemeClr val="dk1"/>
                </a:solidFill>
                <a:latin typeface="PT Sans"/>
                <a:ea typeface="PT Sans"/>
                <a:cs typeface="PT Sans"/>
                <a:sym typeface="PT Sans"/>
              </a:rPr>
              <a:t>Service can use RxJS Subject objects and observables</a:t>
            </a:r>
            <a:endParaRPr sz="1100">
              <a:latin typeface="PT Sans"/>
              <a:ea typeface="PT Sans"/>
              <a:cs typeface="PT Sans"/>
              <a:sym typeface="PT Sans"/>
            </a:endParaRPr>
          </a:p>
          <a:p>
            <a:pPr indent="-266700" lvl="0" marL="457200" marR="0" rtl="0" algn="l">
              <a:lnSpc>
                <a:spcPct val="100000"/>
              </a:lnSpc>
              <a:spcBef>
                <a:spcPts val="600"/>
              </a:spcBef>
              <a:spcAft>
                <a:spcPts val="0"/>
              </a:spcAft>
              <a:buClr>
                <a:schemeClr val="dk1"/>
              </a:buClr>
              <a:buSzPts val="1700"/>
              <a:buFont typeface="PT Sans"/>
              <a:buNone/>
            </a:pPr>
            <a:r>
              <a:t/>
            </a:r>
            <a:endParaRPr i="0" sz="1800" u="none" cap="none" strike="noStrike">
              <a:solidFill>
                <a:schemeClr val="dk1"/>
              </a:solidFill>
              <a:latin typeface="PT Sans"/>
              <a:ea typeface="PT Sans"/>
              <a:cs typeface="PT Sans"/>
              <a:sym typeface="PT Sans"/>
            </a:endParaRPr>
          </a:p>
        </p:txBody>
      </p:sp>
      <p:sp>
        <p:nvSpPr>
          <p:cNvPr id="2878" name="Google Shape;2878;p495"/>
          <p:cNvSpPr/>
          <p:nvPr/>
        </p:nvSpPr>
        <p:spPr>
          <a:xfrm>
            <a:off x="2305213" y="3530657"/>
            <a:ext cx="1603200" cy="11220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Component</a:t>
            </a:r>
            <a:endParaRPr sz="1800">
              <a:solidFill>
                <a:schemeClr val="lt1"/>
              </a:solidFill>
              <a:latin typeface="Arial"/>
              <a:ea typeface="Arial"/>
              <a:cs typeface="Arial"/>
              <a:sym typeface="Arial"/>
            </a:endParaRPr>
          </a:p>
        </p:txBody>
      </p:sp>
      <p:sp>
        <p:nvSpPr>
          <p:cNvPr id="2879" name="Google Shape;2879;p495"/>
          <p:cNvSpPr/>
          <p:nvPr/>
        </p:nvSpPr>
        <p:spPr>
          <a:xfrm>
            <a:off x="5235582" y="3530657"/>
            <a:ext cx="1603200" cy="11220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Arial"/>
                <a:ea typeface="Arial"/>
                <a:cs typeface="Arial"/>
                <a:sym typeface="Arial"/>
              </a:rPr>
              <a:t>Observable Service </a:t>
            </a:r>
            <a:endParaRPr sz="1800">
              <a:solidFill>
                <a:schemeClr val="lt1"/>
              </a:solidFill>
              <a:latin typeface="Arial"/>
              <a:ea typeface="Arial"/>
              <a:cs typeface="Arial"/>
              <a:sym typeface="Arial"/>
            </a:endParaRPr>
          </a:p>
        </p:txBody>
      </p:sp>
      <p:cxnSp>
        <p:nvCxnSpPr>
          <p:cNvPr id="2880" name="Google Shape;2880;p495"/>
          <p:cNvCxnSpPr/>
          <p:nvPr/>
        </p:nvCxnSpPr>
        <p:spPr>
          <a:xfrm>
            <a:off x="3908413" y="3759257"/>
            <a:ext cx="1327200" cy="0"/>
          </a:xfrm>
          <a:prstGeom prst="straightConnector1">
            <a:avLst/>
          </a:prstGeom>
          <a:noFill/>
          <a:ln cap="flat" cmpd="sng" w="38100">
            <a:solidFill>
              <a:schemeClr val="dk1"/>
            </a:solidFill>
            <a:prstDash val="solid"/>
            <a:miter lim="800000"/>
            <a:headEnd len="sm" w="sm" type="none"/>
            <a:tailEnd len="med" w="med" type="triangle"/>
          </a:ln>
        </p:spPr>
      </p:cxnSp>
      <p:cxnSp>
        <p:nvCxnSpPr>
          <p:cNvPr id="2881" name="Google Shape;2881;p495"/>
          <p:cNvCxnSpPr/>
          <p:nvPr/>
        </p:nvCxnSpPr>
        <p:spPr>
          <a:xfrm>
            <a:off x="3908413" y="4387907"/>
            <a:ext cx="1327200" cy="0"/>
          </a:xfrm>
          <a:prstGeom prst="straightConnector1">
            <a:avLst/>
          </a:prstGeom>
          <a:noFill/>
          <a:ln cap="flat" cmpd="sng" w="38100">
            <a:solidFill>
              <a:schemeClr val="dk1"/>
            </a:solidFill>
            <a:prstDash val="solid"/>
            <a:miter lim="800000"/>
            <a:headEnd len="med" w="med" type="triangle"/>
            <a:tailEnd len="sm" w="sm" type="none"/>
          </a:ln>
        </p:spPr>
      </p:cxnSp>
      <p:sp>
        <p:nvSpPr>
          <p:cNvPr id="2882" name="Google Shape;2882;p495"/>
          <p:cNvSpPr txBox="1"/>
          <p:nvPr/>
        </p:nvSpPr>
        <p:spPr>
          <a:xfrm>
            <a:off x="4127401" y="3466025"/>
            <a:ext cx="1189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subscribe</a:t>
            </a:r>
            <a:endParaRPr sz="1100"/>
          </a:p>
        </p:txBody>
      </p:sp>
      <p:sp>
        <p:nvSpPr>
          <p:cNvPr id="2883" name="Google Shape;2883;p495"/>
          <p:cNvSpPr txBox="1"/>
          <p:nvPr/>
        </p:nvSpPr>
        <p:spPr>
          <a:xfrm>
            <a:off x="4407502" y="4424578"/>
            <a:ext cx="642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data</a:t>
            </a:r>
            <a:endParaRPr sz="1100"/>
          </a:p>
        </p:txBody>
      </p:sp>
      <p:sp>
        <p:nvSpPr>
          <p:cNvPr id="2884" name="Google Shape;2884;p495"/>
          <p:cNvSpPr/>
          <p:nvPr/>
        </p:nvSpPr>
        <p:spPr>
          <a:xfrm>
            <a:off x="5535573" y="3187750"/>
            <a:ext cx="929100" cy="571500"/>
          </a:xfrm>
          <a:prstGeom prst="ellipse">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Arial"/>
                <a:ea typeface="Arial"/>
                <a:cs typeface="Arial"/>
                <a:sym typeface="Arial"/>
              </a:rPr>
              <a:t>Subject</a:t>
            </a:r>
            <a:endParaRPr sz="11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0" st="0"/>
                                            </p:txEl>
                                          </p:spTgt>
                                        </p:tgtEl>
                                        <p:attrNameLst>
                                          <p:attrName>style.visibility</p:attrName>
                                        </p:attrNameLst>
                                      </p:cBhvr>
                                      <p:to>
                                        <p:strVal val="visible"/>
                                      </p:to>
                                    </p:set>
                                    <p:animEffect filter="fade" transition="in">
                                      <p:cBhvr>
                                        <p:cTn dur="500"/>
                                        <p:tgtEl>
                                          <p:spTgt spid="28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1" st="1"/>
                                            </p:txEl>
                                          </p:spTgt>
                                        </p:tgtEl>
                                        <p:attrNameLst>
                                          <p:attrName>style.visibility</p:attrName>
                                        </p:attrNameLst>
                                      </p:cBhvr>
                                      <p:to>
                                        <p:strVal val="visible"/>
                                      </p:to>
                                    </p:set>
                                    <p:animEffect filter="fade" transition="in">
                                      <p:cBhvr>
                                        <p:cTn dur="500"/>
                                        <p:tgtEl>
                                          <p:spTgt spid="28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2" st="2"/>
                                            </p:txEl>
                                          </p:spTgt>
                                        </p:tgtEl>
                                        <p:attrNameLst>
                                          <p:attrName>style.visibility</p:attrName>
                                        </p:attrNameLst>
                                      </p:cBhvr>
                                      <p:to>
                                        <p:strVal val="visible"/>
                                      </p:to>
                                    </p:set>
                                    <p:animEffect filter="fade" transition="in">
                                      <p:cBhvr>
                                        <p:cTn dur="500"/>
                                        <p:tgtEl>
                                          <p:spTgt spid="28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3" st="3"/>
                                            </p:txEl>
                                          </p:spTgt>
                                        </p:tgtEl>
                                        <p:attrNameLst>
                                          <p:attrName>style.visibility</p:attrName>
                                        </p:attrNameLst>
                                      </p:cBhvr>
                                      <p:to>
                                        <p:strVal val="visible"/>
                                      </p:to>
                                    </p:set>
                                    <p:animEffect filter="fade" transition="in">
                                      <p:cBhvr>
                                        <p:cTn dur="500"/>
                                        <p:tgtEl>
                                          <p:spTgt spid="28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7">
                                            <p:txEl>
                                              <p:pRg end="4" st="4"/>
                                            </p:txEl>
                                          </p:spTgt>
                                        </p:tgtEl>
                                        <p:attrNameLst>
                                          <p:attrName>style.visibility</p:attrName>
                                        </p:attrNameLst>
                                      </p:cBhvr>
                                      <p:to>
                                        <p:strVal val="visible"/>
                                      </p:to>
                                    </p:set>
                                    <p:animEffect filter="fade" transition="in">
                                      <p:cBhvr>
                                        <p:cTn dur="500"/>
                                        <p:tgtEl>
                                          <p:spTgt spid="28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2"/>
                                        </p:tgtEl>
                                        <p:attrNameLst>
                                          <p:attrName>style.visibility</p:attrName>
                                        </p:attrNameLst>
                                      </p:cBhvr>
                                      <p:to>
                                        <p:strVal val="visible"/>
                                      </p:to>
                                    </p:set>
                                    <p:animEffect filter="fade" transition="in">
                                      <p:cBhvr>
                                        <p:cTn dur="500"/>
                                        <p:tgtEl>
                                          <p:spTgt spid="2882"/>
                                        </p:tgtEl>
                                      </p:cBhvr>
                                    </p:animEffect>
                                  </p:childTnLst>
                                </p:cTn>
                              </p:par>
                              <p:par>
                                <p:cTn fill="hold" nodeType="withEffect" presetClass="entr" presetID="10" presetSubtype="0">
                                  <p:stCondLst>
                                    <p:cond delay="0"/>
                                  </p:stCondLst>
                                  <p:childTnLst>
                                    <p:set>
                                      <p:cBhvr>
                                        <p:cTn dur="1" fill="hold">
                                          <p:stCondLst>
                                            <p:cond delay="0"/>
                                          </p:stCondLst>
                                        </p:cTn>
                                        <p:tgtEl>
                                          <p:spTgt spid="2880"/>
                                        </p:tgtEl>
                                        <p:attrNameLst>
                                          <p:attrName>style.visibility</p:attrName>
                                        </p:attrNameLst>
                                      </p:cBhvr>
                                      <p:to>
                                        <p:strVal val="visible"/>
                                      </p:to>
                                    </p:set>
                                    <p:animEffect filter="fade" transition="in">
                                      <p:cBhvr>
                                        <p:cTn dur="500"/>
                                        <p:tgtEl>
                                          <p:spTgt spid="2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1"/>
                                        </p:tgtEl>
                                        <p:attrNameLst>
                                          <p:attrName>style.visibility</p:attrName>
                                        </p:attrNameLst>
                                      </p:cBhvr>
                                      <p:to>
                                        <p:strVal val="visible"/>
                                      </p:to>
                                    </p:set>
                                    <p:animEffect filter="fade" transition="in">
                                      <p:cBhvr>
                                        <p:cTn dur="500"/>
                                        <p:tgtEl>
                                          <p:spTgt spid="2881"/>
                                        </p:tgtEl>
                                      </p:cBhvr>
                                    </p:animEffect>
                                  </p:childTnLst>
                                </p:cTn>
                              </p:par>
                              <p:par>
                                <p:cTn fill="hold" nodeType="withEffect" presetClass="entr" presetID="10" presetSubtype="0">
                                  <p:stCondLst>
                                    <p:cond delay="0"/>
                                  </p:stCondLst>
                                  <p:childTnLst>
                                    <p:set>
                                      <p:cBhvr>
                                        <p:cTn dur="1" fill="hold">
                                          <p:stCondLst>
                                            <p:cond delay="0"/>
                                          </p:stCondLst>
                                        </p:cTn>
                                        <p:tgtEl>
                                          <p:spTgt spid="2883"/>
                                        </p:tgtEl>
                                        <p:attrNameLst>
                                          <p:attrName>style.visibility</p:attrName>
                                        </p:attrNameLst>
                                      </p:cBhvr>
                                      <p:to>
                                        <p:strVal val="visible"/>
                                      </p:to>
                                    </p:set>
                                    <p:animEffect filter="fade" transition="in">
                                      <p:cBhvr>
                                        <p:cTn dur="500"/>
                                        <p:tgtEl>
                                          <p:spTgt spid="28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8" name="Shape 2888"/>
        <p:cNvGrpSpPr/>
        <p:nvPr/>
      </p:nvGrpSpPr>
      <p:grpSpPr>
        <a:xfrm>
          <a:off x="0" y="0"/>
          <a:ext cx="0" cy="0"/>
          <a:chOff x="0" y="0"/>
          <a:chExt cx="0" cy="0"/>
        </a:xfrm>
      </p:grpSpPr>
      <p:sp>
        <p:nvSpPr>
          <p:cNvPr id="2889" name="Google Shape;2889;p49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RxJS Subject Objects</a:t>
            </a:r>
            <a:endParaRPr i="0" sz="3300" u="none" cap="none" strike="noStrike">
              <a:solidFill>
                <a:schemeClr val="dk1"/>
              </a:solidFill>
              <a:latin typeface="PT Sans"/>
              <a:ea typeface="PT Sans"/>
              <a:cs typeface="PT Sans"/>
              <a:sym typeface="PT Sans"/>
            </a:endParaRPr>
          </a:p>
        </p:txBody>
      </p:sp>
      <p:sp>
        <p:nvSpPr>
          <p:cNvPr id="2890" name="Google Shape;2890;p496"/>
          <p:cNvSpPr txBox="1"/>
          <p:nvPr>
            <p:ph idx="1" type="body"/>
          </p:nvPr>
        </p:nvSpPr>
        <p:spPr>
          <a:xfrm>
            <a:off x="457200" y="960600"/>
            <a:ext cx="8229600" cy="3725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Clr>
                <a:schemeClr val="dk1"/>
              </a:buClr>
              <a:buSzPts val="1800"/>
              <a:buFont typeface="PT Sans"/>
              <a:buChar char="●"/>
            </a:pPr>
            <a:r>
              <a:rPr i="0" lang="en" sz="1800" u="none" cap="none" strike="noStrike">
                <a:solidFill>
                  <a:schemeClr val="dk1"/>
                </a:solidFill>
                <a:latin typeface="PT Sans"/>
                <a:ea typeface="PT Sans"/>
                <a:cs typeface="PT Sans"/>
                <a:sym typeface="PT Sans"/>
              </a:rPr>
              <a:t>RxJS provides several observable objects referred to as "subjects" that can be used to send data to observers</a:t>
            </a:r>
            <a:endParaRPr sz="1800">
              <a:latin typeface="PT Sans"/>
              <a:ea typeface="PT Sans"/>
              <a:cs typeface="PT Sans"/>
              <a:sym typeface="PT Sans"/>
            </a:endParaRPr>
          </a:p>
          <a:p>
            <a:pPr indent="-368300" lvl="1" marL="800100" marR="0" rtl="0" algn="l">
              <a:lnSpc>
                <a:spcPct val="100000"/>
              </a:lnSpc>
              <a:spcBef>
                <a:spcPts val="600"/>
              </a:spcBef>
              <a:spcAft>
                <a:spcPts val="0"/>
              </a:spcAft>
              <a:buClr>
                <a:schemeClr val="dk1"/>
              </a:buClr>
              <a:buSzPts val="1600"/>
              <a:buFont typeface="PT Sans"/>
              <a:buChar char="●"/>
            </a:pPr>
            <a:r>
              <a:rPr b="1" i="0" lang="en" sz="1600" u="none" cap="none" strike="noStrike">
                <a:solidFill>
                  <a:schemeClr val="dk1"/>
                </a:solidFill>
                <a:latin typeface="PT Sans"/>
                <a:ea typeface="PT Sans"/>
                <a:cs typeface="PT Sans"/>
                <a:sym typeface="PT Sans"/>
              </a:rPr>
              <a:t>Subject</a:t>
            </a:r>
            <a:r>
              <a:rPr i="0" lang="en" sz="1600" u="none" cap="none" strike="noStrike">
                <a:solidFill>
                  <a:schemeClr val="dk1"/>
                </a:solidFill>
                <a:latin typeface="PT Sans"/>
                <a:ea typeface="PT Sans"/>
                <a:cs typeface="PT Sans"/>
                <a:sym typeface="PT Sans"/>
              </a:rPr>
              <a:t> – Send data to subscribed observers (any previously emitted data is not sent)</a:t>
            </a:r>
            <a:endParaRPr sz="1600">
              <a:latin typeface="PT Sans"/>
              <a:ea typeface="PT Sans"/>
              <a:cs typeface="PT Sans"/>
              <a:sym typeface="PT Sans"/>
            </a:endParaRPr>
          </a:p>
          <a:p>
            <a:pPr indent="-368300" lvl="1" marL="800100" marR="0" rtl="0" algn="l">
              <a:lnSpc>
                <a:spcPct val="100000"/>
              </a:lnSpc>
              <a:spcBef>
                <a:spcPts val="600"/>
              </a:spcBef>
              <a:spcAft>
                <a:spcPts val="0"/>
              </a:spcAft>
              <a:buClr>
                <a:schemeClr val="dk1"/>
              </a:buClr>
              <a:buSzPts val="1600"/>
              <a:buFont typeface="PT Sans"/>
              <a:buChar char="●"/>
            </a:pPr>
            <a:r>
              <a:rPr b="1" i="0" lang="en" sz="1600" u="none" cap="none" strike="noStrike">
                <a:solidFill>
                  <a:schemeClr val="dk1"/>
                </a:solidFill>
                <a:latin typeface="PT Sans"/>
                <a:ea typeface="PT Sans"/>
                <a:cs typeface="PT Sans"/>
                <a:sym typeface="PT Sans"/>
              </a:rPr>
              <a:t>BehaviorSubject</a:t>
            </a:r>
            <a:r>
              <a:rPr i="0" lang="en" sz="1600" u="none" cap="none" strike="noStrike">
                <a:solidFill>
                  <a:schemeClr val="dk1"/>
                </a:solidFill>
                <a:latin typeface="PT Sans"/>
                <a:ea typeface="PT Sans"/>
                <a:cs typeface="PT Sans"/>
                <a:sym typeface="PT Sans"/>
              </a:rPr>
              <a:t> – Send last data value to observers as they subscribe</a:t>
            </a:r>
            <a:endParaRPr sz="1600">
              <a:latin typeface="PT Sans"/>
              <a:ea typeface="PT Sans"/>
              <a:cs typeface="PT Sans"/>
              <a:sym typeface="PT Sans"/>
            </a:endParaRPr>
          </a:p>
          <a:p>
            <a:pPr indent="-368300" lvl="1" marL="800100" marR="0" rtl="0" algn="l">
              <a:lnSpc>
                <a:spcPct val="100000"/>
              </a:lnSpc>
              <a:spcBef>
                <a:spcPts val="600"/>
              </a:spcBef>
              <a:spcAft>
                <a:spcPts val="0"/>
              </a:spcAft>
              <a:buClr>
                <a:schemeClr val="dk1"/>
              </a:buClr>
              <a:buSzPts val="1600"/>
              <a:buFont typeface="PT Sans"/>
              <a:buChar char="●"/>
            </a:pPr>
            <a:r>
              <a:rPr b="1" i="0" lang="en" sz="1600" u="none" cap="none" strike="noStrike">
                <a:solidFill>
                  <a:schemeClr val="dk1"/>
                </a:solidFill>
                <a:latin typeface="PT Sans"/>
                <a:ea typeface="PT Sans"/>
                <a:cs typeface="PT Sans"/>
                <a:sym typeface="PT Sans"/>
              </a:rPr>
              <a:t>ReplaySubject </a:t>
            </a:r>
            <a:r>
              <a:rPr i="0" lang="en" sz="1600" u="none" cap="none" strike="noStrike">
                <a:solidFill>
                  <a:schemeClr val="dk1"/>
                </a:solidFill>
                <a:latin typeface="PT Sans"/>
                <a:ea typeface="PT Sans"/>
                <a:cs typeface="PT Sans"/>
                <a:sym typeface="PT Sans"/>
              </a:rPr>
              <a:t> - All previously sent data is also sent to new observers (this behavior can be changed)</a:t>
            </a:r>
            <a:endParaRPr b="1" i="0" sz="1600" u="none" cap="none" strike="noStrike">
              <a:solidFill>
                <a:schemeClr val="dk1"/>
              </a:solidFill>
              <a:latin typeface="PT Sans"/>
              <a:ea typeface="PT Sans"/>
              <a:cs typeface="PT Sans"/>
              <a:sym typeface="PT Sans"/>
            </a:endParaRPr>
          </a:p>
          <a:p>
            <a:pPr indent="-368300" lvl="1" marL="800100" marR="0" rtl="0" algn="l">
              <a:lnSpc>
                <a:spcPct val="100000"/>
              </a:lnSpc>
              <a:spcBef>
                <a:spcPts val="600"/>
              </a:spcBef>
              <a:spcAft>
                <a:spcPts val="0"/>
              </a:spcAft>
              <a:buClr>
                <a:schemeClr val="dk1"/>
              </a:buClr>
              <a:buSzPts val="1600"/>
              <a:buFont typeface="PT Sans"/>
              <a:buChar char="●"/>
            </a:pPr>
            <a:r>
              <a:rPr b="1" i="0" lang="en" sz="1600" u="none" cap="none" strike="noStrike">
                <a:solidFill>
                  <a:schemeClr val="dk1"/>
                </a:solidFill>
                <a:latin typeface="PT Sans"/>
                <a:ea typeface="PT Sans"/>
                <a:cs typeface="PT Sans"/>
                <a:sym typeface="PT Sans"/>
              </a:rPr>
              <a:t>AsyncSubject</a:t>
            </a:r>
            <a:r>
              <a:rPr i="0" lang="en" sz="1600" u="none" cap="none" strike="noStrike">
                <a:solidFill>
                  <a:schemeClr val="dk1"/>
                </a:solidFill>
                <a:latin typeface="PT Sans"/>
                <a:ea typeface="PT Sans"/>
                <a:cs typeface="PT Sans"/>
                <a:sym typeface="PT Sans"/>
              </a:rPr>
              <a:t> - Emits the last value (and only the last value) to observers when the sequence is completed</a:t>
            </a:r>
            <a:endParaRPr i="0" sz="1600" u="none" cap="none" strike="noStrike">
              <a:solidFill>
                <a:schemeClr val="dk1"/>
              </a:solidFill>
              <a:latin typeface="PT Sans"/>
              <a:ea typeface="PT Sans"/>
              <a:cs typeface="PT Sans"/>
              <a:sym typeface="PT Sans"/>
            </a:endParaRPr>
          </a:p>
        </p:txBody>
      </p:sp>
      <p:sp>
        <p:nvSpPr>
          <p:cNvPr id="2891" name="Google Shape;2891;p496"/>
          <p:cNvSpPr/>
          <p:nvPr/>
        </p:nvSpPr>
        <p:spPr>
          <a:xfrm>
            <a:off x="2160763" y="3943350"/>
            <a:ext cx="4822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600" u="sng">
                <a:solidFill>
                  <a:schemeClr val="hlink"/>
                </a:solidFill>
                <a:latin typeface="Arial"/>
                <a:ea typeface="Arial"/>
                <a:cs typeface="Arial"/>
                <a:sym typeface="Arial"/>
                <a:hlinkClick r:id="rId3"/>
              </a:rPr>
              <a:t>http://reactivex.io/documentation/subject.html</a:t>
            </a:r>
            <a:r>
              <a:rPr lang="en"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 sz="1600" u="sng">
                <a:solidFill>
                  <a:schemeClr val="hlink"/>
                </a:solidFill>
                <a:hlinkClick r:id="rId4"/>
              </a:rPr>
              <a:t>https://www.learnrxjs.io/</a:t>
            </a:r>
            <a:r>
              <a:rPr lang="en" sz="1600">
                <a:solidFill>
                  <a:schemeClr val="dk1"/>
                </a:solidFill>
              </a:rPr>
              <a:t> </a:t>
            </a:r>
            <a:endParaRPr sz="1600">
              <a:solidFill>
                <a:schemeClr val="dk1"/>
              </a:solidFill>
            </a:endParaRPr>
          </a:p>
          <a:p>
            <a:pPr indent="0" lvl="0" marL="0" marR="0" rtl="0" algn="l">
              <a:spcBef>
                <a:spcPts val="0"/>
              </a:spcBef>
              <a:spcAft>
                <a:spcPts val="0"/>
              </a:spcAft>
              <a:buNone/>
            </a:pPr>
            <a:r>
              <a:rPr lang="en" sz="1600" u="sng">
                <a:solidFill>
                  <a:schemeClr val="hlink"/>
                </a:solidFill>
                <a:hlinkClick r:id="rId5"/>
              </a:rPr>
              <a:t>https://codewithdan.me/rxjs-decision</a:t>
            </a:r>
            <a:r>
              <a:rPr lang="en" sz="1600">
                <a:solidFill>
                  <a:schemeClr val="dk1"/>
                </a:solidFill>
              </a:rPr>
              <a:t> </a:t>
            </a:r>
            <a:endParaRPr sz="1600">
              <a:solidFill>
                <a:schemeClr val="dk1"/>
              </a:solidFill>
            </a:endParaRPr>
          </a:p>
          <a:p>
            <a:pPr indent="0" lvl="0" marL="0" marR="0" rtl="0" algn="l">
              <a:spcBef>
                <a:spcPts val="0"/>
              </a:spcBef>
              <a:spcAft>
                <a:spcPts val="0"/>
              </a:spcAft>
              <a:buNone/>
            </a:pPr>
            <a:r>
              <a:rPr lang="en" sz="1600" u="sng">
                <a:solidFill>
                  <a:schemeClr val="hlink"/>
                </a:solidFill>
                <a:hlinkClick r:id="rId6"/>
              </a:rPr>
              <a:t>https://rxjs-dev.firebaseapp.com/api</a:t>
            </a:r>
            <a:r>
              <a:rPr lang="en" sz="1600">
                <a:solidFill>
                  <a:schemeClr val="dk1"/>
                </a:solidFill>
              </a:rPr>
              <a:t> </a:t>
            </a:r>
            <a:endParaRPr sz="1600">
              <a:solidFill>
                <a:schemeClr val="dk1"/>
              </a:solidFill>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5" name="Shape 2895"/>
        <p:cNvGrpSpPr/>
        <p:nvPr/>
      </p:nvGrpSpPr>
      <p:grpSpPr>
        <a:xfrm>
          <a:off x="0" y="0"/>
          <a:ext cx="0" cy="0"/>
          <a:chOff x="0" y="0"/>
          <a:chExt cx="0" cy="0"/>
        </a:xfrm>
      </p:grpSpPr>
      <p:pic>
        <p:nvPicPr>
          <p:cNvPr id="2896" name="Google Shape;2896;p497"/>
          <p:cNvPicPr preferRelativeResize="0"/>
          <p:nvPr>
            <p:ph idx="2" type="pic"/>
          </p:nvPr>
        </p:nvPicPr>
        <p:blipFill rotWithShape="1">
          <a:blip r:embed="rId3">
            <a:alphaModFix/>
          </a:blip>
          <a:srcRect b="0" l="49" r="39" t="0"/>
          <a:stretch/>
        </p:blipFill>
        <p:spPr>
          <a:xfrm>
            <a:off x="0" y="0"/>
            <a:ext cx="9144000"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0" name="Shape 2900"/>
        <p:cNvGrpSpPr/>
        <p:nvPr/>
      </p:nvGrpSpPr>
      <p:grpSpPr>
        <a:xfrm>
          <a:off x="0" y="0"/>
          <a:ext cx="0" cy="0"/>
          <a:chOff x="0" y="0"/>
          <a:chExt cx="0" cy="0"/>
        </a:xfrm>
      </p:grpSpPr>
      <p:sp>
        <p:nvSpPr>
          <p:cNvPr id="2901" name="Google Shape;2901;p49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Creating an Observable Service</a:t>
            </a:r>
            <a:endParaRPr i="0" sz="3300" u="none" cap="none" strike="noStrike">
              <a:solidFill>
                <a:schemeClr val="dk1"/>
              </a:solidFill>
              <a:latin typeface="PT Sans"/>
              <a:ea typeface="PT Sans"/>
              <a:cs typeface="PT Sans"/>
              <a:sym typeface="PT Sans"/>
            </a:endParaRPr>
          </a:p>
        </p:txBody>
      </p:sp>
      <p:sp>
        <p:nvSpPr>
          <p:cNvPr id="2902" name="Google Shape;2902;p498"/>
          <p:cNvSpPr txBox="1"/>
          <p:nvPr/>
        </p:nvSpPr>
        <p:spPr>
          <a:xfrm>
            <a:off x="400050" y="1063378"/>
            <a:ext cx="8229600" cy="809400"/>
          </a:xfrm>
          <a:prstGeom prst="rect">
            <a:avLst/>
          </a:prstGeom>
          <a:noFill/>
          <a:ln>
            <a:noFill/>
          </a:ln>
        </p:spPr>
        <p:txBody>
          <a:bodyPr anchorCtr="0" anchor="t" bIns="91425" lIns="91425" spcFirstLastPara="1" rIns="91425" wrap="square" tIns="91425">
            <a:noAutofit/>
          </a:bodyPr>
          <a:lstStyle/>
          <a:p>
            <a:pPr indent="0" lvl="0" marL="101600" marR="0" rtl="0" algn="l">
              <a:spcBef>
                <a:spcPts val="0"/>
              </a:spcBef>
              <a:spcAft>
                <a:spcPts val="0"/>
              </a:spcAft>
              <a:buNone/>
            </a:pPr>
            <a:r>
              <a:rPr lang="en" sz="2000">
                <a:solidFill>
                  <a:schemeClr val="dk1"/>
                </a:solidFill>
                <a:latin typeface="PT Sans"/>
                <a:ea typeface="PT Sans"/>
                <a:cs typeface="PT Sans"/>
                <a:sym typeface="PT Sans"/>
              </a:rPr>
              <a:t>An observable service uses a "subject" to expose an observable object</a:t>
            </a:r>
            <a:endParaRPr sz="2000">
              <a:solidFill>
                <a:schemeClr val="dk1"/>
              </a:solidFill>
              <a:latin typeface="PT Sans"/>
              <a:ea typeface="PT Sans"/>
              <a:cs typeface="PT Sans"/>
              <a:sym typeface="PT Sans"/>
            </a:endParaRPr>
          </a:p>
        </p:txBody>
      </p:sp>
      <p:sp>
        <p:nvSpPr>
          <p:cNvPr id="2903" name="Google Shape;2903;p498"/>
          <p:cNvSpPr/>
          <p:nvPr/>
        </p:nvSpPr>
        <p:spPr>
          <a:xfrm>
            <a:off x="628650" y="1771650"/>
            <a:ext cx="7772400" cy="30861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en" sz="1400">
                <a:solidFill>
                  <a:schemeClr val="dk1"/>
                </a:solidFill>
                <a:latin typeface="Consolas"/>
                <a:ea typeface="Consolas"/>
                <a:cs typeface="Consolas"/>
                <a:sym typeface="Consolas"/>
              </a:rPr>
              <a:t>@Injectable()</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export class DataService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customers: ICustomer[];</a:t>
            </a:r>
            <a:endParaRPr sz="1100"/>
          </a:p>
          <a:p>
            <a:pPr indent="0" lvl="0" marL="0" marR="0" rtl="0" algn="l">
              <a:spcBef>
                <a:spcPts val="0"/>
              </a:spcBef>
              <a:spcAft>
                <a:spcPts val="0"/>
              </a:spcAft>
              <a:buNone/>
            </a:pPr>
            <a:r>
              <a:rPr lang="en" sz="1400">
                <a:solidFill>
                  <a:srgbClr val="0070C0"/>
                </a:solidFill>
                <a:latin typeface="Consolas"/>
                <a:ea typeface="Consolas"/>
                <a:cs typeface="Consolas"/>
                <a:sym typeface="Consolas"/>
              </a:rPr>
              <a:t>  </a:t>
            </a:r>
            <a:r>
              <a:rPr b="1" lang="en" sz="1400">
                <a:solidFill>
                  <a:srgbClr val="0070C0"/>
                </a:solidFill>
                <a:latin typeface="Consolas"/>
                <a:ea typeface="Consolas"/>
                <a:cs typeface="Consolas"/>
                <a:sym typeface="Consolas"/>
              </a:rPr>
              <a:t>private customersSubject$ = new Subject&lt;ICustomer[]&gt;();</a:t>
            </a:r>
            <a:endParaRPr sz="1100"/>
          </a:p>
          <a:p>
            <a:pPr indent="0" lvl="0" marL="0" marR="0" rtl="0" algn="l">
              <a:spcBef>
                <a:spcPts val="0"/>
              </a:spcBef>
              <a:spcAft>
                <a:spcPts val="0"/>
              </a:spcAft>
              <a:buNone/>
            </a:pPr>
            <a:r>
              <a:rPr lang="en" sz="1400">
                <a:solidFill>
                  <a:srgbClr val="0070C0"/>
                </a:solidFill>
                <a:latin typeface="Consolas"/>
                <a:ea typeface="Consolas"/>
                <a:cs typeface="Consolas"/>
                <a:sym typeface="Consolas"/>
              </a:rPr>
              <a:t>  </a:t>
            </a:r>
            <a:r>
              <a:rPr b="1" lang="en" sz="1400">
                <a:solidFill>
                  <a:srgbClr val="0070C0"/>
                </a:solidFill>
                <a:latin typeface="Consolas"/>
                <a:ea typeface="Consolas"/>
                <a:cs typeface="Consolas"/>
                <a:sym typeface="Consolas"/>
              </a:rPr>
              <a:t>customersChanged$ = this.customersSubject$.asObservable();</a:t>
            </a:r>
            <a:endParaRPr sz="1100"/>
          </a:p>
          <a:p>
            <a:pPr indent="0" lvl="0" marL="0" marR="0" rtl="0" algn="l">
              <a:spcBef>
                <a:spcPts val="0"/>
              </a:spcBef>
              <a:spcAft>
                <a:spcPts val="0"/>
              </a:spcAft>
              <a:buNone/>
            </a:pPr>
            <a:r>
              <a:t/>
            </a:r>
            <a:endParaRPr sz="1400">
              <a:solidFill>
                <a:schemeClr val="dk1"/>
              </a:solidFill>
              <a:latin typeface="Consolas"/>
              <a:ea typeface="Consolas"/>
              <a:cs typeface="Consolas"/>
              <a:sym typeface="Consolas"/>
            </a:endParaRPr>
          </a:p>
          <a:p>
            <a:pPr indent="0" lvl="0" marL="0" marR="0" rtl="0" algn="l">
              <a:spcBef>
                <a:spcPts val="0"/>
              </a:spcBef>
              <a:spcAft>
                <a:spcPts val="0"/>
              </a:spcAft>
              <a:buNone/>
            </a:pPr>
            <a:r>
              <a:rPr lang="en" sz="1400">
                <a:solidFill>
                  <a:schemeClr val="dk1"/>
                </a:solidFill>
                <a:latin typeface="Consolas"/>
                <a:ea typeface="Consolas"/>
                <a:cs typeface="Consolas"/>
                <a:sym typeface="Consolas"/>
              </a:rPr>
              <a:t>  addCustomer() : Observable&lt;ICustomer[]&gt;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r>
              <a:rPr lang="en" sz="1400">
                <a:solidFill>
                  <a:srgbClr val="548135"/>
                </a:solidFill>
                <a:latin typeface="Consolas"/>
                <a:ea typeface="Consolas"/>
                <a:cs typeface="Consolas"/>
                <a:sym typeface="Consolas"/>
              </a:rPr>
              <a:t>// Send customers data to any observers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r>
              <a:rPr b="1" lang="en" sz="1400">
                <a:solidFill>
                  <a:srgbClr val="0070C0"/>
                </a:solidFill>
                <a:latin typeface="Consolas"/>
                <a:ea typeface="Consolas"/>
                <a:cs typeface="Consolas"/>
                <a:sym typeface="Consolas"/>
              </a:rPr>
              <a:t>this.customersSubject$.next(this.customers);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return of(this.customers);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p:txBody>
      </p:sp>
      <p:sp>
        <p:nvSpPr>
          <p:cNvPr id="2904" name="Google Shape;2904;p498"/>
          <p:cNvSpPr/>
          <p:nvPr/>
        </p:nvSpPr>
        <p:spPr>
          <a:xfrm>
            <a:off x="5543550" y="3657600"/>
            <a:ext cx="1771800" cy="571500"/>
          </a:xfrm>
          <a:prstGeom prst="wedgeRectCallout">
            <a:avLst>
              <a:gd fmla="val -64701" name="adj1"/>
              <a:gd fmla="val -9613" name="adj2"/>
            </a:avLst>
          </a:prstGeom>
          <a:solidFill>
            <a:srgbClr val="0070C0"/>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Send data to any observers</a:t>
            </a:r>
            <a:endParaRPr sz="1100"/>
          </a:p>
        </p:txBody>
      </p:sp>
      <p:sp>
        <p:nvSpPr>
          <p:cNvPr id="2905" name="Google Shape;2905;p498"/>
          <p:cNvSpPr/>
          <p:nvPr/>
        </p:nvSpPr>
        <p:spPr>
          <a:xfrm>
            <a:off x="4229100" y="1719855"/>
            <a:ext cx="1771800" cy="571500"/>
          </a:xfrm>
          <a:prstGeom prst="wedgeRectCallout">
            <a:avLst>
              <a:gd fmla="val -46286" name="adj1"/>
              <a:gd fmla="val 101067" name="adj2"/>
            </a:avLst>
          </a:prstGeom>
          <a:solidFill>
            <a:srgbClr val="0070C0"/>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Create a Subject and Observable</a:t>
            </a:r>
            <a:endParaRPr sz="11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3"/>
                                        </p:tgtEl>
                                        <p:attrNameLst>
                                          <p:attrName>style.visibility</p:attrName>
                                        </p:attrNameLst>
                                      </p:cBhvr>
                                      <p:to>
                                        <p:strVal val="visible"/>
                                      </p:to>
                                    </p:set>
                                    <p:animEffect filter="fade" transition="in">
                                      <p:cBhvr>
                                        <p:cTn dur="500"/>
                                        <p:tgtEl>
                                          <p:spTgt spid="2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5"/>
                                        </p:tgtEl>
                                        <p:attrNameLst>
                                          <p:attrName>style.visibility</p:attrName>
                                        </p:attrNameLst>
                                      </p:cBhvr>
                                      <p:to>
                                        <p:strVal val="visible"/>
                                      </p:to>
                                    </p:set>
                                    <p:animEffect filter="fade" transition="in">
                                      <p:cBhvr>
                                        <p:cTn dur="500"/>
                                        <p:tgtEl>
                                          <p:spTgt spid="2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4"/>
                                        </p:tgtEl>
                                        <p:attrNameLst>
                                          <p:attrName>style.visibility</p:attrName>
                                        </p:attrNameLst>
                                      </p:cBhvr>
                                      <p:to>
                                        <p:strVal val="visible"/>
                                      </p:to>
                                    </p:set>
                                    <p:animEffect filter="fade" transition="in">
                                      <p:cBhvr>
                                        <p:cTn dur="500"/>
                                        <p:tgtEl>
                                          <p:spTgt spid="2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9" name="Shape 2909"/>
        <p:cNvGrpSpPr/>
        <p:nvPr/>
      </p:nvGrpSpPr>
      <p:grpSpPr>
        <a:xfrm>
          <a:off x="0" y="0"/>
          <a:ext cx="0" cy="0"/>
          <a:chOff x="0" y="0"/>
          <a:chExt cx="0" cy="0"/>
        </a:xfrm>
      </p:grpSpPr>
      <p:sp>
        <p:nvSpPr>
          <p:cNvPr id="2910" name="Google Shape;2910;p49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Using BehaviorSubject</a:t>
            </a:r>
            <a:endParaRPr i="0" sz="3300" u="none" cap="none" strike="noStrike">
              <a:solidFill>
                <a:schemeClr val="dk1"/>
              </a:solidFill>
              <a:latin typeface="PT Sans"/>
              <a:ea typeface="PT Sans"/>
              <a:cs typeface="PT Sans"/>
              <a:sym typeface="PT Sans"/>
            </a:endParaRPr>
          </a:p>
        </p:txBody>
      </p:sp>
      <p:sp>
        <p:nvSpPr>
          <p:cNvPr id="2911" name="Google Shape;2911;p499"/>
          <p:cNvSpPr txBox="1"/>
          <p:nvPr/>
        </p:nvSpPr>
        <p:spPr>
          <a:xfrm>
            <a:off x="400050" y="1063378"/>
            <a:ext cx="8229600" cy="809400"/>
          </a:xfrm>
          <a:prstGeom prst="rect">
            <a:avLst/>
          </a:prstGeom>
          <a:noFill/>
          <a:ln>
            <a:noFill/>
          </a:ln>
        </p:spPr>
        <p:txBody>
          <a:bodyPr anchorCtr="0" anchor="t" bIns="91425" lIns="91425" spcFirstLastPara="1" rIns="91425" wrap="square" tIns="91425">
            <a:noAutofit/>
          </a:bodyPr>
          <a:lstStyle/>
          <a:p>
            <a:pPr indent="0" lvl="0" marL="101600" marR="0" rtl="0" algn="l">
              <a:spcBef>
                <a:spcPts val="0"/>
              </a:spcBef>
              <a:spcAft>
                <a:spcPts val="0"/>
              </a:spcAft>
              <a:buNone/>
            </a:pPr>
            <a:r>
              <a:rPr lang="en" sz="2000">
                <a:solidFill>
                  <a:schemeClr val="dk1"/>
                </a:solidFill>
                <a:latin typeface="PT Sans"/>
                <a:ea typeface="PT Sans"/>
                <a:cs typeface="PT Sans"/>
                <a:sym typeface="PT Sans"/>
              </a:rPr>
              <a:t>BehaviorSubject sends an initial value to observers as they subscribe</a:t>
            </a:r>
            <a:endParaRPr sz="2000">
              <a:solidFill>
                <a:schemeClr val="dk1"/>
              </a:solidFill>
              <a:latin typeface="PT Sans"/>
              <a:ea typeface="PT Sans"/>
              <a:cs typeface="PT Sans"/>
              <a:sym typeface="PT Sans"/>
            </a:endParaRPr>
          </a:p>
        </p:txBody>
      </p:sp>
      <p:sp>
        <p:nvSpPr>
          <p:cNvPr id="2912" name="Google Shape;2912;p499"/>
          <p:cNvSpPr/>
          <p:nvPr/>
        </p:nvSpPr>
        <p:spPr>
          <a:xfrm>
            <a:off x="628650" y="1771650"/>
            <a:ext cx="7772400" cy="30861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en" sz="1400">
                <a:solidFill>
                  <a:schemeClr val="dk1"/>
                </a:solidFill>
                <a:latin typeface="Consolas"/>
                <a:ea typeface="Consolas"/>
                <a:cs typeface="Consolas"/>
                <a:sym typeface="Consolas"/>
              </a:rPr>
              <a:t>@Injectable()</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export class DataService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customers: ICustomer[];</a:t>
            </a:r>
            <a:endParaRPr sz="1100"/>
          </a:p>
          <a:p>
            <a:pPr indent="0" lvl="0" marL="0" marR="0" rtl="0" algn="l">
              <a:spcBef>
                <a:spcPts val="0"/>
              </a:spcBef>
              <a:spcAft>
                <a:spcPts val="0"/>
              </a:spcAft>
              <a:buNone/>
            </a:pPr>
            <a:r>
              <a:rPr lang="en" sz="1400">
                <a:solidFill>
                  <a:srgbClr val="0070C0"/>
                </a:solidFill>
                <a:latin typeface="Consolas"/>
                <a:ea typeface="Consolas"/>
                <a:cs typeface="Consolas"/>
                <a:sym typeface="Consolas"/>
              </a:rPr>
              <a:t>  </a:t>
            </a:r>
            <a:r>
              <a:rPr b="1" lang="en" sz="1400">
                <a:solidFill>
                  <a:srgbClr val="0070C0"/>
                </a:solidFill>
                <a:latin typeface="Consolas"/>
                <a:ea typeface="Consolas"/>
                <a:cs typeface="Consolas"/>
                <a:sym typeface="Consolas"/>
              </a:rPr>
              <a:t>private customersSubject$ = new </a:t>
            </a:r>
            <a:endParaRPr b="1" sz="1400">
              <a:solidFill>
                <a:srgbClr val="0070C0"/>
              </a:solidFill>
              <a:latin typeface="Consolas"/>
              <a:ea typeface="Consolas"/>
              <a:cs typeface="Consolas"/>
              <a:sym typeface="Consolas"/>
            </a:endParaRPr>
          </a:p>
          <a:p>
            <a:pPr indent="0" lvl="0" marL="0" marR="0" rtl="0" algn="l">
              <a:spcBef>
                <a:spcPts val="0"/>
              </a:spcBef>
              <a:spcAft>
                <a:spcPts val="0"/>
              </a:spcAft>
              <a:buNone/>
            </a:pPr>
            <a:r>
              <a:rPr b="1" lang="en">
                <a:solidFill>
                  <a:srgbClr val="0070C0"/>
                </a:solidFill>
                <a:latin typeface="Consolas"/>
                <a:ea typeface="Consolas"/>
                <a:cs typeface="Consolas"/>
                <a:sym typeface="Consolas"/>
              </a:rPr>
              <a:t>      </a:t>
            </a:r>
            <a:r>
              <a:rPr b="1" lang="en" sz="1400">
                <a:solidFill>
                  <a:srgbClr val="0070C0"/>
                </a:solidFill>
                <a:latin typeface="Consolas"/>
                <a:ea typeface="Consolas"/>
                <a:cs typeface="Consolas"/>
                <a:sym typeface="Consolas"/>
              </a:rPr>
              <a:t>BehaviorSubject&lt;ICustomer[]&gt;(this.customers);</a:t>
            </a:r>
            <a:endParaRPr sz="1100"/>
          </a:p>
          <a:p>
            <a:pPr indent="0" lvl="0" marL="0" marR="0" rtl="0" algn="l">
              <a:spcBef>
                <a:spcPts val="0"/>
              </a:spcBef>
              <a:spcAft>
                <a:spcPts val="0"/>
              </a:spcAft>
              <a:buNone/>
            </a:pPr>
            <a:r>
              <a:rPr lang="en" sz="1400">
                <a:solidFill>
                  <a:srgbClr val="0070C0"/>
                </a:solidFill>
                <a:latin typeface="Consolas"/>
                <a:ea typeface="Consolas"/>
                <a:cs typeface="Consolas"/>
                <a:sym typeface="Consolas"/>
              </a:rPr>
              <a:t>  </a:t>
            </a:r>
            <a:r>
              <a:rPr b="1" lang="en" sz="1400">
                <a:solidFill>
                  <a:srgbClr val="0070C0"/>
                </a:solidFill>
                <a:latin typeface="Consolas"/>
                <a:ea typeface="Consolas"/>
                <a:cs typeface="Consolas"/>
                <a:sym typeface="Consolas"/>
              </a:rPr>
              <a:t>customersChanged$ = this.customersSubject$.asObservable();</a:t>
            </a:r>
            <a:endParaRPr sz="1100"/>
          </a:p>
          <a:p>
            <a:pPr indent="0" lvl="0" marL="0" marR="0" rtl="0" algn="l">
              <a:spcBef>
                <a:spcPts val="0"/>
              </a:spcBef>
              <a:spcAft>
                <a:spcPts val="0"/>
              </a:spcAft>
              <a:buNone/>
            </a:pPr>
            <a:r>
              <a:t/>
            </a:r>
            <a:endParaRPr sz="1400">
              <a:solidFill>
                <a:schemeClr val="dk1"/>
              </a:solidFill>
              <a:latin typeface="Consolas"/>
              <a:ea typeface="Consolas"/>
              <a:cs typeface="Consolas"/>
              <a:sym typeface="Consolas"/>
            </a:endParaRPr>
          </a:p>
          <a:p>
            <a:pPr indent="0" lvl="0" marL="0" marR="0" rtl="0" algn="l">
              <a:spcBef>
                <a:spcPts val="0"/>
              </a:spcBef>
              <a:spcAft>
                <a:spcPts val="0"/>
              </a:spcAft>
              <a:buNone/>
            </a:pPr>
            <a:r>
              <a:rPr lang="en" sz="1400">
                <a:solidFill>
                  <a:schemeClr val="dk1"/>
                </a:solidFill>
                <a:latin typeface="Consolas"/>
                <a:ea typeface="Consolas"/>
                <a:cs typeface="Consolas"/>
                <a:sym typeface="Consolas"/>
              </a:rPr>
              <a:t>  addCustomer() : Observable&lt;ICustomer[]&gt;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r>
              <a:rPr lang="en" sz="1400">
                <a:solidFill>
                  <a:srgbClr val="548135"/>
                </a:solidFill>
                <a:latin typeface="Consolas"/>
                <a:ea typeface="Consolas"/>
                <a:cs typeface="Consolas"/>
                <a:sym typeface="Consolas"/>
              </a:rPr>
              <a:t>// Send customers data to any observers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r>
              <a:rPr b="1" lang="en" sz="1400">
                <a:solidFill>
                  <a:srgbClr val="0070C0"/>
                </a:solidFill>
                <a:latin typeface="Consolas"/>
                <a:ea typeface="Consolas"/>
                <a:cs typeface="Consolas"/>
                <a:sym typeface="Consolas"/>
              </a:rPr>
              <a:t>this.customersSubject$.next(this.customers);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return of(this.customers);</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p:txBody>
      </p:sp>
      <p:sp>
        <p:nvSpPr>
          <p:cNvPr id="2913" name="Google Shape;2913;p499"/>
          <p:cNvSpPr/>
          <p:nvPr/>
        </p:nvSpPr>
        <p:spPr>
          <a:xfrm>
            <a:off x="5543550" y="3657600"/>
            <a:ext cx="1771800" cy="571500"/>
          </a:xfrm>
          <a:prstGeom prst="wedgeRectCallout">
            <a:avLst>
              <a:gd fmla="val -64701" name="adj1"/>
              <a:gd fmla="val -9613" name="adj2"/>
            </a:avLst>
          </a:prstGeom>
          <a:solidFill>
            <a:srgbClr val="0070C0"/>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Send data to any observers</a:t>
            </a:r>
            <a:endParaRPr sz="1100"/>
          </a:p>
        </p:txBody>
      </p:sp>
      <p:sp>
        <p:nvSpPr>
          <p:cNvPr id="2914" name="Google Shape;2914;p499"/>
          <p:cNvSpPr/>
          <p:nvPr/>
        </p:nvSpPr>
        <p:spPr>
          <a:xfrm>
            <a:off x="7096033" y="1670038"/>
            <a:ext cx="1771800" cy="571500"/>
          </a:xfrm>
          <a:prstGeom prst="wedgeRectCallout">
            <a:avLst>
              <a:gd fmla="val -46286" name="adj1"/>
              <a:gd fmla="val 101067" name="adj2"/>
            </a:avLst>
          </a:prstGeom>
          <a:solidFill>
            <a:srgbClr val="0070C0"/>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Initial data to send to new observer</a:t>
            </a:r>
            <a:endParaRPr sz="11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2"/>
                                        </p:tgtEl>
                                        <p:attrNameLst>
                                          <p:attrName>style.visibility</p:attrName>
                                        </p:attrNameLst>
                                      </p:cBhvr>
                                      <p:to>
                                        <p:strVal val="visible"/>
                                      </p:to>
                                    </p:set>
                                    <p:animEffect filter="fade" transition="in">
                                      <p:cBhvr>
                                        <p:cTn dur="500"/>
                                        <p:tgtEl>
                                          <p:spTgt spid="2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4"/>
                                        </p:tgtEl>
                                        <p:attrNameLst>
                                          <p:attrName>style.visibility</p:attrName>
                                        </p:attrNameLst>
                                      </p:cBhvr>
                                      <p:to>
                                        <p:strVal val="visible"/>
                                      </p:to>
                                    </p:set>
                                    <p:animEffect filter="fade" transition="in">
                                      <p:cBhvr>
                                        <p:cTn dur="500"/>
                                        <p:tgtEl>
                                          <p:spTgt spid="2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3"/>
                                        </p:tgtEl>
                                        <p:attrNameLst>
                                          <p:attrName>style.visibility</p:attrName>
                                        </p:attrNameLst>
                                      </p:cBhvr>
                                      <p:to>
                                        <p:strVal val="visible"/>
                                      </p:to>
                                    </p:set>
                                    <p:animEffect filter="fade" transition="in">
                                      <p:cBhvr>
                                        <p:cTn dur="500"/>
                                        <p:tgtEl>
                                          <p:spTgt spid="2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8" name="Shape 2918"/>
        <p:cNvGrpSpPr/>
        <p:nvPr/>
      </p:nvGrpSpPr>
      <p:grpSpPr>
        <a:xfrm>
          <a:off x="0" y="0"/>
          <a:ext cx="0" cy="0"/>
          <a:chOff x="0" y="0"/>
          <a:chExt cx="0" cy="0"/>
        </a:xfrm>
      </p:grpSpPr>
      <p:sp>
        <p:nvSpPr>
          <p:cNvPr id="2919" name="Google Shape;2919;p50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Subscribing to an Observable Service</a:t>
            </a:r>
            <a:endParaRPr i="0" sz="3300" u="none" cap="none" strike="noStrike">
              <a:solidFill>
                <a:schemeClr val="dk1"/>
              </a:solidFill>
              <a:latin typeface="PT Sans"/>
              <a:ea typeface="PT Sans"/>
              <a:cs typeface="PT Sans"/>
              <a:sym typeface="PT Sans"/>
            </a:endParaRPr>
          </a:p>
        </p:txBody>
      </p:sp>
      <p:sp>
        <p:nvSpPr>
          <p:cNvPr id="2920" name="Google Shape;2920;p500"/>
          <p:cNvSpPr txBox="1"/>
          <p:nvPr/>
        </p:nvSpPr>
        <p:spPr>
          <a:xfrm>
            <a:off x="400050" y="1028700"/>
            <a:ext cx="8229600" cy="809400"/>
          </a:xfrm>
          <a:prstGeom prst="rect">
            <a:avLst/>
          </a:prstGeom>
          <a:noFill/>
          <a:ln>
            <a:noFill/>
          </a:ln>
        </p:spPr>
        <p:txBody>
          <a:bodyPr anchorCtr="0" anchor="t" bIns="91425" lIns="91425" spcFirstLastPara="1" rIns="91425" wrap="square" tIns="91425">
            <a:noAutofit/>
          </a:bodyPr>
          <a:lstStyle/>
          <a:p>
            <a:pPr indent="0" lvl="0" marL="101600" marR="0" rtl="0" algn="l">
              <a:spcBef>
                <a:spcPts val="0"/>
              </a:spcBef>
              <a:spcAft>
                <a:spcPts val="0"/>
              </a:spcAft>
              <a:buNone/>
            </a:pPr>
            <a:r>
              <a:rPr lang="en" sz="2000">
                <a:solidFill>
                  <a:schemeClr val="dk1"/>
                </a:solidFill>
                <a:latin typeface="PT Sans"/>
                <a:ea typeface="PT Sans"/>
                <a:cs typeface="PT Sans"/>
                <a:sym typeface="PT Sans"/>
              </a:rPr>
              <a:t>Observers/consumers can access observable service data by subscribing</a:t>
            </a:r>
            <a:endParaRPr sz="2000">
              <a:solidFill>
                <a:schemeClr val="dk1"/>
              </a:solidFill>
              <a:latin typeface="PT Sans"/>
              <a:ea typeface="PT Sans"/>
              <a:cs typeface="PT Sans"/>
              <a:sym typeface="PT Sans"/>
            </a:endParaRPr>
          </a:p>
          <a:p>
            <a:pPr indent="0" lvl="0" marL="0" marR="0" rtl="0" algn="l">
              <a:spcBef>
                <a:spcPts val="0"/>
              </a:spcBef>
              <a:spcAft>
                <a:spcPts val="0"/>
              </a:spcAft>
              <a:buNone/>
            </a:pPr>
            <a:r>
              <a:t/>
            </a:r>
            <a:endParaRPr sz="2000">
              <a:solidFill>
                <a:schemeClr val="dk1"/>
              </a:solidFill>
              <a:latin typeface="PT Sans"/>
              <a:ea typeface="PT Sans"/>
              <a:cs typeface="PT Sans"/>
              <a:sym typeface="PT Sans"/>
            </a:endParaRPr>
          </a:p>
        </p:txBody>
      </p:sp>
      <p:sp>
        <p:nvSpPr>
          <p:cNvPr id="2921" name="Google Shape;2921;p500"/>
          <p:cNvSpPr/>
          <p:nvPr/>
        </p:nvSpPr>
        <p:spPr>
          <a:xfrm>
            <a:off x="628650" y="1943100"/>
            <a:ext cx="7772400" cy="30861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en" sz="1100">
                <a:solidFill>
                  <a:schemeClr val="dk1"/>
                </a:solidFill>
                <a:latin typeface="Consolas"/>
                <a:ea typeface="Consolas"/>
                <a:cs typeface="Consolas"/>
                <a:sym typeface="Consolas"/>
              </a:rPr>
              <a:t>export class AppComponent implements OnInit {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customers: ICustomer[];</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r>
              <a:rPr b="1" lang="en" sz="1100">
                <a:solidFill>
                  <a:srgbClr val="0070C0"/>
                </a:solidFill>
                <a:latin typeface="Consolas"/>
                <a:ea typeface="Consolas"/>
                <a:cs typeface="Consolas"/>
                <a:sym typeface="Consolas"/>
              </a:rPr>
              <a:t>customersChangedSub: Subscription;</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constructor(private dataService: DataService) { }</a:t>
            </a:r>
            <a:endParaRPr sz="1100"/>
          </a:p>
          <a:p>
            <a:pPr indent="0" lvl="0" marL="0" marR="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ngOnInit() {</a:t>
            </a:r>
            <a:endParaRPr sz="1100"/>
          </a:p>
          <a:p>
            <a:pPr indent="0" lvl="0" marL="0" marR="0" rtl="0" algn="l">
              <a:spcBef>
                <a:spcPts val="0"/>
              </a:spcBef>
              <a:spcAft>
                <a:spcPts val="0"/>
              </a:spcAft>
              <a:buNone/>
            </a:pPr>
            <a:r>
              <a:rPr lang="en" sz="1100">
                <a:solidFill>
                  <a:srgbClr val="548135"/>
                </a:solidFill>
                <a:latin typeface="Consolas"/>
                <a:ea typeface="Consolas"/>
                <a:cs typeface="Consolas"/>
                <a:sym typeface="Consolas"/>
              </a:rPr>
              <a:t>    //Example of using BehaviorSubject to be notified when a service changes</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r>
              <a:rPr b="1" lang="en" sz="1100">
                <a:solidFill>
                  <a:srgbClr val="0070C0"/>
                </a:solidFill>
                <a:latin typeface="Consolas"/>
                <a:ea typeface="Consolas"/>
                <a:cs typeface="Consolas"/>
                <a:sym typeface="Consolas"/>
              </a:rPr>
              <a:t>this.customersChangedSub = this.dataService.customersChanged$</a:t>
            </a:r>
            <a:br>
              <a:rPr b="1" lang="en" sz="1100">
                <a:solidFill>
                  <a:srgbClr val="0070C0"/>
                </a:solidFill>
                <a:latin typeface="Consolas"/>
                <a:ea typeface="Consolas"/>
                <a:cs typeface="Consolas"/>
                <a:sym typeface="Consolas"/>
              </a:rPr>
            </a:br>
            <a:r>
              <a:rPr b="1" lang="en" sz="1100">
                <a:solidFill>
                  <a:srgbClr val="0070C0"/>
                </a:solidFill>
                <a:latin typeface="Consolas"/>
                <a:ea typeface="Consolas"/>
                <a:cs typeface="Consolas"/>
                <a:sym typeface="Consolas"/>
              </a:rPr>
              <a:t>      .subscribe(custs =&gt; this.customers = custs);</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ngOnDestroy()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r>
              <a:rPr b="1" lang="en" sz="1100">
                <a:solidFill>
                  <a:srgbClr val="0070C0"/>
                </a:solidFill>
                <a:latin typeface="Consolas"/>
                <a:ea typeface="Consolas"/>
                <a:cs typeface="Consolas"/>
                <a:sym typeface="Consolas"/>
              </a:rPr>
              <a:t>this.dataServiceSub.unsubscribe();</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p:txBody>
      </p:sp>
      <p:sp>
        <p:nvSpPr>
          <p:cNvPr id="2922" name="Google Shape;2922;p500"/>
          <p:cNvSpPr/>
          <p:nvPr/>
        </p:nvSpPr>
        <p:spPr>
          <a:xfrm>
            <a:off x="4972050" y="3771900"/>
            <a:ext cx="1771800" cy="571500"/>
          </a:xfrm>
          <a:prstGeom prst="wedgeRectCallout">
            <a:avLst>
              <a:gd fmla="val -73345" name="adj1"/>
              <a:gd fmla="val -48060" name="adj2"/>
            </a:avLst>
          </a:prstGeom>
          <a:solidFill>
            <a:srgbClr val="0070C0"/>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Subscribe to the observable</a:t>
            </a:r>
            <a:endParaRPr sz="1100"/>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1"/>
                                        </p:tgtEl>
                                        <p:attrNameLst>
                                          <p:attrName>style.visibility</p:attrName>
                                        </p:attrNameLst>
                                      </p:cBhvr>
                                      <p:to>
                                        <p:strVal val="visible"/>
                                      </p:to>
                                    </p:set>
                                    <p:animEffect filter="fade" transition="in">
                                      <p:cBhvr>
                                        <p:cTn dur="500"/>
                                        <p:tgtEl>
                                          <p:spTgt spid="29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6" name="Shape 2926"/>
        <p:cNvGrpSpPr/>
        <p:nvPr/>
      </p:nvGrpSpPr>
      <p:grpSpPr>
        <a:xfrm>
          <a:off x="0" y="0"/>
          <a:ext cx="0" cy="0"/>
          <a:chOff x="0" y="0"/>
          <a:chExt cx="0" cy="0"/>
        </a:xfrm>
      </p:grpSpPr>
      <p:sp>
        <p:nvSpPr>
          <p:cNvPr id="2927" name="Google Shape;2927;p501"/>
          <p:cNvSpPr txBox="1"/>
          <p:nvPr>
            <p:ph type="title"/>
          </p:nvPr>
        </p:nvSpPr>
        <p:spPr>
          <a:xfrm>
            <a:off x="457200" y="228600"/>
            <a:ext cx="8229600" cy="8574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Observable Service Pros and Cons</a:t>
            </a:r>
            <a:endParaRPr i="0" sz="3300" u="none" cap="none" strike="noStrike">
              <a:solidFill>
                <a:schemeClr val="dk1"/>
              </a:solidFill>
              <a:latin typeface="PT Sans"/>
              <a:ea typeface="PT Sans"/>
              <a:cs typeface="PT Sans"/>
              <a:sym typeface="PT Sans"/>
            </a:endParaRPr>
          </a:p>
        </p:txBody>
      </p:sp>
      <p:sp>
        <p:nvSpPr>
          <p:cNvPr id="2928" name="Google Shape;2928;p501"/>
          <p:cNvSpPr/>
          <p:nvPr/>
        </p:nvSpPr>
        <p:spPr>
          <a:xfrm>
            <a:off x="742950" y="1543050"/>
            <a:ext cx="3388500" cy="4077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Pros</a:t>
            </a:r>
            <a:endParaRPr sz="1800">
              <a:solidFill>
                <a:schemeClr val="lt1"/>
              </a:solidFill>
              <a:latin typeface="Tahoma"/>
              <a:ea typeface="Tahoma"/>
              <a:cs typeface="Tahoma"/>
              <a:sym typeface="Tahoma"/>
            </a:endParaRPr>
          </a:p>
        </p:txBody>
      </p:sp>
      <p:sp>
        <p:nvSpPr>
          <p:cNvPr id="2929" name="Google Shape;2929;p501"/>
          <p:cNvSpPr/>
          <p:nvPr/>
        </p:nvSpPr>
        <p:spPr>
          <a:xfrm>
            <a:off x="4686300" y="1543050"/>
            <a:ext cx="3388500" cy="407700"/>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800">
                <a:solidFill>
                  <a:schemeClr val="lt1"/>
                </a:solidFill>
                <a:latin typeface="Tahoma"/>
                <a:ea typeface="Tahoma"/>
                <a:cs typeface="Tahoma"/>
                <a:sym typeface="Tahoma"/>
              </a:rPr>
              <a:t>Cons</a:t>
            </a:r>
            <a:endParaRPr sz="1800">
              <a:solidFill>
                <a:schemeClr val="lt1"/>
              </a:solidFill>
              <a:latin typeface="Tahoma"/>
              <a:ea typeface="Tahoma"/>
              <a:cs typeface="Tahoma"/>
              <a:sym typeface="Tahoma"/>
            </a:endParaRPr>
          </a:p>
        </p:txBody>
      </p:sp>
      <p:sp>
        <p:nvSpPr>
          <p:cNvPr id="2930" name="Google Shape;2930;p501"/>
          <p:cNvSpPr txBox="1"/>
          <p:nvPr/>
        </p:nvSpPr>
        <p:spPr>
          <a:xfrm>
            <a:off x="742950" y="1950775"/>
            <a:ext cx="3388500" cy="256230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Simple to use –subscribe/unsubscribe</a:t>
            </a:r>
            <a:br>
              <a:rPr lang="en" sz="1800">
                <a:solidFill>
                  <a:schemeClr val="dk1"/>
                </a:solidFill>
                <a:latin typeface="PT Sans"/>
                <a:ea typeface="PT Sans"/>
                <a:cs typeface="PT Sans"/>
                <a:sym typeface="PT Sans"/>
              </a:rPr>
            </a:br>
            <a:endParaRPr sz="1800">
              <a:solidFill>
                <a:schemeClr val="dk1"/>
              </a:solidFill>
              <a:latin typeface="PT Sans"/>
              <a:ea typeface="PT Sans"/>
              <a:cs typeface="PT Sans"/>
              <a:sym typeface="PT Sans"/>
            </a:endParaRPr>
          </a:p>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Data source is known (simplifies maintenance)</a:t>
            </a:r>
            <a:endParaRPr sz="1100">
              <a:latin typeface="PT Sans"/>
              <a:ea typeface="PT Sans"/>
              <a:cs typeface="PT Sans"/>
              <a:sym typeface="PT Sans"/>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PT Sans"/>
              <a:ea typeface="PT Sans"/>
              <a:cs typeface="PT Sans"/>
              <a:sym typeface="PT Sans"/>
            </a:endParaRPr>
          </a:p>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Easy to share data between different layers of an application</a:t>
            </a:r>
            <a:endParaRPr sz="1100">
              <a:latin typeface="PT Sans"/>
              <a:ea typeface="PT Sans"/>
              <a:cs typeface="PT Sans"/>
              <a:sym typeface="PT Sans"/>
            </a:endParaRPr>
          </a:p>
        </p:txBody>
      </p:sp>
      <p:sp>
        <p:nvSpPr>
          <p:cNvPr id="2931" name="Google Shape;2931;p501"/>
          <p:cNvSpPr txBox="1"/>
          <p:nvPr/>
        </p:nvSpPr>
        <p:spPr>
          <a:xfrm>
            <a:off x="4686300" y="1950775"/>
            <a:ext cx="3388500" cy="2562300"/>
          </a:xfrm>
          <a:prstGeom prst="rect">
            <a:avLst/>
          </a:prstGeom>
          <a:noFill/>
          <a:ln cap="flat" cmpd="sng" w="9525">
            <a:solidFill>
              <a:srgbClr val="BFBFBF"/>
            </a:solidFill>
            <a:prstDash val="solid"/>
            <a:round/>
            <a:headEnd len="sm" w="sm" type="none"/>
            <a:tailEnd len="sm" w="sm" type="none"/>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Not as loosely coupled as an event bus (coupling between observable and observer)</a:t>
            </a:r>
            <a:endParaRPr sz="1100">
              <a:latin typeface="PT Sans"/>
              <a:ea typeface="PT Sans"/>
              <a:cs typeface="PT Sans"/>
              <a:sym typeface="PT Sans"/>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PT Sans"/>
              <a:ea typeface="PT Sans"/>
              <a:cs typeface="PT Sans"/>
              <a:sym typeface="PT Sans"/>
            </a:endParaRPr>
          </a:p>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Subject variations can be challenging to master</a:t>
            </a:r>
            <a:endParaRPr sz="1100">
              <a:latin typeface="PT Sans"/>
              <a:ea typeface="PT Sans"/>
              <a:cs typeface="PT Sans"/>
              <a:sym typeface="PT Sans"/>
            </a:endParaRPr>
          </a:p>
          <a:p>
            <a:pPr indent="-101600" lvl="0" marL="215900" marR="0" rtl="0" algn="l">
              <a:spcBef>
                <a:spcPts val="0"/>
              </a:spcBef>
              <a:spcAft>
                <a:spcPts val="0"/>
              </a:spcAft>
              <a:buClr>
                <a:schemeClr val="dk1"/>
              </a:buClr>
              <a:buSzPts val="1800"/>
              <a:buFont typeface="Arial"/>
              <a:buNone/>
            </a:pPr>
            <a:r>
              <a:t/>
            </a:r>
            <a:endParaRPr sz="1800">
              <a:solidFill>
                <a:schemeClr val="dk1"/>
              </a:solidFill>
              <a:latin typeface="PT Sans"/>
              <a:ea typeface="PT Sans"/>
              <a:cs typeface="PT Sans"/>
              <a:sym typeface="PT Sans"/>
            </a:endParaRPr>
          </a:p>
          <a:p>
            <a:pPr indent="-215900" lvl="0" marL="215900" marR="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Must remember to unsubscribe</a:t>
            </a:r>
            <a:endParaRPr sz="1100">
              <a:latin typeface="PT Sans"/>
              <a:ea typeface="PT Sans"/>
              <a:cs typeface="PT Sans"/>
              <a:sym typeface="PT Sans"/>
            </a:endParaRP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5" name="Shape 2935"/>
        <p:cNvGrpSpPr/>
        <p:nvPr/>
      </p:nvGrpSpPr>
      <p:grpSpPr>
        <a:xfrm>
          <a:off x="0" y="0"/>
          <a:ext cx="0" cy="0"/>
          <a:chOff x="0" y="0"/>
          <a:chExt cx="0" cy="0"/>
        </a:xfrm>
      </p:grpSpPr>
      <p:sp>
        <p:nvSpPr>
          <p:cNvPr id="2936" name="Google Shape;2936;p50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Using the AutoUnsubscribe Decorator</a:t>
            </a:r>
            <a:endParaRPr i="0" sz="3300" u="none" cap="none" strike="noStrike">
              <a:solidFill>
                <a:schemeClr val="dk1"/>
              </a:solidFill>
              <a:latin typeface="PT Sans"/>
              <a:ea typeface="PT Sans"/>
              <a:cs typeface="PT Sans"/>
              <a:sym typeface="PT Sans"/>
            </a:endParaRPr>
          </a:p>
        </p:txBody>
      </p:sp>
      <p:sp>
        <p:nvSpPr>
          <p:cNvPr id="2937" name="Google Shape;2937;p502"/>
          <p:cNvSpPr/>
          <p:nvPr/>
        </p:nvSpPr>
        <p:spPr>
          <a:xfrm>
            <a:off x="406153" y="2000250"/>
            <a:ext cx="8286900" cy="3028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 sz="1100">
                <a:solidFill>
                  <a:srgbClr val="0070C0"/>
                </a:solidFill>
                <a:latin typeface="Consolas"/>
                <a:ea typeface="Consolas"/>
                <a:cs typeface="Consolas"/>
                <a:sym typeface="Consolas"/>
              </a:rPr>
              <a:t>@AutoUnsubscribe()</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export class AppComponent implements OnInit, OnDestroy {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eventbusSub: Subscription;</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constructor(private eventbus: EventBusService, private dataService: DataService) { }</a:t>
            </a:r>
            <a:endParaRPr sz="1100"/>
          </a:p>
          <a:p>
            <a:pPr indent="0" lvl="0" marL="0" marR="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ngOnInit() {</a:t>
            </a:r>
            <a:endParaRPr sz="1100"/>
          </a:p>
          <a:p>
            <a:pPr indent="0" lvl="0" marL="0" marR="0" rtl="0" algn="l">
              <a:spcBef>
                <a:spcPts val="0"/>
              </a:spcBef>
              <a:spcAft>
                <a:spcPts val="0"/>
              </a:spcAft>
              <a:buNone/>
            </a:pPr>
            <a:r>
              <a:rPr lang="en" sz="1100">
                <a:solidFill>
                  <a:srgbClr val="38761D"/>
                </a:solidFill>
                <a:latin typeface="Consolas"/>
                <a:ea typeface="Consolas"/>
                <a:cs typeface="Consolas"/>
                <a:sym typeface="Consolas"/>
              </a:rPr>
              <a:t>    //Use event bus to provide loosely coupled communication (mediator pattern)</a:t>
            </a:r>
            <a:endParaRPr sz="1100">
              <a:solidFill>
                <a:srgbClr val="38761D"/>
              </a:solidFill>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this.eventbusSub = this.eventbus.on(</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Events.CustomerSelected, (cust =&gt; this.customer = cust)</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ngOnDestroy() {</a:t>
            </a:r>
            <a:endParaRPr sz="1100"/>
          </a:p>
          <a:p>
            <a:pPr indent="0" lvl="0" marL="0" marR="0" rtl="0" algn="l">
              <a:spcBef>
                <a:spcPts val="0"/>
              </a:spcBef>
              <a:spcAft>
                <a:spcPts val="0"/>
              </a:spcAft>
              <a:buNone/>
            </a:pPr>
            <a:r>
              <a:rPr lang="en" sz="1100">
                <a:solidFill>
                  <a:srgbClr val="0070C0"/>
                </a:solidFill>
                <a:latin typeface="Consolas"/>
                <a:ea typeface="Consolas"/>
                <a:cs typeface="Consolas"/>
                <a:sym typeface="Consolas"/>
              </a:rPr>
              <a:t>    </a:t>
            </a:r>
            <a:r>
              <a:rPr lang="en" sz="1100">
                <a:solidFill>
                  <a:srgbClr val="548135"/>
                </a:solidFill>
                <a:latin typeface="Consolas"/>
                <a:ea typeface="Consolas"/>
                <a:cs typeface="Consolas"/>
                <a:sym typeface="Consolas"/>
              </a:rPr>
              <a:t>// No need to manually unsubscribe from subscriptions here now</a:t>
            </a:r>
            <a:endParaRPr sz="1100"/>
          </a:p>
          <a:p>
            <a:pPr indent="0" lvl="0" marL="0" marR="0" rtl="0" algn="l">
              <a:spcBef>
                <a:spcPts val="0"/>
              </a:spcBef>
              <a:spcAft>
                <a:spcPts val="0"/>
              </a:spcAft>
              <a:buNone/>
            </a:pPr>
            <a:r>
              <a:rPr lang="en" sz="1100">
                <a:solidFill>
                  <a:srgbClr val="0070C0"/>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p:txBody>
      </p:sp>
      <p:sp>
        <p:nvSpPr>
          <p:cNvPr id="2938" name="Google Shape;2938;p502"/>
          <p:cNvSpPr txBox="1"/>
          <p:nvPr/>
        </p:nvSpPr>
        <p:spPr>
          <a:xfrm>
            <a:off x="433341" y="1019400"/>
            <a:ext cx="8455800" cy="809400"/>
          </a:xfrm>
          <a:prstGeom prst="rect">
            <a:avLst/>
          </a:prstGeom>
          <a:noFill/>
          <a:ln>
            <a:noFill/>
          </a:ln>
        </p:spPr>
        <p:txBody>
          <a:bodyPr anchorCtr="0" anchor="t" bIns="91425" lIns="91425" spcFirstLastPara="1" rIns="91425" wrap="square" tIns="91425">
            <a:noAutofit/>
          </a:bodyPr>
          <a:lstStyle/>
          <a:p>
            <a:pPr indent="0" lvl="0" marL="101600" marR="0" rtl="0" algn="l">
              <a:spcBef>
                <a:spcPts val="0"/>
              </a:spcBef>
              <a:spcAft>
                <a:spcPts val="0"/>
              </a:spcAft>
              <a:buNone/>
            </a:pPr>
            <a:r>
              <a:rPr lang="en" sz="1800">
                <a:solidFill>
                  <a:schemeClr val="dk1"/>
                </a:solidFill>
                <a:latin typeface="PT Sans"/>
                <a:ea typeface="PT Sans"/>
                <a:cs typeface="PT Sans"/>
                <a:sym typeface="PT Sans"/>
              </a:rPr>
              <a:t>The AutoUnsubscribe decorator can automatically call unsubscribe for you</a:t>
            </a:r>
            <a:endParaRPr sz="1800">
              <a:solidFill>
                <a:schemeClr val="dk1"/>
              </a:solidFill>
              <a:latin typeface="PT Sans"/>
              <a:ea typeface="PT Sans"/>
              <a:cs typeface="PT Sans"/>
              <a:sym typeface="PT Sans"/>
            </a:endParaRPr>
          </a:p>
        </p:txBody>
      </p:sp>
      <p:sp>
        <p:nvSpPr>
          <p:cNvPr id="2939" name="Google Shape;2939;p502"/>
          <p:cNvSpPr/>
          <p:nvPr/>
        </p:nvSpPr>
        <p:spPr>
          <a:xfrm>
            <a:off x="571500" y="1528500"/>
            <a:ext cx="5175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hlink"/>
                </a:solidFill>
                <a:latin typeface="Arial"/>
                <a:ea typeface="Arial"/>
                <a:cs typeface="Arial"/>
                <a:sym typeface="Arial"/>
                <a:hlinkClick r:id="rId3"/>
              </a:rPr>
              <a:t>https://github.com/NetanelBasal/ngx-auto-unsubscribe</a:t>
            </a:r>
            <a:r>
              <a:rPr lang="en" sz="1400">
                <a:solidFill>
                  <a:schemeClr val="dk1"/>
                </a:solidFill>
                <a:latin typeface="Arial"/>
                <a:ea typeface="Arial"/>
                <a:cs typeface="Arial"/>
                <a:sym typeface="Arial"/>
              </a:rPr>
              <a:t> </a:t>
            </a:r>
            <a:endParaRPr sz="1100"/>
          </a:p>
        </p:txBody>
      </p:sp>
      <p:sp>
        <p:nvSpPr>
          <p:cNvPr id="2940" name="Google Shape;2940;p502"/>
          <p:cNvSpPr/>
          <p:nvPr/>
        </p:nvSpPr>
        <p:spPr>
          <a:xfrm>
            <a:off x="6457950" y="3886200"/>
            <a:ext cx="1771800" cy="571500"/>
          </a:xfrm>
          <a:prstGeom prst="wedgeRectCallout">
            <a:avLst>
              <a:gd fmla="val -64701" name="adj1"/>
              <a:gd fmla="val -9613" name="adj2"/>
            </a:avLst>
          </a:prstGeom>
          <a:solidFill>
            <a:srgbClr val="0070C0"/>
          </a:solidFill>
          <a:ln cap="flat" cmpd="sng" w="952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ahoma"/>
                <a:ea typeface="Tahoma"/>
                <a:cs typeface="Tahoma"/>
                <a:sym typeface="Tahoma"/>
              </a:rPr>
              <a:t>Must add ngOnDestroy()</a:t>
            </a:r>
            <a:endParaRPr sz="1100"/>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4" name="Shape 2944"/>
        <p:cNvGrpSpPr/>
        <p:nvPr/>
      </p:nvGrpSpPr>
      <p:grpSpPr>
        <a:xfrm>
          <a:off x="0" y="0"/>
          <a:ext cx="0" cy="0"/>
          <a:chOff x="0" y="0"/>
          <a:chExt cx="0" cy="0"/>
        </a:xfrm>
      </p:grpSpPr>
      <p:sp>
        <p:nvSpPr>
          <p:cNvPr id="2945" name="Google Shape;2945;p50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3300"/>
              <a:buFont typeface="Tahoma"/>
              <a:buNone/>
            </a:pPr>
            <a:r>
              <a:rPr i="0" lang="en" sz="3300" u="none" cap="none" strike="noStrike">
                <a:solidFill>
                  <a:schemeClr val="dk1"/>
                </a:solidFill>
                <a:latin typeface="PT Sans"/>
                <a:ea typeface="PT Sans"/>
                <a:cs typeface="PT Sans"/>
                <a:sym typeface="PT Sans"/>
              </a:rPr>
              <a:t>Using </a:t>
            </a:r>
            <a:r>
              <a:rPr lang="en" sz="3300">
                <a:solidFill>
                  <a:schemeClr val="dk1"/>
                </a:solidFill>
                <a:latin typeface="PT Sans"/>
                <a:ea typeface="PT Sans"/>
                <a:cs typeface="PT Sans"/>
                <a:sym typeface="PT Sans"/>
              </a:rPr>
              <a:t>SubSink</a:t>
            </a:r>
            <a:endParaRPr i="0" sz="3300" u="none" cap="none" strike="noStrike">
              <a:solidFill>
                <a:schemeClr val="dk1"/>
              </a:solidFill>
              <a:latin typeface="PT Sans"/>
              <a:ea typeface="PT Sans"/>
              <a:cs typeface="PT Sans"/>
              <a:sym typeface="PT Sans"/>
            </a:endParaRPr>
          </a:p>
        </p:txBody>
      </p:sp>
      <p:sp>
        <p:nvSpPr>
          <p:cNvPr id="2946" name="Google Shape;2946;p503"/>
          <p:cNvSpPr/>
          <p:nvPr/>
        </p:nvSpPr>
        <p:spPr>
          <a:xfrm>
            <a:off x="406153" y="2000250"/>
            <a:ext cx="8286900" cy="3028800"/>
          </a:xfrm>
          <a:prstGeom prst="rect">
            <a:avLst/>
          </a:prstGeom>
          <a:solidFill>
            <a:srgbClr val="EFEFE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en" sz="1100">
                <a:solidFill>
                  <a:schemeClr val="dk1"/>
                </a:solidFill>
                <a:latin typeface="Consolas"/>
                <a:ea typeface="Consolas"/>
                <a:cs typeface="Consolas"/>
                <a:sym typeface="Consolas"/>
              </a:rPr>
              <a:t>export class AppComponent implements OnInit, OnDestroy { </a:t>
            </a:r>
            <a:endParaRPr sz="1100"/>
          </a:p>
          <a:p>
            <a:pPr indent="0" lvl="0" marL="0" marR="0" rtl="0" algn="l">
              <a:spcBef>
                <a:spcPts val="0"/>
              </a:spcBef>
              <a:spcAft>
                <a:spcPts val="0"/>
              </a:spcAft>
              <a:buNone/>
            </a:pPr>
            <a:r>
              <a:rPr lang="en" sz="1100">
                <a:solidFill>
                  <a:srgbClr val="0070C0"/>
                </a:solidFill>
                <a:latin typeface="Consolas"/>
                <a:ea typeface="Consolas"/>
                <a:cs typeface="Consolas"/>
                <a:sym typeface="Consolas"/>
              </a:rPr>
              <a:t>  subs = new SubSink();</a:t>
            </a:r>
            <a:endParaRPr sz="1100">
              <a:solidFill>
                <a:srgbClr val="0070C0"/>
              </a:solidFill>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rPr lang="en" sz="1100">
                <a:solidFill>
                  <a:schemeClr val="dk1"/>
                </a:solidFill>
                <a:latin typeface="Consolas"/>
                <a:ea typeface="Consolas"/>
                <a:cs typeface="Consolas"/>
                <a:sym typeface="Consolas"/>
              </a:rPr>
              <a:t>  constructor(private eventbus: EventBusService, private dataService: DataService) { }</a:t>
            </a:r>
            <a:endParaRPr sz="1100"/>
          </a:p>
          <a:p>
            <a:pPr indent="0" lvl="0" marL="0" marR="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ngOnInit() {</a:t>
            </a:r>
            <a:endParaRPr sz="1100"/>
          </a:p>
          <a:p>
            <a:pPr indent="0" lvl="0" marL="0" marR="0" rtl="0" algn="l">
              <a:spcBef>
                <a:spcPts val="0"/>
              </a:spcBef>
              <a:spcAft>
                <a:spcPts val="0"/>
              </a:spcAft>
              <a:buNone/>
            </a:pPr>
            <a:r>
              <a:rPr lang="en" sz="1100">
                <a:solidFill>
                  <a:srgbClr val="38761D"/>
                </a:solidFill>
                <a:latin typeface="Consolas"/>
                <a:ea typeface="Consolas"/>
                <a:cs typeface="Consolas"/>
                <a:sym typeface="Consolas"/>
              </a:rPr>
              <a:t>    //Use event bus to provide loosely coupled communication (mediator pattern)</a:t>
            </a:r>
            <a:endParaRPr sz="1100">
              <a:solidFill>
                <a:srgbClr val="38761D"/>
              </a:solidFill>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this.subs.sink = this.eventbus.on(</a:t>
            </a:r>
            <a:endParaRPr sz="1100">
              <a:solidFill>
                <a:srgbClr val="0070C0"/>
              </a:solidFill>
              <a:latin typeface="Consolas"/>
              <a:ea typeface="Consolas"/>
              <a:cs typeface="Consolas"/>
              <a:sym typeface="Consolas"/>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Events.CustomerSelected, (cust =&gt; this.customer = cust)</a:t>
            </a:r>
            <a:endParaRPr sz="1100">
              <a:solidFill>
                <a:srgbClr val="0070C0"/>
              </a:solidFill>
              <a:latin typeface="Consolas"/>
              <a:ea typeface="Consolas"/>
              <a:cs typeface="Consolas"/>
              <a:sym typeface="Consolas"/>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a:t>
            </a:r>
            <a:endParaRPr sz="1100">
              <a:solidFill>
                <a:srgbClr val="0070C0"/>
              </a:solidFill>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  }</a:t>
            </a:r>
            <a:endParaRPr sz="1100"/>
          </a:p>
          <a:p>
            <a:pPr indent="0" lvl="0" marL="0" marR="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ngOnDestroy() {</a:t>
            </a:r>
            <a:endParaRPr sz="1100">
              <a:solidFill>
                <a:srgbClr val="0070C0"/>
              </a:solidFill>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this.subs.unsubscribe();</a:t>
            </a:r>
            <a:endParaRPr sz="1100">
              <a:solidFill>
                <a:srgbClr val="0070C0"/>
              </a:solidFill>
            </a:endParaRPr>
          </a:p>
          <a:p>
            <a:pPr indent="0" lvl="0" marL="0" marR="0" rtl="0" algn="l">
              <a:spcBef>
                <a:spcPts val="0"/>
              </a:spcBef>
              <a:spcAft>
                <a:spcPts val="0"/>
              </a:spcAft>
              <a:buNone/>
            </a:pPr>
            <a:r>
              <a:rPr lang="en" sz="1100">
                <a:solidFill>
                  <a:srgbClr val="0070C0"/>
                </a:solidFill>
                <a:latin typeface="Consolas"/>
                <a:ea typeface="Consolas"/>
                <a:cs typeface="Consolas"/>
                <a:sym typeface="Consolas"/>
              </a:rPr>
              <a:t>  }</a:t>
            </a:r>
            <a:endParaRPr sz="1100">
              <a:solidFill>
                <a:srgbClr val="0070C0"/>
              </a:solidFill>
              <a:latin typeface="Consolas"/>
              <a:ea typeface="Consolas"/>
              <a:cs typeface="Consolas"/>
              <a:sym typeface="Consolas"/>
            </a:endParaRPr>
          </a:p>
          <a:p>
            <a:pPr indent="0" lvl="0" marL="0" marR="0" rtl="0" algn="l">
              <a:spcBef>
                <a:spcPts val="0"/>
              </a:spcBef>
              <a:spcAft>
                <a:spcPts val="0"/>
              </a:spcAft>
              <a:buNone/>
            </a:pP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p:txBody>
      </p:sp>
      <p:sp>
        <p:nvSpPr>
          <p:cNvPr id="2947" name="Google Shape;2947;p503"/>
          <p:cNvSpPr txBox="1"/>
          <p:nvPr/>
        </p:nvSpPr>
        <p:spPr>
          <a:xfrm>
            <a:off x="433341" y="1019400"/>
            <a:ext cx="8455800" cy="809400"/>
          </a:xfrm>
          <a:prstGeom prst="rect">
            <a:avLst/>
          </a:prstGeom>
          <a:noFill/>
          <a:ln>
            <a:noFill/>
          </a:ln>
        </p:spPr>
        <p:txBody>
          <a:bodyPr anchorCtr="0" anchor="t" bIns="91425" lIns="91425" spcFirstLastPara="1" rIns="91425" wrap="square" tIns="91425">
            <a:noAutofit/>
          </a:bodyPr>
          <a:lstStyle/>
          <a:p>
            <a:pPr indent="0" lvl="0" marL="101600" marR="0" rtl="0" algn="l">
              <a:spcBef>
                <a:spcPts val="0"/>
              </a:spcBef>
              <a:spcAft>
                <a:spcPts val="0"/>
              </a:spcAft>
              <a:buNone/>
            </a:pPr>
            <a:r>
              <a:rPr lang="en" sz="1800">
                <a:solidFill>
                  <a:schemeClr val="dk1"/>
                </a:solidFill>
                <a:latin typeface="PT Sans"/>
                <a:ea typeface="PT Sans"/>
                <a:cs typeface="PT Sans"/>
                <a:sym typeface="PT Sans"/>
              </a:rPr>
              <a:t>The SubSink package can simplify the cleanup of subscriptions</a:t>
            </a:r>
            <a:endParaRPr sz="1800">
              <a:solidFill>
                <a:schemeClr val="dk1"/>
              </a:solidFill>
              <a:latin typeface="PT Sans"/>
              <a:ea typeface="PT Sans"/>
              <a:cs typeface="PT Sans"/>
              <a:sym typeface="PT Sans"/>
            </a:endParaRPr>
          </a:p>
        </p:txBody>
      </p:sp>
      <p:sp>
        <p:nvSpPr>
          <p:cNvPr id="2948" name="Google Shape;2948;p503"/>
          <p:cNvSpPr/>
          <p:nvPr/>
        </p:nvSpPr>
        <p:spPr>
          <a:xfrm>
            <a:off x="571500" y="1528500"/>
            <a:ext cx="5175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u="sng">
                <a:solidFill>
                  <a:schemeClr val="hlink"/>
                </a:solidFill>
                <a:hlinkClick r:id="rId3"/>
              </a:rPr>
              <a:t>https://github.com/wardbell/subsink</a:t>
            </a:r>
            <a:r>
              <a:rPr lang="en" sz="1400">
                <a:solidFill>
                  <a:schemeClr val="dk1"/>
                </a:solidFill>
                <a:latin typeface="Arial"/>
                <a:ea typeface="Arial"/>
                <a:cs typeface="Arial"/>
                <a:sym typeface="Arial"/>
              </a:rPr>
              <a:t> </a:t>
            </a:r>
            <a:endParaRPr sz="1100"/>
          </a:p>
        </p:txBody>
      </p:sp>
      <p:sp>
        <p:nvSpPr>
          <p:cNvPr id="2949" name="Google Shape;2949;p503"/>
          <p:cNvSpPr/>
          <p:nvPr/>
        </p:nvSpPr>
        <p:spPr>
          <a:xfrm>
            <a:off x="3107600" y="4139500"/>
            <a:ext cx="2163000" cy="571500"/>
          </a:xfrm>
          <a:prstGeom prst="wedgeRectCallout">
            <a:avLst>
              <a:gd fmla="val -64701" name="adj1"/>
              <a:gd fmla="val -9613" name="adj2"/>
            </a:avLst>
          </a:prstGeom>
          <a:solidFill>
            <a:srgbClr val="0070C0"/>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Tahoma"/>
                <a:ea typeface="Tahoma"/>
                <a:cs typeface="Tahoma"/>
                <a:sym typeface="Tahoma"/>
              </a:rPr>
              <a:t>Unsubscribe from all subscriptions in SinkSub</a:t>
            </a:r>
            <a:endParaRPr sz="110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6" name="Shape 2076"/>
        <p:cNvGrpSpPr/>
        <p:nvPr/>
      </p:nvGrpSpPr>
      <p:grpSpPr>
        <a:xfrm>
          <a:off x="0" y="0"/>
          <a:ext cx="0" cy="0"/>
          <a:chOff x="0" y="0"/>
          <a:chExt cx="0" cy="0"/>
        </a:xfrm>
      </p:grpSpPr>
      <p:sp>
        <p:nvSpPr>
          <p:cNvPr id="2077" name="Google Shape;2077;p42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a Project with the Angular CLI</a:t>
            </a:r>
            <a:endParaRPr/>
          </a:p>
        </p:txBody>
      </p:sp>
      <p:pic>
        <p:nvPicPr>
          <p:cNvPr id="2078" name="Google Shape;2078;p423"/>
          <p:cNvPicPr preferRelativeResize="0"/>
          <p:nvPr/>
        </p:nvPicPr>
        <p:blipFill>
          <a:blip r:embed="rId3">
            <a:alphaModFix/>
          </a:blip>
          <a:stretch>
            <a:fillRect/>
          </a:stretch>
        </p:blipFill>
        <p:spPr>
          <a:xfrm>
            <a:off x="1049588" y="2535063"/>
            <a:ext cx="6905625" cy="2257425"/>
          </a:xfrm>
          <a:prstGeom prst="rect">
            <a:avLst/>
          </a:prstGeom>
          <a:noFill/>
          <a:ln>
            <a:noFill/>
          </a:ln>
        </p:spPr>
      </p:pic>
      <p:sp>
        <p:nvSpPr>
          <p:cNvPr id="2079" name="Google Shape;2079;p423"/>
          <p:cNvSpPr txBox="1"/>
          <p:nvPr/>
        </p:nvSpPr>
        <p:spPr>
          <a:xfrm>
            <a:off x="375125" y="570025"/>
            <a:ext cx="8616600" cy="21159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lang="en" sz="2400">
                <a:solidFill>
                  <a:schemeClr val="dk1"/>
                </a:solidFill>
                <a:latin typeface="Tahoma"/>
                <a:ea typeface="Tahoma"/>
                <a:cs typeface="Tahoma"/>
                <a:sym typeface="Tahoma"/>
              </a:rPr>
              <a:t>Angular applications can be generated using the Angular Command-Line Interface (CLI):</a:t>
            </a:r>
            <a:r>
              <a:rPr lang="en" sz="2400">
                <a:solidFill>
                  <a:schemeClr val="dk1"/>
                </a:solidFill>
                <a:uFill>
                  <a:noFill/>
                </a:uFill>
                <a:latin typeface="Tahoma"/>
                <a:ea typeface="Tahoma"/>
                <a:cs typeface="Tahoma"/>
                <a:sym typeface="Tahoma"/>
                <a:hlinkClick r:id="rId4"/>
              </a:rPr>
              <a:t> </a:t>
            </a:r>
            <a:r>
              <a:rPr lang="en" sz="2400" u="sng">
                <a:solidFill>
                  <a:schemeClr val="hlink"/>
                </a:solidFill>
                <a:latin typeface="Tahoma"/>
                <a:ea typeface="Tahoma"/>
                <a:cs typeface="Tahoma"/>
                <a:sym typeface="Tahoma"/>
                <a:hlinkClick r:id="rId5"/>
              </a:rPr>
              <a:t> </a:t>
            </a:r>
            <a:r>
              <a:rPr lang="en" sz="2400" u="sng">
                <a:solidFill>
                  <a:schemeClr val="hlink"/>
                </a:solidFill>
                <a:latin typeface="Tahoma"/>
                <a:ea typeface="Tahoma"/>
                <a:cs typeface="Tahoma"/>
                <a:sym typeface="Tahoma"/>
                <a:hlinkClick r:id="rId6"/>
              </a:rPr>
              <a:t>https://angular.io/cli</a:t>
            </a:r>
            <a:r>
              <a:rPr lang="en" sz="2400" u="sng">
                <a:solidFill>
                  <a:schemeClr val="hlink"/>
                </a:solidFill>
                <a:latin typeface="Tahoma"/>
                <a:ea typeface="Tahoma"/>
                <a:cs typeface="Tahoma"/>
                <a:sym typeface="Tahoma"/>
                <a:hlinkClick r:id="rId7"/>
              </a:rPr>
              <a:t> </a:t>
            </a:r>
            <a:endParaRPr sz="2400" u="sng">
              <a:solidFill>
                <a:schemeClr val="hlink"/>
              </a:solidFill>
              <a:latin typeface="Tahoma"/>
              <a:ea typeface="Tahoma"/>
              <a:cs typeface="Tahoma"/>
              <a:sym typeface="Tahoma"/>
              <a:hlinkClick r:id="rId8"/>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2953" name="Shape 2953"/>
        <p:cNvGrpSpPr/>
        <p:nvPr/>
      </p:nvGrpSpPr>
      <p:grpSpPr>
        <a:xfrm>
          <a:off x="0" y="0"/>
          <a:ext cx="0" cy="0"/>
          <a:chOff x="0" y="0"/>
          <a:chExt cx="0" cy="0"/>
        </a:xfrm>
      </p:grpSpPr>
      <p:sp>
        <p:nvSpPr>
          <p:cNvPr id="2954" name="Google Shape;2954;p504"/>
          <p:cNvSpPr/>
          <p:nvPr/>
        </p:nvSpPr>
        <p:spPr>
          <a:xfrm>
            <a:off x="0" y="-7100"/>
            <a:ext cx="559500" cy="5143500"/>
          </a:xfrm>
          <a:prstGeom prst="rect">
            <a:avLst/>
          </a:prstGeom>
          <a:solidFill>
            <a:srgbClr val="A62E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04"/>
          <p:cNvSpPr txBox="1"/>
          <p:nvPr/>
        </p:nvSpPr>
        <p:spPr>
          <a:xfrm rot="-5400000">
            <a:off x="-2014450" y="2565475"/>
            <a:ext cx="4525500" cy="5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Component Communication</a:t>
            </a:r>
            <a:endParaRPr sz="2400">
              <a:solidFill>
                <a:schemeClr val="lt1"/>
              </a:solidFill>
              <a:latin typeface="PT Sans"/>
              <a:ea typeface="PT Sans"/>
              <a:cs typeface="PT Sans"/>
              <a:sym typeface="PT Sans"/>
            </a:endParaRPr>
          </a:p>
        </p:txBody>
      </p:sp>
      <p:sp>
        <p:nvSpPr>
          <p:cNvPr id="2956" name="Google Shape;2956;p504"/>
          <p:cNvSpPr txBox="1"/>
          <p:nvPr/>
        </p:nvSpPr>
        <p:spPr>
          <a:xfrm>
            <a:off x="1326675" y="1021600"/>
            <a:ext cx="7342800" cy="31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Learn how an event bus can be used to communicate</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a:solidFill>
                  <a:schemeClr val="lt1"/>
                </a:solidFill>
                <a:latin typeface="PT Sans"/>
                <a:ea typeface="PT Sans"/>
                <a:cs typeface="PT Sans"/>
                <a:sym typeface="PT Sans"/>
              </a:rPr>
              <a:t>Learn the role of different types of subjects in RxJS and how they can help with communication</a:t>
            </a:r>
            <a:endParaRPr sz="1800">
              <a:solidFill>
                <a:schemeClr val="lt1"/>
              </a:solidFill>
              <a:latin typeface="PT Sans"/>
              <a:ea typeface="PT Sans"/>
              <a:cs typeface="PT Sans"/>
              <a:sym typeface="PT Sans"/>
            </a:endParaRPr>
          </a:p>
          <a:p>
            <a:pPr indent="-342900" lvl="0" marL="457200" rtl="0" algn="l">
              <a:lnSpc>
                <a:spcPct val="150000"/>
              </a:lnSpc>
              <a:spcBef>
                <a:spcPts val="0"/>
              </a:spcBef>
              <a:spcAft>
                <a:spcPts val="0"/>
              </a:spcAft>
              <a:buClr>
                <a:schemeClr val="lt1"/>
              </a:buClr>
              <a:buSzPts val="1800"/>
              <a:buFont typeface="PT Sans"/>
              <a:buChar char="●"/>
            </a:pPr>
            <a:r>
              <a:rPr lang="en" sz="1800" u="sng">
                <a:solidFill>
                  <a:schemeClr val="hlink"/>
                </a:solidFill>
                <a:latin typeface="PT Sans"/>
                <a:ea typeface="PT Sans"/>
                <a:cs typeface="PT Sans"/>
                <a:sym typeface="PT Sans"/>
                <a:hlinkClick r:id="rId3"/>
              </a:rPr>
              <a:t>https://labs.codewithdan.com/courses/2/labs/3</a:t>
            </a:r>
            <a:r>
              <a:rPr lang="en" sz="1800">
                <a:solidFill>
                  <a:schemeClr val="lt1"/>
                </a:solidFill>
                <a:latin typeface="PT Sans"/>
                <a:ea typeface="PT Sans"/>
                <a:cs typeface="PT Sans"/>
                <a:sym typeface="PT Sans"/>
              </a:rPr>
              <a:t> </a:t>
            </a:r>
            <a:endParaRPr sz="1800">
              <a:solidFill>
                <a:schemeClr val="lt1"/>
              </a:solidFill>
              <a:latin typeface="PT Sans"/>
              <a:ea typeface="PT Sans"/>
              <a:cs typeface="PT Sans"/>
              <a:sym typeface="PT Sans"/>
            </a:endParaRPr>
          </a:p>
        </p:txBody>
      </p:sp>
      <p:pic>
        <p:nvPicPr>
          <p:cNvPr id="2957" name="Google Shape;2957;p504"/>
          <p:cNvPicPr preferRelativeResize="0"/>
          <p:nvPr/>
        </p:nvPicPr>
        <p:blipFill>
          <a:blip r:embed="rId4">
            <a:alphaModFix/>
          </a:blip>
          <a:stretch>
            <a:fillRect/>
          </a:stretch>
        </p:blipFill>
        <p:spPr>
          <a:xfrm>
            <a:off x="53338" y="82050"/>
            <a:ext cx="474725" cy="516000"/>
          </a:xfrm>
          <a:prstGeom prst="rect">
            <a:avLst/>
          </a:prstGeom>
          <a:noFill/>
          <a:ln>
            <a:noFill/>
          </a:ln>
        </p:spPr>
      </p:pic>
      <p:sp>
        <p:nvSpPr>
          <p:cNvPr id="2958" name="Google Shape;2958;p504"/>
          <p:cNvSpPr txBox="1"/>
          <p:nvPr/>
        </p:nvSpPr>
        <p:spPr>
          <a:xfrm>
            <a:off x="777075" y="291550"/>
            <a:ext cx="45255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PT Sans"/>
                <a:ea typeface="PT Sans"/>
                <a:cs typeface="PT Sans"/>
                <a:sym typeface="PT Sans"/>
              </a:rPr>
              <a:t>BONUS LAB</a:t>
            </a:r>
            <a:endParaRPr sz="3600">
              <a:solidFill>
                <a:schemeClr val="lt1"/>
              </a:solidFill>
              <a:latin typeface="PT Sans"/>
              <a:ea typeface="PT Sans"/>
              <a:cs typeface="PT Sans"/>
              <a:sym typeface="PT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2" name="Shape 2962"/>
        <p:cNvGrpSpPr/>
        <p:nvPr/>
      </p:nvGrpSpPr>
      <p:grpSpPr>
        <a:xfrm>
          <a:off x="0" y="0"/>
          <a:ext cx="0" cy="0"/>
          <a:chOff x="0" y="0"/>
          <a:chExt cx="0" cy="0"/>
        </a:xfrm>
      </p:grpSpPr>
      <p:sp>
        <p:nvSpPr>
          <p:cNvPr id="2963" name="Google Shape;2963;p505"/>
          <p:cNvSpPr txBox="1"/>
          <p:nvPr/>
        </p:nvSpPr>
        <p:spPr>
          <a:xfrm>
            <a:off x="301650" y="57640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PT Sans"/>
                <a:ea typeface="PT Sans"/>
                <a:cs typeface="PT Sans"/>
                <a:sym typeface="PT Sans"/>
              </a:rPr>
              <a:t>… keep consistent state across your app?</a:t>
            </a:r>
            <a:endParaRPr sz="3600">
              <a:solidFill>
                <a:schemeClr val="lt1"/>
              </a:solidFill>
              <a:latin typeface="PT Sans"/>
              <a:ea typeface="PT Sans"/>
              <a:cs typeface="PT Sans"/>
              <a:sym typeface="PT Sans"/>
            </a:endParaRPr>
          </a:p>
        </p:txBody>
      </p:sp>
      <p:pic>
        <p:nvPicPr>
          <p:cNvPr id="2964" name="Google Shape;2964;p505"/>
          <p:cNvPicPr preferRelativeResize="0"/>
          <p:nvPr/>
        </p:nvPicPr>
        <p:blipFill>
          <a:blip r:embed="rId3">
            <a:alphaModFix/>
          </a:blip>
          <a:stretch>
            <a:fillRect/>
          </a:stretch>
        </p:blipFill>
        <p:spPr>
          <a:xfrm>
            <a:off x="8544926" y="66325"/>
            <a:ext cx="546050" cy="593550"/>
          </a:xfrm>
          <a:prstGeom prst="rect">
            <a:avLst/>
          </a:prstGeom>
          <a:noFill/>
          <a:ln>
            <a:noFill/>
          </a:ln>
        </p:spPr>
      </p:pic>
      <p:sp>
        <p:nvSpPr>
          <p:cNvPr id="2965" name="Google Shape;2965;p505"/>
          <p:cNvSpPr txBox="1"/>
          <p:nvPr/>
        </p:nvSpPr>
        <p:spPr>
          <a:xfrm>
            <a:off x="301650" y="2039150"/>
            <a:ext cx="8606700" cy="17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lt1"/>
                </a:solidFill>
                <a:latin typeface="PT Sans"/>
                <a:ea typeface="PT Sans"/>
                <a:cs typeface="PT Sans"/>
                <a:sym typeface="PT Sans"/>
              </a:rPr>
              <a:t>… update and access state?</a:t>
            </a:r>
            <a:endParaRPr sz="3600">
              <a:solidFill>
                <a:schemeClr val="lt1"/>
              </a:solidFill>
              <a:latin typeface="PT Sans"/>
              <a:ea typeface="PT Sans"/>
              <a:cs typeface="PT Sans"/>
              <a:sym typeface="PT Sans"/>
            </a:endParaRPr>
          </a:p>
        </p:txBody>
      </p:sp>
      <p:sp>
        <p:nvSpPr>
          <p:cNvPr id="2966" name="Google Shape;2966;p505"/>
          <p:cNvSpPr txBox="1"/>
          <p:nvPr/>
        </p:nvSpPr>
        <p:spPr>
          <a:xfrm>
            <a:off x="62850" y="66325"/>
            <a:ext cx="2482500" cy="9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T Sans"/>
                <a:ea typeface="PT Sans"/>
                <a:cs typeface="PT Sans"/>
                <a:sym typeface="PT Sans"/>
              </a:rPr>
              <a:t>How do you</a:t>
            </a:r>
            <a:endParaRPr sz="2400">
              <a:solidFill>
                <a:schemeClr val="lt1"/>
              </a:solidFill>
              <a:latin typeface="PT Sans"/>
              <a:ea typeface="PT Sans"/>
              <a:cs typeface="PT Sans"/>
              <a:sym typeface="PT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0" name="Shape 2970"/>
        <p:cNvGrpSpPr/>
        <p:nvPr/>
      </p:nvGrpSpPr>
      <p:grpSpPr>
        <a:xfrm>
          <a:off x="0" y="0"/>
          <a:ext cx="0" cy="0"/>
          <a:chOff x="0" y="0"/>
          <a:chExt cx="0" cy="0"/>
        </a:xfrm>
      </p:grpSpPr>
      <p:pic>
        <p:nvPicPr>
          <p:cNvPr id="2971" name="Google Shape;2971;p506"/>
          <p:cNvPicPr preferRelativeResize="0"/>
          <p:nvPr/>
        </p:nvPicPr>
        <p:blipFill rotWithShape="1">
          <a:blip r:embed="rId3">
            <a:alphaModFix/>
          </a:blip>
          <a:srcRect b="0" l="0" r="0" t="0"/>
          <a:stretch/>
        </p:blipFill>
        <p:spPr>
          <a:xfrm>
            <a:off x="8544926" y="66325"/>
            <a:ext cx="546050" cy="593550"/>
          </a:xfrm>
          <a:prstGeom prst="rect">
            <a:avLst/>
          </a:prstGeom>
          <a:noFill/>
          <a:ln>
            <a:noFill/>
          </a:ln>
        </p:spPr>
      </p:pic>
      <p:sp>
        <p:nvSpPr>
          <p:cNvPr id="2972" name="Google Shape;2972;p506"/>
          <p:cNvSpPr txBox="1"/>
          <p:nvPr/>
        </p:nvSpPr>
        <p:spPr>
          <a:xfrm>
            <a:off x="301650" y="2039150"/>
            <a:ext cx="8606700" cy="175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PT Sans"/>
                <a:ea typeface="PT Sans"/>
                <a:cs typeface="PT Sans"/>
                <a:sym typeface="PT Sans"/>
              </a:rPr>
              <a:t>State Management</a:t>
            </a:r>
            <a:endParaRPr b="0" i="0" sz="3600" u="none" cap="none" strike="noStrike">
              <a:solidFill>
                <a:schemeClr val="lt1"/>
              </a:solidFill>
              <a:latin typeface="PT Sans"/>
              <a:ea typeface="PT Sans"/>
              <a:cs typeface="PT Sans"/>
              <a:sym typeface="PT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6" name="Shape 2976"/>
        <p:cNvGrpSpPr/>
        <p:nvPr/>
      </p:nvGrpSpPr>
      <p:grpSpPr>
        <a:xfrm>
          <a:off x="0" y="0"/>
          <a:ext cx="0" cy="0"/>
          <a:chOff x="0" y="0"/>
          <a:chExt cx="0" cy="0"/>
        </a:xfrm>
      </p:grpSpPr>
      <p:sp>
        <p:nvSpPr>
          <p:cNvPr id="2977" name="Google Shape;2977;p50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State Management</a:t>
            </a:r>
            <a:endParaRPr>
              <a:latin typeface="PT Sans"/>
              <a:ea typeface="PT Sans"/>
              <a:cs typeface="PT Sans"/>
              <a:sym typeface="PT Sans"/>
            </a:endParaRPr>
          </a:p>
        </p:txBody>
      </p:sp>
      <p:sp>
        <p:nvSpPr>
          <p:cNvPr id="2978" name="Google Shape;2978;p507"/>
          <p:cNvSpPr/>
          <p:nvPr/>
        </p:nvSpPr>
        <p:spPr>
          <a:xfrm>
            <a:off x="1726463" y="1762225"/>
            <a:ext cx="1603200" cy="11220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Service</a:t>
            </a:r>
            <a:endParaRPr sz="1800">
              <a:solidFill>
                <a:schemeClr val="lt1"/>
              </a:solidFill>
            </a:endParaRPr>
          </a:p>
        </p:txBody>
      </p:sp>
      <p:sp>
        <p:nvSpPr>
          <p:cNvPr id="2979" name="Google Shape;2979;p507"/>
          <p:cNvSpPr/>
          <p:nvPr/>
        </p:nvSpPr>
        <p:spPr>
          <a:xfrm>
            <a:off x="3788632" y="1762225"/>
            <a:ext cx="1603200" cy="11220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Ngrx </a:t>
            </a:r>
            <a:endParaRPr sz="1800">
              <a:solidFill>
                <a:schemeClr val="lt1"/>
              </a:solidFill>
            </a:endParaRPr>
          </a:p>
        </p:txBody>
      </p:sp>
      <p:sp>
        <p:nvSpPr>
          <p:cNvPr id="2980" name="Google Shape;2980;p507"/>
          <p:cNvSpPr/>
          <p:nvPr/>
        </p:nvSpPr>
        <p:spPr>
          <a:xfrm>
            <a:off x="5814338" y="1762225"/>
            <a:ext cx="1603200" cy="1122000"/>
          </a:xfrm>
          <a:prstGeom prst="rect">
            <a:avLst/>
          </a:prstGeom>
          <a:solidFill>
            <a:schemeClr val="accent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Ngxs</a:t>
            </a:r>
            <a:endParaRPr sz="1800">
              <a:solidFill>
                <a:schemeClr val="lt1"/>
              </a:solidFill>
            </a:endParaRPr>
          </a:p>
        </p:txBody>
      </p:sp>
      <p:sp>
        <p:nvSpPr>
          <p:cNvPr id="2981" name="Google Shape;2981;p507"/>
          <p:cNvSpPr/>
          <p:nvPr/>
        </p:nvSpPr>
        <p:spPr>
          <a:xfrm>
            <a:off x="4811963" y="3203450"/>
            <a:ext cx="1603200" cy="1122000"/>
          </a:xfrm>
          <a:prstGeom prst="rect">
            <a:avLst/>
          </a:prstGeom>
          <a:solidFill>
            <a:schemeClr val="accent5"/>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Akita</a:t>
            </a:r>
            <a:endParaRPr sz="1800">
              <a:solidFill>
                <a:schemeClr val="lt1"/>
              </a:solidFill>
            </a:endParaRPr>
          </a:p>
        </p:txBody>
      </p:sp>
      <p:sp>
        <p:nvSpPr>
          <p:cNvPr id="2982" name="Google Shape;2982;p507"/>
          <p:cNvSpPr/>
          <p:nvPr/>
        </p:nvSpPr>
        <p:spPr>
          <a:xfrm>
            <a:off x="2762063" y="3203450"/>
            <a:ext cx="1603200" cy="1122000"/>
          </a:xfrm>
          <a:prstGeom prst="rect">
            <a:avLst/>
          </a:prstGeom>
          <a:solidFill>
            <a:schemeClr val="accent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Mobx</a:t>
            </a:r>
            <a:endParaRPr sz="1800">
              <a:solidFill>
                <a:schemeClr val="lt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6" name="Shape 2986"/>
        <p:cNvGrpSpPr/>
        <p:nvPr/>
      </p:nvGrpSpPr>
      <p:grpSpPr>
        <a:xfrm>
          <a:off x="0" y="0"/>
          <a:ext cx="0" cy="0"/>
          <a:chOff x="0" y="0"/>
          <a:chExt cx="0" cy="0"/>
        </a:xfrm>
      </p:grpSpPr>
      <p:sp>
        <p:nvSpPr>
          <p:cNvPr id="2987" name="Google Shape;2987;p50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Dependency Injection</a:t>
            </a:r>
            <a:endParaRPr>
              <a:latin typeface="PT Sans"/>
              <a:ea typeface="PT Sans"/>
              <a:cs typeface="PT Sans"/>
              <a:sym typeface="PT Sans"/>
            </a:endParaRPr>
          </a:p>
        </p:txBody>
      </p:sp>
      <p:sp>
        <p:nvSpPr>
          <p:cNvPr id="2988" name="Google Shape;2988;p50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68300" lvl="0" marL="457200" marR="0" rtl="0" algn="l">
              <a:lnSpc>
                <a:spcPct val="150000"/>
              </a:lnSpc>
              <a:spcBef>
                <a:spcPts val="600"/>
              </a:spcBef>
              <a:spcAft>
                <a:spcPts val="0"/>
              </a:spcAft>
              <a:buSzPts val="2200"/>
              <a:buFont typeface="PT Sans"/>
              <a:buChar char="●"/>
            </a:pPr>
            <a:r>
              <a:rPr lang="en" sz="2200">
                <a:latin typeface="PT Sans"/>
                <a:ea typeface="PT Sans"/>
                <a:cs typeface="PT Sans"/>
                <a:sym typeface="PT Sans"/>
              </a:rPr>
              <a:t>Simplifies service acquisition</a:t>
            </a:r>
            <a:endParaRPr sz="2200">
              <a:latin typeface="PT Sans"/>
              <a:ea typeface="PT Sans"/>
              <a:cs typeface="PT Sans"/>
              <a:sym typeface="PT Sans"/>
            </a:endParaRPr>
          </a:p>
          <a:p>
            <a:pPr indent="-368300" lvl="0" marL="457200" marR="0" rtl="0" algn="l">
              <a:lnSpc>
                <a:spcPct val="150000"/>
              </a:lnSpc>
              <a:spcBef>
                <a:spcPts val="0"/>
              </a:spcBef>
              <a:spcAft>
                <a:spcPts val="0"/>
              </a:spcAft>
              <a:buSzPts val="2200"/>
              <a:buFont typeface="PT Sans"/>
              <a:buChar char="●"/>
            </a:pPr>
            <a:r>
              <a:rPr lang="en" sz="2200">
                <a:latin typeface="PT Sans"/>
                <a:ea typeface="PT Sans"/>
                <a:cs typeface="PT Sans"/>
                <a:sym typeface="PT Sans"/>
              </a:rPr>
              <a:t>Simplifies testing (mock dependencies)</a:t>
            </a:r>
            <a:endParaRPr sz="2200">
              <a:latin typeface="PT Sans"/>
              <a:ea typeface="PT Sans"/>
              <a:cs typeface="PT Sans"/>
              <a:sym typeface="PT Sans"/>
            </a:endParaRPr>
          </a:p>
          <a:p>
            <a:pPr indent="-368300" lvl="0" marL="457200" rtl="0" algn="l">
              <a:lnSpc>
                <a:spcPct val="150000"/>
              </a:lnSpc>
              <a:spcBef>
                <a:spcPts val="0"/>
              </a:spcBef>
              <a:spcAft>
                <a:spcPts val="0"/>
              </a:spcAft>
              <a:buSzPts val="2200"/>
              <a:buFont typeface="PT Sans"/>
              <a:buChar char="●"/>
            </a:pPr>
            <a:r>
              <a:rPr lang="en" sz="2200">
                <a:latin typeface="PT Sans"/>
                <a:ea typeface="PT Sans"/>
                <a:cs typeface="PT Sans"/>
                <a:sym typeface="PT Sans"/>
              </a:rPr>
              <a:t>Inject services  - don't "new" things up</a:t>
            </a:r>
            <a:endParaRPr sz="2200">
              <a:latin typeface="PT Sans"/>
              <a:ea typeface="PT Sans"/>
              <a:cs typeface="PT Sans"/>
              <a:sym typeface="PT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3" name="Shape 2993"/>
        <p:cNvGrpSpPr/>
        <p:nvPr/>
      </p:nvGrpSpPr>
      <p:grpSpPr>
        <a:xfrm>
          <a:off x="0" y="0"/>
          <a:ext cx="0" cy="0"/>
          <a:chOff x="0" y="0"/>
          <a:chExt cx="0" cy="0"/>
        </a:xfrm>
      </p:grpSpPr>
      <p:sp>
        <p:nvSpPr>
          <p:cNvPr id="2994" name="Google Shape;2994;p509"/>
          <p:cNvSpPr txBox="1"/>
          <p:nvPr>
            <p:ph idx="1" type="body"/>
          </p:nvPr>
        </p:nvSpPr>
        <p:spPr>
          <a:xfrm>
            <a:off x="792325" y="2255000"/>
            <a:ext cx="7933800" cy="129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sz="2400">
                <a:latin typeface="Arial"/>
                <a:ea typeface="Arial"/>
                <a:cs typeface="Arial"/>
                <a:sym typeface="Arial"/>
              </a:rPr>
              <a:t>Client-side state management in Angular</a:t>
            </a:r>
            <a:endParaRPr/>
          </a:p>
          <a:p>
            <a:pPr indent="0" lvl="0" marL="0" rtl="0" algn="l">
              <a:lnSpc>
                <a:spcPct val="100000"/>
              </a:lnSpc>
              <a:spcBef>
                <a:spcPts val="0"/>
              </a:spcBef>
              <a:spcAft>
                <a:spcPts val="0"/>
              </a:spcAft>
              <a:buSzPts val="1400"/>
              <a:buNone/>
            </a:pPr>
            <a:r>
              <a:t/>
            </a:r>
            <a:endParaRPr i="1" sz="1200">
              <a:latin typeface="Arial"/>
              <a:ea typeface="Arial"/>
              <a:cs typeface="Arial"/>
              <a:sym typeface="Arial"/>
            </a:endParaRPr>
          </a:p>
        </p:txBody>
      </p:sp>
      <p:sp>
        <p:nvSpPr>
          <p:cNvPr id="2995" name="Google Shape;2995;p509"/>
          <p:cNvSpPr txBox="1"/>
          <p:nvPr>
            <p:ph type="title"/>
          </p:nvPr>
        </p:nvSpPr>
        <p:spPr>
          <a:xfrm>
            <a:off x="792333" y="1553903"/>
            <a:ext cx="7552800" cy="624900"/>
          </a:xfrm>
          <a:prstGeom prst="rect">
            <a:avLst/>
          </a:prstGeom>
          <a:noFill/>
          <a:ln>
            <a:noFill/>
          </a:ln>
        </p:spPr>
        <p:txBody>
          <a:bodyPr anchorCtr="0" anchor="b" bIns="32975" lIns="0" spcFirstLastPara="1" rIns="65925" wrap="square" tIns="32975">
            <a:noAutofit/>
          </a:bodyPr>
          <a:lstStyle/>
          <a:p>
            <a:pPr indent="0" lvl="0" marL="0" marR="0" rtl="0" algn="l">
              <a:lnSpc>
                <a:spcPct val="85000"/>
              </a:lnSpc>
              <a:spcBef>
                <a:spcPts val="0"/>
              </a:spcBef>
              <a:spcAft>
                <a:spcPts val="0"/>
              </a:spcAft>
              <a:buClr>
                <a:schemeClr val="accent5"/>
              </a:buClr>
              <a:buSzPts val="1100"/>
              <a:buFont typeface="Arial"/>
              <a:buNone/>
            </a:pPr>
            <a:r>
              <a:rPr lang="en">
                <a:solidFill>
                  <a:srgbClr val="000000"/>
                </a:solidFill>
                <a:latin typeface="Arial"/>
                <a:ea typeface="Arial"/>
                <a:cs typeface="Arial"/>
                <a:sym typeface="Arial"/>
              </a:rPr>
              <a:t>ngrx</a:t>
            </a:r>
            <a:endParaRPr>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9" name="Shape 2999"/>
        <p:cNvGrpSpPr/>
        <p:nvPr/>
      </p:nvGrpSpPr>
      <p:grpSpPr>
        <a:xfrm>
          <a:off x="0" y="0"/>
          <a:ext cx="0" cy="0"/>
          <a:chOff x="0" y="0"/>
          <a:chExt cx="0" cy="0"/>
        </a:xfrm>
      </p:grpSpPr>
      <p:sp>
        <p:nvSpPr>
          <p:cNvPr id="3000" name="Google Shape;3000;p5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u="sng"/>
              <a:t>Shared</a:t>
            </a:r>
            <a:r>
              <a:rPr lang="en"/>
              <a:t> state</a:t>
            </a:r>
            <a:endParaRPr/>
          </a:p>
        </p:txBody>
      </p:sp>
      <p:sp>
        <p:nvSpPr>
          <p:cNvPr id="3001" name="Google Shape;3001;p510"/>
          <p:cNvSpPr txBox="1"/>
          <p:nvPr>
            <p:ph idx="1" type="body"/>
          </p:nvPr>
        </p:nvSpPr>
        <p:spPr>
          <a:xfrm>
            <a:off x="457200" y="1063378"/>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2600"/>
              <a:buNone/>
            </a:pPr>
            <a:r>
              <a:rPr b="1" lang="en" sz="2400"/>
              <a:t>Entity State</a:t>
            </a:r>
            <a:endParaRPr/>
          </a:p>
          <a:p>
            <a:pPr indent="0" lvl="1" marL="137160" rtl="0" algn="l">
              <a:lnSpc>
                <a:spcPct val="100000"/>
              </a:lnSpc>
              <a:spcBef>
                <a:spcPts val="200"/>
              </a:spcBef>
              <a:spcAft>
                <a:spcPts val="0"/>
              </a:spcAft>
              <a:buSzPts val="2400"/>
              <a:buNone/>
            </a:pPr>
            <a:r>
              <a:rPr i="1" lang="en" sz="2000"/>
              <a:t>Heroes, Villains, Customers, Orders, Stock Quotes</a:t>
            </a:r>
            <a:endParaRPr/>
          </a:p>
          <a:p>
            <a:pPr indent="0" lvl="0" marL="0" rtl="0" algn="l">
              <a:lnSpc>
                <a:spcPct val="100000"/>
              </a:lnSpc>
              <a:spcBef>
                <a:spcPts val="3000"/>
              </a:spcBef>
              <a:spcAft>
                <a:spcPts val="0"/>
              </a:spcAft>
              <a:buSzPts val="2600"/>
              <a:buNone/>
            </a:pPr>
            <a:r>
              <a:rPr b="1" lang="en" sz="2400"/>
              <a:t>Session State</a:t>
            </a:r>
            <a:endParaRPr/>
          </a:p>
          <a:p>
            <a:pPr indent="0" lvl="1" marL="137160" rtl="0" algn="l">
              <a:lnSpc>
                <a:spcPct val="100000"/>
              </a:lnSpc>
              <a:spcBef>
                <a:spcPts val="200"/>
              </a:spcBef>
              <a:spcAft>
                <a:spcPts val="0"/>
              </a:spcAft>
              <a:buSzPts val="2400"/>
              <a:buNone/>
            </a:pPr>
            <a:r>
              <a:rPr i="1" lang="en" sz="2000"/>
              <a:t>User info, preferences, app settings, UX state, router config</a:t>
            </a:r>
            <a:endParaRPr/>
          </a:p>
          <a:p>
            <a:pPr indent="0" lvl="0" marL="0" rtl="0" algn="l">
              <a:lnSpc>
                <a:spcPct val="100000"/>
              </a:lnSpc>
              <a:spcBef>
                <a:spcPts val="3000"/>
              </a:spcBef>
              <a:spcAft>
                <a:spcPts val="0"/>
              </a:spcAft>
              <a:buSzPts val="2600"/>
              <a:buNone/>
            </a:pPr>
            <a:r>
              <a:rPr b="1" lang="en" sz="2400" strike="sngStrike"/>
              <a:t>Local State</a:t>
            </a:r>
            <a:endParaRPr/>
          </a:p>
        </p:txBody>
      </p:sp>
      <p:sp>
        <p:nvSpPr>
          <p:cNvPr id="3002" name="Google Shape;3002;p510"/>
          <p:cNvSpPr/>
          <p:nvPr/>
        </p:nvSpPr>
        <p:spPr>
          <a:xfrm>
            <a:off x="457200" y="1275347"/>
            <a:ext cx="6039853" cy="866274"/>
          </a:xfrm>
          <a:prstGeom prst="rect">
            <a:avLst/>
          </a:prstGeom>
          <a:solidFill>
            <a:srgbClr val="0070C0">
              <a:alpha val="1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1">
                                            <p:txEl>
                                              <p:pRg end="0" st="0"/>
                                            </p:txEl>
                                          </p:spTgt>
                                        </p:tgtEl>
                                        <p:attrNameLst>
                                          <p:attrName>style.visibility</p:attrName>
                                        </p:attrNameLst>
                                      </p:cBhvr>
                                      <p:to>
                                        <p:strVal val="visible"/>
                                      </p:to>
                                    </p:set>
                                    <p:animEffect filter="fade" transition="in">
                                      <p:cBhvr>
                                        <p:cTn dur="500"/>
                                        <p:tgtEl>
                                          <p:spTgt spid="30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1">
                                            <p:txEl>
                                              <p:pRg end="1" st="1"/>
                                            </p:txEl>
                                          </p:spTgt>
                                        </p:tgtEl>
                                        <p:attrNameLst>
                                          <p:attrName>style.visibility</p:attrName>
                                        </p:attrNameLst>
                                      </p:cBhvr>
                                      <p:to>
                                        <p:strVal val="visible"/>
                                      </p:to>
                                    </p:set>
                                    <p:animEffect filter="fade" transition="in">
                                      <p:cBhvr>
                                        <p:cTn dur="500"/>
                                        <p:tgtEl>
                                          <p:spTgt spid="30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1">
                                            <p:txEl>
                                              <p:pRg end="2" st="2"/>
                                            </p:txEl>
                                          </p:spTgt>
                                        </p:tgtEl>
                                        <p:attrNameLst>
                                          <p:attrName>style.visibility</p:attrName>
                                        </p:attrNameLst>
                                      </p:cBhvr>
                                      <p:to>
                                        <p:strVal val="visible"/>
                                      </p:to>
                                    </p:set>
                                    <p:animEffect filter="fade" transition="in">
                                      <p:cBhvr>
                                        <p:cTn dur="500"/>
                                        <p:tgtEl>
                                          <p:spTgt spid="30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1">
                                            <p:txEl>
                                              <p:pRg end="3" st="3"/>
                                            </p:txEl>
                                          </p:spTgt>
                                        </p:tgtEl>
                                        <p:attrNameLst>
                                          <p:attrName>style.visibility</p:attrName>
                                        </p:attrNameLst>
                                      </p:cBhvr>
                                      <p:to>
                                        <p:strVal val="visible"/>
                                      </p:to>
                                    </p:set>
                                    <p:animEffect filter="fade" transition="in">
                                      <p:cBhvr>
                                        <p:cTn dur="500"/>
                                        <p:tgtEl>
                                          <p:spTgt spid="30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1">
                                            <p:txEl>
                                              <p:pRg end="4" st="4"/>
                                            </p:txEl>
                                          </p:spTgt>
                                        </p:tgtEl>
                                        <p:attrNameLst>
                                          <p:attrName>style.visibility</p:attrName>
                                        </p:attrNameLst>
                                      </p:cBhvr>
                                      <p:to>
                                        <p:strVal val="visible"/>
                                      </p:to>
                                    </p:set>
                                    <p:animEffect filter="fade" transition="in">
                                      <p:cBhvr>
                                        <p:cTn dur="500"/>
                                        <p:tgtEl>
                                          <p:spTgt spid="30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2"/>
                                        </p:tgtEl>
                                        <p:attrNameLst>
                                          <p:attrName>style.visibility</p:attrName>
                                        </p:attrNameLst>
                                      </p:cBhvr>
                                      <p:to>
                                        <p:strVal val="visible"/>
                                      </p:to>
                                    </p:set>
                                    <p:animEffect filter="fade" transition="in">
                                      <p:cBhvr>
                                        <p:cTn dur="500"/>
                                        <p:tgtEl>
                                          <p:spTgt spid="30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6" name="Shape 3006"/>
        <p:cNvGrpSpPr/>
        <p:nvPr/>
      </p:nvGrpSpPr>
      <p:grpSpPr>
        <a:xfrm>
          <a:off x="0" y="0"/>
          <a:ext cx="0" cy="0"/>
          <a:chOff x="0" y="0"/>
          <a:chExt cx="0" cy="0"/>
        </a:xfrm>
      </p:grpSpPr>
      <p:sp>
        <p:nvSpPr>
          <p:cNvPr id="3007" name="Google Shape;3007;p5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latin typeface="PT Sans"/>
                <a:ea typeface="PT Sans"/>
                <a:cs typeface="PT Sans"/>
                <a:sym typeface="PT Sans"/>
              </a:rPr>
              <a:t>Angular Service</a:t>
            </a:r>
            <a:endParaRPr>
              <a:latin typeface="PT Sans"/>
              <a:ea typeface="PT Sans"/>
              <a:cs typeface="PT Sans"/>
              <a:sym typeface="PT Sans"/>
            </a:endParaRPr>
          </a:p>
        </p:txBody>
      </p:sp>
      <p:sp>
        <p:nvSpPr>
          <p:cNvPr id="3008" name="Google Shape;3008;p511"/>
          <p:cNvSpPr txBox="1"/>
          <p:nvPr>
            <p:ph idx="1" type="body"/>
          </p:nvPr>
        </p:nvSpPr>
        <p:spPr>
          <a:xfrm>
            <a:off x="457200" y="1063378"/>
            <a:ext cx="8488800" cy="3725700"/>
          </a:xfrm>
          <a:prstGeom prst="rect">
            <a:avLst/>
          </a:prstGeom>
          <a:noFill/>
          <a:ln>
            <a:noFill/>
          </a:ln>
        </p:spPr>
        <p:txBody>
          <a:bodyPr anchorCtr="0" anchor="t" bIns="91425" lIns="91425" spcFirstLastPara="1" rIns="91425" wrap="square" tIns="91425">
            <a:noAutofit/>
          </a:bodyPr>
          <a:lstStyle/>
          <a:p>
            <a:pPr indent="-355591" lvl="0" marL="457189" rtl="0" algn="l">
              <a:lnSpc>
                <a:spcPct val="150000"/>
              </a:lnSpc>
              <a:spcBef>
                <a:spcPts val="600"/>
              </a:spcBef>
              <a:spcAft>
                <a:spcPts val="0"/>
              </a:spcAft>
              <a:buSzPts val="2000"/>
              <a:buFont typeface="PT Sans"/>
              <a:buChar char="●"/>
            </a:pPr>
            <a:r>
              <a:rPr lang="en" sz="2000">
                <a:latin typeface="PT Sans"/>
                <a:ea typeface="PT Sans"/>
                <a:cs typeface="PT Sans"/>
                <a:sym typeface="PT Sans"/>
              </a:rPr>
              <a:t>Simplest approach (start here!)</a:t>
            </a:r>
            <a:endParaRPr sz="2000">
              <a:latin typeface="PT Sans"/>
              <a:ea typeface="PT Sans"/>
              <a:cs typeface="PT Sans"/>
              <a:sym typeface="PT Sans"/>
            </a:endParaRPr>
          </a:p>
          <a:p>
            <a:pPr indent="-355591" lvl="0" marL="457189" rtl="0" algn="l">
              <a:lnSpc>
                <a:spcPct val="150000"/>
              </a:lnSpc>
              <a:spcBef>
                <a:spcPts val="0"/>
              </a:spcBef>
              <a:spcAft>
                <a:spcPts val="0"/>
              </a:spcAft>
              <a:buSzPts val="2000"/>
              <a:buFont typeface="PT Sans"/>
              <a:buChar char="●"/>
            </a:pPr>
            <a:r>
              <a:rPr lang="en" sz="2000">
                <a:latin typeface="PT Sans"/>
                <a:ea typeface="PT Sans"/>
                <a:cs typeface="PT Sans"/>
                <a:sym typeface="PT Sans"/>
              </a:rPr>
              <a:t>Inject service where needed</a:t>
            </a:r>
            <a:endParaRPr sz="2000">
              <a:latin typeface="PT Sans"/>
              <a:ea typeface="PT Sans"/>
              <a:cs typeface="PT Sans"/>
              <a:sym typeface="PT Sans"/>
            </a:endParaRPr>
          </a:p>
          <a:p>
            <a:pPr indent="-355591" lvl="0" marL="457189" rtl="0" algn="l">
              <a:lnSpc>
                <a:spcPct val="115000"/>
              </a:lnSpc>
              <a:spcBef>
                <a:spcPts val="0"/>
              </a:spcBef>
              <a:spcAft>
                <a:spcPts val="0"/>
              </a:spcAft>
              <a:buSzPts val="2000"/>
              <a:buFont typeface="PT Sans"/>
              <a:buChar char="●"/>
            </a:pPr>
            <a:r>
              <a:rPr lang="en" sz="2000">
                <a:latin typeface="PT Sans"/>
                <a:ea typeface="PT Sans"/>
                <a:cs typeface="PT Sans"/>
                <a:sym typeface="PT Sans"/>
              </a:rPr>
              <a:t>Provide notifications using RxJS subjects</a:t>
            </a:r>
            <a:endParaRPr sz="2000">
              <a:latin typeface="PT Sans"/>
              <a:ea typeface="PT Sans"/>
              <a:cs typeface="PT Sans"/>
              <a:sym typeface="PT Sans"/>
            </a:endParaRPr>
          </a:p>
          <a:p>
            <a:pPr indent="0" lvl="0" marL="0" rtl="0" algn="l">
              <a:lnSpc>
                <a:spcPct val="115000"/>
              </a:lnSpc>
              <a:spcBef>
                <a:spcPts val="600"/>
              </a:spcBef>
              <a:spcAft>
                <a:spcPts val="0"/>
              </a:spcAft>
              <a:buSzPts val="2600"/>
              <a:buNone/>
            </a:pPr>
            <a:r>
              <a:t/>
            </a:r>
            <a:endParaRPr sz="2200">
              <a:latin typeface="PT Sans"/>
              <a:ea typeface="PT Sans"/>
              <a:cs typeface="PT Sans"/>
              <a:sym typeface="PT Sans"/>
            </a:endParaRPr>
          </a:p>
        </p:txBody>
      </p:sp>
      <p:grpSp>
        <p:nvGrpSpPr>
          <p:cNvPr id="3009" name="Google Shape;3009;p511"/>
          <p:cNvGrpSpPr/>
          <p:nvPr/>
        </p:nvGrpSpPr>
        <p:grpSpPr>
          <a:xfrm>
            <a:off x="2040530" y="3051008"/>
            <a:ext cx="4296074" cy="1738070"/>
            <a:chOff x="3073633" y="3934445"/>
            <a:chExt cx="5728099" cy="2317426"/>
          </a:xfrm>
        </p:grpSpPr>
        <p:sp>
          <p:nvSpPr>
            <p:cNvPr id="3010" name="Google Shape;3010;p511"/>
            <p:cNvSpPr/>
            <p:nvPr/>
          </p:nvSpPr>
          <p:spPr>
            <a:xfrm>
              <a:off x="3073633" y="5297471"/>
              <a:ext cx="2137600"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Component</a:t>
              </a:r>
              <a:endParaRPr b="0" i="0" sz="1800" u="none" cap="none" strike="noStrike">
                <a:solidFill>
                  <a:schemeClr val="lt1"/>
                </a:solidFill>
                <a:latin typeface="Arial"/>
                <a:ea typeface="Arial"/>
                <a:cs typeface="Arial"/>
                <a:sym typeface="Arial"/>
              </a:endParaRPr>
            </a:p>
          </p:txBody>
        </p:sp>
        <p:sp>
          <p:nvSpPr>
            <p:cNvPr id="3011" name="Google Shape;3011;p511"/>
            <p:cNvSpPr/>
            <p:nvPr/>
          </p:nvSpPr>
          <p:spPr>
            <a:xfrm>
              <a:off x="6664132" y="4624517"/>
              <a:ext cx="2137600" cy="9599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Service </a:t>
              </a:r>
              <a:endParaRPr b="0" i="0" sz="1800" u="none" cap="none" strike="noStrike">
                <a:solidFill>
                  <a:schemeClr val="lt1"/>
                </a:solidFill>
                <a:latin typeface="Arial"/>
                <a:ea typeface="Arial"/>
                <a:cs typeface="Arial"/>
                <a:sym typeface="Arial"/>
              </a:endParaRPr>
            </a:p>
          </p:txBody>
        </p:sp>
        <p:cxnSp>
          <p:nvCxnSpPr>
            <p:cNvPr id="3012" name="Google Shape;3012;p511"/>
            <p:cNvCxnSpPr>
              <a:stCxn id="3011" idx="1"/>
              <a:endCxn id="3010" idx="3"/>
            </p:cNvCxnSpPr>
            <p:nvPr/>
          </p:nvCxnSpPr>
          <p:spPr>
            <a:xfrm flipH="1">
              <a:off x="5211232" y="5104467"/>
              <a:ext cx="1452900" cy="670500"/>
            </a:xfrm>
            <a:prstGeom prst="straightConnector1">
              <a:avLst/>
            </a:prstGeom>
            <a:noFill/>
            <a:ln cap="flat" cmpd="sng" w="28575">
              <a:solidFill>
                <a:srgbClr val="000000"/>
              </a:solidFill>
              <a:prstDash val="solid"/>
              <a:round/>
              <a:headEnd len="sm" w="sm" type="none"/>
              <a:tailEnd len="med" w="med" type="triangle"/>
            </a:ln>
          </p:spPr>
        </p:cxnSp>
        <p:sp>
          <p:nvSpPr>
            <p:cNvPr id="3013" name="Google Shape;3013;p511"/>
            <p:cNvSpPr/>
            <p:nvPr/>
          </p:nvSpPr>
          <p:spPr>
            <a:xfrm>
              <a:off x="3102466" y="3934445"/>
              <a:ext cx="2137600"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Component</a:t>
              </a:r>
              <a:endParaRPr b="0" i="0" sz="1800" u="none" cap="none" strike="noStrike">
                <a:solidFill>
                  <a:schemeClr val="lt1"/>
                </a:solidFill>
                <a:latin typeface="Arial"/>
                <a:ea typeface="Arial"/>
                <a:cs typeface="Arial"/>
                <a:sym typeface="Arial"/>
              </a:endParaRPr>
            </a:p>
          </p:txBody>
        </p:sp>
        <p:cxnSp>
          <p:nvCxnSpPr>
            <p:cNvPr id="3014" name="Google Shape;3014;p511"/>
            <p:cNvCxnSpPr>
              <a:stCxn id="3011" idx="1"/>
              <a:endCxn id="3013" idx="3"/>
            </p:cNvCxnSpPr>
            <p:nvPr/>
          </p:nvCxnSpPr>
          <p:spPr>
            <a:xfrm rot="10800000">
              <a:off x="5240032" y="4411767"/>
              <a:ext cx="1424100" cy="692700"/>
            </a:xfrm>
            <a:prstGeom prst="straightConnector1">
              <a:avLst/>
            </a:prstGeom>
            <a:noFill/>
            <a:ln cap="flat" cmpd="sng" w="28575">
              <a:solidFill>
                <a:srgbClr val="000000"/>
              </a:solidFill>
              <a:prstDash val="solid"/>
              <a:round/>
              <a:headEnd len="sm" w="sm" type="none"/>
              <a:tailEnd len="med" w="med" type="triangl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8" name="Shape 3018"/>
        <p:cNvGrpSpPr/>
        <p:nvPr/>
      </p:nvGrpSpPr>
      <p:grpSpPr>
        <a:xfrm>
          <a:off x="0" y="0"/>
          <a:ext cx="0" cy="0"/>
          <a:chOff x="0" y="0"/>
          <a:chExt cx="0" cy="0"/>
        </a:xfrm>
      </p:grpSpPr>
      <p:grpSp>
        <p:nvGrpSpPr>
          <p:cNvPr id="3019" name="Google Shape;3019;p512"/>
          <p:cNvGrpSpPr/>
          <p:nvPr/>
        </p:nvGrpSpPr>
        <p:grpSpPr>
          <a:xfrm>
            <a:off x="3396100" y="1936929"/>
            <a:ext cx="2817600" cy="1238369"/>
            <a:chOff x="2617251" y="3934445"/>
            <a:chExt cx="6184481" cy="2317426"/>
          </a:xfrm>
        </p:grpSpPr>
        <p:sp>
          <p:nvSpPr>
            <p:cNvPr id="3020" name="Google Shape;3020;p512"/>
            <p:cNvSpPr/>
            <p:nvPr/>
          </p:nvSpPr>
          <p:spPr>
            <a:xfrm>
              <a:off x="2617251" y="5297471"/>
              <a:ext cx="2593981"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3021" name="Google Shape;3021;p512"/>
            <p:cNvSpPr/>
            <p:nvPr/>
          </p:nvSpPr>
          <p:spPr>
            <a:xfrm>
              <a:off x="6664132" y="4624517"/>
              <a:ext cx="2137600" cy="959900"/>
            </a:xfrm>
            <a:prstGeom prst="rect">
              <a:avLst/>
            </a:prstGeom>
            <a:solidFill>
              <a:schemeClr val="accent6"/>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3022" name="Google Shape;3022;p512"/>
            <p:cNvCxnSpPr>
              <a:stCxn id="3021" idx="1"/>
              <a:endCxn id="3020" idx="3"/>
            </p:cNvCxnSpPr>
            <p:nvPr/>
          </p:nvCxnSpPr>
          <p:spPr>
            <a:xfrm flipH="1">
              <a:off x="5211532" y="510446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3023" name="Google Shape;3023;p512"/>
            <p:cNvSpPr/>
            <p:nvPr/>
          </p:nvSpPr>
          <p:spPr>
            <a:xfrm>
              <a:off x="2646084" y="3934445"/>
              <a:ext cx="2593981"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3024" name="Google Shape;3024;p512"/>
            <p:cNvCxnSpPr>
              <a:stCxn id="3021" idx="1"/>
              <a:endCxn id="3023" idx="3"/>
            </p:cNvCxnSpPr>
            <p:nvPr/>
          </p:nvCxnSpPr>
          <p:spPr>
            <a:xfrm rot="10800000">
              <a:off x="5239732" y="441176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3025" name="Google Shape;3025;p512"/>
          <p:cNvGrpSpPr/>
          <p:nvPr/>
        </p:nvGrpSpPr>
        <p:grpSpPr>
          <a:xfrm>
            <a:off x="315449" y="328822"/>
            <a:ext cx="2998738" cy="1238369"/>
            <a:chOff x="2219663" y="3934445"/>
            <a:chExt cx="6582069" cy="2317426"/>
          </a:xfrm>
        </p:grpSpPr>
        <p:sp>
          <p:nvSpPr>
            <p:cNvPr id="3026" name="Google Shape;3026;p512"/>
            <p:cNvSpPr/>
            <p:nvPr/>
          </p:nvSpPr>
          <p:spPr>
            <a:xfrm>
              <a:off x="2219663" y="5297471"/>
              <a:ext cx="2991569"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3027" name="Google Shape;3027;p512"/>
            <p:cNvSpPr/>
            <p:nvPr/>
          </p:nvSpPr>
          <p:spPr>
            <a:xfrm>
              <a:off x="6664132" y="4624517"/>
              <a:ext cx="2137600" cy="959900"/>
            </a:xfrm>
            <a:prstGeom prst="rect">
              <a:avLst/>
            </a:prstGeom>
            <a:solidFill>
              <a:schemeClr val="accent1"/>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3028" name="Google Shape;3028;p512"/>
            <p:cNvCxnSpPr>
              <a:stCxn id="3027" idx="1"/>
              <a:endCxn id="3026" idx="3"/>
            </p:cNvCxnSpPr>
            <p:nvPr/>
          </p:nvCxnSpPr>
          <p:spPr>
            <a:xfrm flipH="1">
              <a:off x="5211532" y="510446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3029" name="Google Shape;3029;p512"/>
            <p:cNvSpPr/>
            <p:nvPr/>
          </p:nvSpPr>
          <p:spPr>
            <a:xfrm>
              <a:off x="2248496" y="3934445"/>
              <a:ext cx="2991569"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3030" name="Google Shape;3030;p512"/>
            <p:cNvCxnSpPr>
              <a:stCxn id="3027" idx="1"/>
              <a:endCxn id="3029" idx="3"/>
            </p:cNvCxnSpPr>
            <p:nvPr/>
          </p:nvCxnSpPr>
          <p:spPr>
            <a:xfrm rot="10800000">
              <a:off x="5239732" y="441176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3031" name="Google Shape;3031;p512"/>
          <p:cNvGrpSpPr/>
          <p:nvPr/>
        </p:nvGrpSpPr>
        <p:grpSpPr>
          <a:xfrm>
            <a:off x="5917401" y="438002"/>
            <a:ext cx="2898014" cy="1238369"/>
            <a:chOff x="2440747" y="3934445"/>
            <a:chExt cx="6360985" cy="2317426"/>
          </a:xfrm>
        </p:grpSpPr>
        <p:sp>
          <p:nvSpPr>
            <p:cNvPr id="3032" name="Google Shape;3032;p512"/>
            <p:cNvSpPr/>
            <p:nvPr/>
          </p:nvSpPr>
          <p:spPr>
            <a:xfrm>
              <a:off x="2440747" y="5297471"/>
              <a:ext cx="2770485"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3033" name="Google Shape;3033;p512"/>
            <p:cNvSpPr/>
            <p:nvPr/>
          </p:nvSpPr>
          <p:spPr>
            <a:xfrm>
              <a:off x="6664132" y="4624517"/>
              <a:ext cx="2137600" cy="959900"/>
            </a:xfrm>
            <a:prstGeom prst="rect">
              <a:avLst/>
            </a:prstGeom>
            <a:solidFill>
              <a:srgbClr val="7030A0"/>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3034" name="Google Shape;3034;p512"/>
            <p:cNvCxnSpPr>
              <a:stCxn id="3033" idx="1"/>
              <a:endCxn id="3032" idx="3"/>
            </p:cNvCxnSpPr>
            <p:nvPr/>
          </p:nvCxnSpPr>
          <p:spPr>
            <a:xfrm flipH="1">
              <a:off x="5211532" y="510446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3035" name="Google Shape;3035;p512"/>
            <p:cNvSpPr/>
            <p:nvPr/>
          </p:nvSpPr>
          <p:spPr>
            <a:xfrm>
              <a:off x="2469580" y="3934445"/>
              <a:ext cx="2770485"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3036" name="Google Shape;3036;p512"/>
            <p:cNvCxnSpPr>
              <a:stCxn id="3033" idx="1"/>
              <a:endCxn id="3035" idx="3"/>
            </p:cNvCxnSpPr>
            <p:nvPr/>
          </p:nvCxnSpPr>
          <p:spPr>
            <a:xfrm rot="10800000">
              <a:off x="5239732" y="441176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3037" name="Google Shape;3037;p512"/>
          <p:cNvGrpSpPr/>
          <p:nvPr/>
        </p:nvGrpSpPr>
        <p:grpSpPr>
          <a:xfrm>
            <a:off x="5930537" y="3407516"/>
            <a:ext cx="2898014" cy="1238369"/>
            <a:chOff x="2440747" y="3934445"/>
            <a:chExt cx="6360985" cy="2317426"/>
          </a:xfrm>
        </p:grpSpPr>
        <p:sp>
          <p:nvSpPr>
            <p:cNvPr id="3038" name="Google Shape;3038;p512"/>
            <p:cNvSpPr/>
            <p:nvPr/>
          </p:nvSpPr>
          <p:spPr>
            <a:xfrm>
              <a:off x="2440747" y="5297471"/>
              <a:ext cx="2770485"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3039" name="Google Shape;3039;p512"/>
            <p:cNvSpPr/>
            <p:nvPr/>
          </p:nvSpPr>
          <p:spPr>
            <a:xfrm>
              <a:off x="6664132" y="4624517"/>
              <a:ext cx="2137600" cy="959900"/>
            </a:xfrm>
            <a:prstGeom prst="rect">
              <a:avLst/>
            </a:prstGeom>
            <a:solidFill>
              <a:srgbClr val="7F7F7F"/>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3040" name="Google Shape;3040;p512"/>
            <p:cNvCxnSpPr>
              <a:stCxn id="3039" idx="1"/>
              <a:endCxn id="3038" idx="3"/>
            </p:cNvCxnSpPr>
            <p:nvPr/>
          </p:nvCxnSpPr>
          <p:spPr>
            <a:xfrm flipH="1">
              <a:off x="5211532" y="510446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3041" name="Google Shape;3041;p512"/>
            <p:cNvSpPr/>
            <p:nvPr/>
          </p:nvSpPr>
          <p:spPr>
            <a:xfrm>
              <a:off x="2469580" y="3934445"/>
              <a:ext cx="2770485"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3042" name="Google Shape;3042;p512"/>
            <p:cNvCxnSpPr>
              <a:stCxn id="3039" idx="1"/>
              <a:endCxn id="3041" idx="3"/>
            </p:cNvCxnSpPr>
            <p:nvPr/>
          </p:nvCxnSpPr>
          <p:spPr>
            <a:xfrm rot="10800000">
              <a:off x="5239732" y="4411767"/>
              <a:ext cx="1424400" cy="692700"/>
            </a:xfrm>
            <a:prstGeom prst="straightConnector1">
              <a:avLst/>
            </a:prstGeom>
            <a:noFill/>
            <a:ln cap="flat" cmpd="sng" w="28575">
              <a:solidFill>
                <a:srgbClr val="000000"/>
              </a:solidFill>
              <a:prstDash val="solid"/>
              <a:round/>
              <a:headEnd len="sm" w="sm" type="none"/>
              <a:tailEnd len="med" w="med" type="triangle"/>
            </a:ln>
          </p:spPr>
        </p:cxnSp>
      </p:grpSp>
      <p:grpSp>
        <p:nvGrpSpPr>
          <p:cNvPr id="3043" name="Google Shape;3043;p512"/>
          <p:cNvGrpSpPr/>
          <p:nvPr/>
        </p:nvGrpSpPr>
        <p:grpSpPr>
          <a:xfrm>
            <a:off x="496371" y="3582296"/>
            <a:ext cx="2912866" cy="1238369"/>
            <a:chOff x="2408147" y="3934445"/>
            <a:chExt cx="6393585" cy="2317426"/>
          </a:xfrm>
        </p:grpSpPr>
        <p:sp>
          <p:nvSpPr>
            <p:cNvPr id="3044" name="Google Shape;3044;p512"/>
            <p:cNvSpPr/>
            <p:nvPr/>
          </p:nvSpPr>
          <p:spPr>
            <a:xfrm>
              <a:off x="2408147" y="5297471"/>
              <a:ext cx="2803085"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sp>
          <p:nvSpPr>
            <p:cNvPr id="3045" name="Google Shape;3045;p512"/>
            <p:cNvSpPr/>
            <p:nvPr/>
          </p:nvSpPr>
          <p:spPr>
            <a:xfrm>
              <a:off x="6664132" y="4624517"/>
              <a:ext cx="2137600" cy="959900"/>
            </a:xfrm>
            <a:prstGeom prst="rect">
              <a:avLst/>
            </a:prstGeom>
            <a:solidFill>
              <a:schemeClr val="accent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Service </a:t>
              </a:r>
              <a:endParaRPr b="0" i="0" sz="1500" u="none" cap="none" strike="noStrike">
                <a:solidFill>
                  <a:schemeClr val="lt1"/>
                </a:solidFill>
                <a:latin typeface="Arial"/>
                <a:ea typeface="Arial"/>
                <a:cs typeface="Arial"/>
                <a:sym typeface="Arial"/>
              </a:endParaRPr>
            </a:p>
          </p:txBody>
        </p:sp>
        <p:cxnSp>
          <p:nvCxnSpPr>
            <p:cNvPr id="3046" name="Google Shape;3046;p512"/>
            <p:cNvCxnSpPr>
              <a:stCxn id="3045" idx="1"/>
              <a:endCxn id="3044" idx="3"/>
            </p:cNvCxnSpPr>
            <p:nvPr/>
          </p:nvCxnSpPr>
          <p:spPr>
            <a:xfrm flipH="1">
              <a:off x="5211532" y="5104467"/>
              <a:ext cx="1452600" cy="670200"/>
            </a:xfrm>
            <a:prstGeom prst="straightConnector1">
              <a:avLst/>
            </a:prstGeom>
            <a:noFill/>
            <a:ln cap="flat" cmpd="sng" w="28575">
              <a:solidFill>
                <a:srgbClr val="000000"/>
              </a:solidFill>
              <a:prstDash val="solid"/>
              <a:round/>
              <a:headEnd len="sm" w="sm" type="none"/>
              <a:tailEnd len="med" w="med" type="triangle"/>
            </a:ln>
          </p:spPr>
        </p:cxnSp>
        <p:sp>
          <p:nvSpPr>
            <p:cNvPr id="3047" name="Google Shape;3047;p512"/>
            <p:cNvSpPr/>
            <p:nvPr/>
          </p:nvSpPr>
          <p:spPr>
            <a:xfrm>
              <a:off x="2436980" y="3934445"/>
              <a:ext cx="2803085" cy="954400"/>
            </a:xfrm>
            <a:prstGeom prst="rect">
              <a:avLst/>
            </a:prstGeom>
            <a:solidFill>
              <a:srgbClr val="1976D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Component</a:t>
              </a:r>
              <a:endParaRPr b="0" i="0" sz="1500" u="none" cap="none" strike="noStrike">
                <a:solidFill>
                  <a:schemeClr val="lt1"/>
                </a:solidFill>
                <a:latin typeface="Arial"/>
                <a:ea typeface="Arial"/>
                <a:cs typeface="Arial"/>
                <a:sym typeface="Arial"/>
              </a:endParaRPr>
            </a:p>
          </p:txBody>
        </p:sp>
        <p:cxnSp>
          <p:nvCxnSpPr>
            <p:cNvPr id="3048" name="Google Shape;3048;p512"/>
            <p:cNvCxnSpPr>
              <a:stCxn id="3045" idx="1"/>
              <a:endCxn id="3047" idx="3"/>
            </p:cNvCxnSpPr>
            <p:nvPr/>
          </p:nvCxnSpPr>
          <p:spPr>
            <a:xfrm rot="10800000">
              <a:off x="5239732" y="4411767"/>
              <a:ext cx="1424400" cy="692700"/>
            </a:xfrm>
            <a:prstGeom prst="straightConnector1">
              <a:avLst/>
            </a:prstGeom>
            <a:noFill/>
            <a:ln cap="flat" cmpd="sng" w="28575">
              <a:solidFill>
                <a:srgbClr val="000000"/>
              </a:solidFill>
              <a:prstDash val="solid"/>
              <a:round/>
              <a:headEnd len="sm" w="sm" type="none"/>
              <a:tailEnd len="med" w="med" type="triangle"/>
            </a:ln>
          </p:spPr>
        </p:cxnSp>
      </p:grpSp>
      <p:cxnSp>
        <p:nvCxnSpPr>
          <p:cNvPr id="3049" name="Google Shape;3049;p512"/>
          <p:cNvCxnSpPr>
            <a:stCxn id="3045" idx="3"/>
          </p:cNvCxnSpPr>
          <p:nvPr/>
        </p:nvCxnSpPr>
        <p:spPr>
          <a:xfrm flipH="1" rot="10800000">
            <a:off x="3409237" y="3138324"/>
            <a:ext cx="595500" cy="1069200"/>
          </a:xfrm>
          <a:prstGeom prst="curvedConnector2">
            <a:avLst/>
          </a:prstGeom>
          <a:noFill/>
          <a:ln cap="flat" cmpd="sng" w="28575">
            <a:solidFill>
              <a:schemeClr val="dk1"/>
            </a:solidFill>
            <a:prstDash val="solid"/>
            <a:round/>
            <a:headEnd len="sm" w="sm" type="none"/>
            <a:tailEnd len="lg" w="lg" type="triangle"/>
          </a:ln>
        </p:spPr>
      </p:cxnSp>
      <p:cxnSp>
        <p:nvCxnSpPr>
          <p:cNvPr id="3050" name="Google Shape;3050;p512"/>
          <p:cNvCxnSpPr>
            <a:stCxn id="3027" idx="2"/>
            <a:endCxn id="3023" idx="1"/>
          </p:cNvCxnSpPr>
          <p:nvPr/>
        </p:nvCxnSpPr>
        <p:spPr>
          <a:xfrm flipH="1" rot="-5400000">
            <a:off x="2627600" y="1410172"/>
            <a:ext cx="981300" cy="582000"/>
          </a:xfrm>
          <a:prstGeom prst="curvedConnector2">
            <a:avLst/>
          </a:prstGeom>
          <a:noFill/>
          <a:ln cap="flat" cmpd="sng" w="28575">
            <a:solidFill>
              <a:schemeClr val="dk1"/>
            </a:solidFill>
            <a:prstDash val="solid"/>
            <a:round/>
            <a:headEnd len="sm" w="sm" type="none"/>
            <a:tailEnd len="lg" w="lg" type="triangl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5"/>
                                        </p:tgtEl>
                                        <p:attrNameLst>
                                          <p:attrName>style.visibility</p:attrName>
                                        </p:attrNameLst>
                                      </p:cBhvr>
                                      <p:to>
                                        <p:strVal val="visible"/>
                                      </p:to>
                                    </p:set>
                                    <p:animEffect filter="fade" transition="in">
                                      <p:cBhvr>
                                        <p:cTn dur="500"/>
                                        <p:tgtEl>
                                          <p:spTgt spid="3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1"/>
                                        </p:tgtEl>
                                        <p:attrNameLst>
                                          <p:attrName>style.visibility</p:attrName>
                                        </p:attrNameLst>
                                      </p:cBhvr>
                                      <p:to>
                                        <p:strVal val="visible"/>
                                      </p:to>
                                    </p:set>
                                    <p:animEffect filter="fade" transition="in">
                                      <p:cBhvr>
                                        <p:cTn dur="500"/>
                                        <p:tgtEl>
                                          <p:spTgt spid="3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7"/>
                                        </p:tgtEl>
                                        <p:attrNameLst>
                                          <p:attrName>style.visibility</p:attrName>
                                        </p:attrNameLst>
                                      </p:cBhvr>
                                      <p:to>
                                        <p:strVal val="visible"/>
                                      </p:to>
                                    </p:set>
                                    <p:animEffect filter="fade" transition="in">
                                      <p:cBhvr>
                                        <p:cTn dur="500"/>
                                        <p:tgtEl>
                                          <p:spTgt spid="30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3"/>
                                        </p:tgtEl>
                                        <p:attrNameLst>
                                          <p:attrName>style.visibility</p:attrName>
                                        </p:attrNameLst>
                                      </p:cBhvr>
                                      <p:to>
                                        <p:strVal val="visible"/>
                                      </p:to>
                                    </p:set>
                                    <p:animEffect filter="fade" transition="in">
                                      <p:cBhvr>
                                        <p:cTn dur="500"/>
                                        <p:tgtEl>
                                          <p:spTgt spid="30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9"/>
                                        </p:tgtEl>
                                        <p:attrNameLst>
                                          <p:attrName>style.visibility</p:attrName>
                                        </p:attrNameLst>
                                      </p:cBhvr>
                                      <p:to>
                                        <p:strVal val="visible"/>
                                      </p:to>
                                    </p:set>
                                    <p:animEffect filter="fade" transition="in">
                                      <p:cBhvr>
                                        <p:cTn dur="500"/>
                                        <p:tgtEl>
                                          <p:spTgt spid="3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0"/>
                                        </p:tgtEl>
                                        <p:attrNameLst>
                                          <p:attrName>style.visibility</p:attrName>
                                        </p:attrNameLst>
                                      </p:cBhvr>
                                      <p:to>
                                        <p:strVal val="visible"/>
                                      </p:to>
                                    </p:set>
                                    <p:animEffect filter="fade" transition="in">
                                      <p:cBhvr>
                                        <p:cTn dur="500"/>
                                        <p:tgtEl>
                                          <p:spTgt spid="3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4" name="Shape 3054"/>
        <p:cNvGrpSpPr/>
        <p:nvPr/>
      </p:nvGrpSpPr>
      <p:grpSpPr>
        <a:xfrm>
          <a:off x="0" y="0"/>
          <a:ext cx="0" cy="0"/>
          <a:chOff x="0" y="0"/>
          <a:chExt cx="0" cy="0"/>
        </a:xfrm>
      </p:grpSpPr>
      <p:sp>
        <p:nvSpPr>
          <p:cNvPr id="3055" name="Google Shape;3055;p5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None/>
            </a:pPr>
            <a:r>
              <a:rPr lang="en">
                <a:latin typeface="Arial"/>
                <a:ea typeface="Arial"/>
                <a:cs typeface="Arial"/>
                <a:sym typeface="Arial"/>
              </a:rPr>
              <a:t>Problem</a:t>
            </a:r>
            <a:endParaRPr>
              <a:latin typeface="Arial"/>
              <a:ea typeface="Arial"/>
              <a:cs typeface="Arial"/>
              <a:sym typeface="Arial"/>
            </a:endParaRPr>
          </a:p>
        </p:txBody>
      </p:sp>
      <p:sp>
        <p:nvSpPr>
          <p:cNvPr id="3056" name="Google Shape;3056;p5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342892" lvl="0" marL="342892" rtl="0" algn="l">
              <a:lnSpc>
                <a:spcPct val="100000"/>
              </a:lnSpc>
              <a:spcBef>
                <a:spcPts val="1600"/>
              </a:spcBef>
              <a:spcAft>
                <a:spcPts val="0"/>
              </a:spcAft>
              <a:buSzPts val="2600"/>
              <a:buFont typeface="Noto Sans Symbols"/>
              <a:buChar char="▪"/>
            </a:pPr>
            <a:r>
              <a:rPr lang="en" sz="2400"/>
              <a:t>Proliferating services</a:t>
            </a:r>
            <a:endParaRPr/>
          </a:p>
          <a:p>
            <a:pPr indent="-342892" lvl="0" marL="342892" rtl="0" algn="l">
              <a:lnSpc>
                <a:spcPct val="100000"/>
              </a:lnSpc>
              <a:spcBef>
                <a:spcPts val="1600"/>
              </a:spcBef>
              <a:spcAft>
                <a:spcPts val="0"/>
              </a:spcAft>
              <a:buSzPts val="2600"/>
              <a:buFont typeface="Noto Sans Symbols"/>
              <a:buChar char="▪"/>
            </a:pPr>
            <a:r>
              <a:rPr lang="en" sz="2400"/>
              <a:t>Multiple copies of shared data</a:t>
            </a:r>
            <a:endParaRPr/>
          </a:p>
          <a:p>
            <a:pPr indent="-342892" lvl="0" marL="342892" rtl="0" algn="l">
              <a:lnSpc>
                <a:spcPct val="100000"/>
              </a:lnSpc>
              <a:spcBef>
                <a:spcPts val="1600"/>
              </a:spcBef>
              <a:spcAft>
                <a:spcPts val="0"/>
              </a:spcAft>
              <a:buSzPts val="2600"/>
              <a:buFont typeface="Noto Sans Symbols"/>
              <a:buChar char="▪"/>
            </a:pPr>
            <a:r>
              <a:rPr lang="en" sz="2400"/>
              <a:t>Inconsistent design and interaction patterns</a:t>
            </a:r>
            <a:endParaRPr/>
          </a:p>
          <a:p>
            <a:pPr indent="-342892" lvl="0" marL="342892" rtl="0" algn="l">
              <a:lnSpc>
                <a:spcPct val="100000"/>
              </a:lnSpc>
              <a:spcBef>
                <a:spcPts val="1600"/>
              </a:spcBef>
              <a:spcAft>
                <a:spcPts val="0"/>
              </a:spcAft>
              <a:buSzPts val="2600"/>
              <a:buFont typeface="Noto Sans Symbols"/>
              <a:buChar char="▪"/>
            </a:pPr>
            <a:r>
              <a:rPr lang="en" sz="2400"/>
              <a:t>Hard on teams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Pluralsight_PowerPoint_Oct_2014">
  <a:themeElements>
    <a:clrScheme name="PLURALSIGHT COLORS">
      <a:dk1>
        <a:srgbClr val="58595B"/>
      </a:dk1>
      <a:lt1>
        <a:srgbClr val="FFFFFF"/>
      </a:lt1>
      <a:dk2>
        <a:srgbClr val="464547"/>
      </a:dk2>
      <a:lt2>
        <a:srgbClr val="FFFFFF"/>
      </a:lt2>
      <a:accent1>
        <a:srgbClr val="F26722"/>
      </a:accent1>
      <a:accent2>
        <a:srgbClr val="548C94"/>
      </a:accent2>
      <a:accent3>
        <a:srgbClr val="66AEBA"/>
      </a:accent3>
      <a:accent4>
        <a:srgbClr val="9CCB42"/>
      </a:accent4>
      <a:accent5>
        <a:srgbClr val="79A14C"/>
      </a:accent5>
      <a:accent6>
        <a:srgbClr val="C8531F"/>
      </a:accent6>
      <a:hlink>
        <a:srgbClr val="548C94"/>
      </a:hlink>
      <a:folHlink>
        <a:srgbClr val="548C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0C9DBF"/>
      </a:accent3>
      <a:accent4>
        <a:srgbClr val="A02758"/>
      </a:accent4>
      <a:accent5>
        <a:srgbClr val="9BC84D"/>
      </a:accent5>
      <a:accent6>
        <a:srgbClr val="606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Pluralsight_PowerPoint_Oct_2014">
  <a:themeElements>
    <a:clrScheme name="PLURALSIGHT COLORS">
      <a:dk1>
        <a:srgbClr val="58595B"/>
      </a:dk1>
      <a:lt1>
        <a:srgbClr val="FFFFFF"/>
      </a:lt1>
      <a:dk2>
        <a:srgbClr val="464547"/>
      </a:dk2>
      <a:lt2>
        <a:srgbClr val="FFFFFF"/>
      </a:lt2>
      <a:accent1>
        <a:srgbClr val="F26722"/>
      </a:accent1>
      <a:accent2>
        <a:srgbClr val="548C94"/>
      </a:accent2>
      <a:accent3>
        <a:srgbClr val="66AEBA"/>
      </a:accent3>
      <a:accent4>
        <a:srgbClr val="9CCB42"/>
      </a:accent4>
      <a:accent5>
        <a:srgbClr val="79A14C"/>
      </a:accent5>
      <a:accent6>
        <a:srgbClr val="C8531F"/>
      </a:accent6>
      <a:hlink>
        <a:srgbClr val="548C94"/>
      </a:hlink>
      <a:folHlink>
        <a:srgbClr val="548C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